
<file path=[Content_Types].xml><?xml version="1.0" encoding="utf-8"?>
<Types xmlns="http://schemas.openxmlformats.org/package/2006/content-types">
  <Default Extension="xml" ContentType="application/xml"/>
  <Default Extension="wmf" ContentType="image/x-wmf"/>
  <Default Extension="jpeg" ContentType="image/jpeg"/>
  <Default Extension="rels" ContentType="application/vnd.openxmlformats-package.relationships+xml"/>
  <Default Extension="emf" ContentType="image/x-emf"/>
  <Default Extension="vml" ContentType="application/vnd.openxmlformats-officedocument.vmlDrawing"/>
  <Default Extension="bin" ContentType="application/vnd.openxmlformats-officedocument.presentationml.printerSettings"/>
  <Default Extension="png" ContentType="image/p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embeddings/oleObject1.bin" ContentType="application/vnd.openxmlformats-officedocument.oleObject"/>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2" Type="http://schemas.openxmlformats.org/package/2006/relationships/metadata/core-properties" Target="docProps/core.xml"/><Relationship Id="rId3"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 id="2147483660" r:id="rId2"/>
  </p:sldMasterIdLst>
  <p:notesMasterIdLst>
    <p:notesMasterId r:id="rId74"/>
  </p:notesMasterIdLst>
  <p:sldIdLst>
    <p:sldId id="303" r:id="rId3"/>
    <p:sldId id="304" r:id="rId4"/>
    <p:sldId id="305" r:id="rId5"/>
    <p:sldId id="306" r:id="rId6"/>
    <p:sldId id="307" r:id="rId7"/>
    <p:sldId id="308" r:id="rId8"/>
    <p:sldId id="333" r:id="rId9"/>
    <p:sldId id="334" r:id="rId10"/>
    <p:sldId id="309" r:id="rId11"/>
    <p:sldId id="310" r:id="rId12"/>
    <p:sldId id="311" r:id="rId13"/>
    <p:sldId id="312" r:id="rId14"/>
    <p:sldId id="313" r:id="rId15"/>
    <p:sldId id="314" r:id="rId16"/>
    <p:sldId id="315" r:id="rId17"/>
    <p:sldId id="331" r:id="rId18"/>
    <p:sldId id="316" r:id="rId19"/>
    <p:sldId id="317" r:id="rId20"/>
    <p:sldId id="319" r:id="rId21"/>
    <p:sldId id="320" r:id="rId22"/>
    <p:sldId id="321" r:id="rId23"/>
    <p:sldId id="322" r:id="rId24"/>
    <p:sldId id="323" r:id="rId25"/>
    <p:sldId id="324" r:id="rId26"/>
    <p:sldId id="325" r:id="rId27"/>
    <p:sldId id="326" r:id="rId28"/>
    <p:sldId id="327" r:id="rId29"/>
    <p:sldId id="260" r:id="rId30"/>
    <p:sldId id="293" r:id="rId31"/>
    <p:sldId id="261" r:id="rId32"/>
    <p:sldId id="262" r:id="rId33"/>
    <p:sldId id="263" r:id="rId34"/>
    <p:sldId id="264" r:id="rId35"/>
    <p:sldId id="265" r:id="rId36"/>
    <p:sldId id="266" r:id="rId37"/>
    <p:sldId id="267" r:id="rId38"/>
    <p:sldId id="268" r:id="rId39"/>
    <p:sldId id="269" r:id="rId40"/>
    <p:sldId id="270" r:id="rId41"/>
    <p:sldId id="271" r:id="rId42"/>
    <p:sldId id="272" r:id="rId43"/>
    <p:sldId id="273" r:id="rId44"/>
    <p:sldId id="275" r:id="rId45"/>
    <p:sldId id="294" r:id="rId46"/>
    <p:sldId id="276" r:id="rId47"/>
    <p:sldId id="278" r:id="rId48"/>
    <p:sldId id="279" r:id="rId49"/>
    <p:sldId id="280" r:id="rId50"/>
    <p:sldId id="281" r:id="rId51"/>
    <p:sldId id="282" r:id="rId52"/>
    <p:sldId id="283" r:id="rId53"/>
    <p:sldId id="287" r:id="rId54"/>
    <p:sldId id="284" r:id="rId55"/>
    <p:sldId id="285" r:id="rId56"/>
    <p:sldId id="286" r:id="rId57"/>
    <p:sldId id="288" r:id="rId58"/>
    <p:sldId id="289" r:id="rId59"/>
    <p:sldId id="290" r:id="rId60"/>
    <p:sldId id="291" r:id="rId61"/>
    <p:sldId id="299" r:id="rId62"/>
    <p:sldId id="300" r:id="rId63"/>
    <p:sldId id="301" r:id="rId64"/>
    <p:sldId id="302" r:id="rId65"/>
    <p:sldId id="292" r:id="rId66"/>
    <p:sldId id="295" r:id="rId67"/>
    <p:sldId id="296" r:id="rId68"/>
    <p:sldId id="297" r:id="rId69"/>
    <p:sldId id="298" r:id="rId70"/>
    <p:sldId id="329" r:id="rId71"/>
    <p:sldId id="332" r:id="rId72"/>
    <p:sldId id="330" r:id="rId73"/>
  </p:sldIdLst>
  <p:sldSz cx="9144000" cy="6858000" type="screen4x3"/>
  <p:notesSz cx="6858000" cy="9144000"/>
  <p:defaultTextStyle>
    <a:defPPr>
      <a:defRPr lang="en-US"/>
    </a:defPPr>
    <a:lvl1pPr algn="ctr" rtl="0" fontAlgn="base">
      <a:spcBef>
        <a:spcPct val="0"/>
      </a:spcBef>
      <a:spcAft>
        <a:spcPct val="0"/>
      </a:spcAft>
      <a:defRPr kern="1200">
        <a:solidFill>
          <a:schemeClr val="tx1"/>
        </a:solidFill>
        <a:latin typeface="Arial" charset="0"/>
        <a:ea typeface="ＭＳ Ｐゴシック" charset="0"/>
        <a:cs typeface="Arial" charset="0"/>
      </a:defRPr>
    </a:lvl1pPr>
    <a:lvl2pPr marL="457200" algn="ctr" rtl="0" fontAlgn="base">
      <a:spcBef>
        <a:spcPct val="0"/>
      </a:spcBef>
      <a:spcAft>
        <a:spcPct val="0"/>
      </a:spcAft>
      <a:defRPr kern="1200">
        <a:solidFill>
          <a:schemeClr val="tx1"/>
        </a:solidFill>
        <a:latin typeface="Arial" charset="0"/>
        <a:ea typeface="ＭＳ Ｐゴシック" charset="0"/>
        <a:cs typeface="Arial" charset="0"/>
      </a:defRPr>
    </a:lvl2pPr>
    <a:lvl3pPr marL="914400" algn="ctr" rtl="0" fontAlgn="base">
      <a:spcBef>
        <a:spcPct val="0"/>
      </a:spcBef>
      <a:spcAft>
        <a:spcPct val="0"/>
      </a:spcAft>
      <a:defRPr kern="1200">
        <a:solidFill>
          <a:schemeClr val="tx1"/>
        </a:solidFill>
        <a:latin typeface="Arial" charset="0"/>
        <a:ea typeface="ＭＳ Ｐゴシック" charset="0"/>
        <a:cs typeface="Arial" charset="0"/>
      </a:defRPr>
    </a:lvl3pPr>
    <a:lvl4pPr marL="1371600" algn="ctr" rtl="0" fontAlgn="base">
      <a:spcBef>
        <a:spcPct val="0"/>
      </a:spcBef>
      <a:spcAft>
        <a:spcPct val="0"/>
      </a:spcAft>
      <a:defRPr kern="1200">
        <a:solidFill>
          <a:schemeClr val="tx1"/>
        </a:solidFill>
        <a:latin typeface="Arial" charset="0"/>
        <a:ea typeface="ＭＳ Ｐゴシック" charset="0"/>
        <a:cs typeface="Arial" charset="0"/>
      </a:defRPr>
    </a:lvl4pPr>
    <a:lvl5pPr marL="1828800" algn="ctr" rtl="0" fontAlgn="base">
      <a:spcBef>
        <a:spcPct val="0"/>
      </a:spcBef>
      <a:spcAft>
        <a:spcPct val="0"/>
      </a:spcAft>
      <a:defRPr kern="1200">
        <a:solidFill>
          <a:schemeClr val="tx1"/>
        </a:solidFill>
        <a:latin typeface="Arial" charset="0"/>
        <a:ea typeface="ＭＳ Ｐゴシック" charset="0"/>
        <a:cs typeface="Arial" charset="0"/>
      </a:defRPr>
    </a:lvl5pPr>
    <a:lvl6pPr marL="2286000" algn="l" defTabSz="457200" rtl="0" eaLnBrk="1" latinLnBrk="0" hangingPunct="1">
      <a:defRPr kern="1200">
        <a:solidFill>
          <a:schemeClr val="tx1"/>
        </a:solidFill>
        <a:latin typeface="Arial" charset="0"/>
        <a:ea typeface="ＭＳ Ｐゴシック" charset="0"/>
        <a:cs typeface="Arial" charset="0"/>
      </a:defRPr>
    </a:lvl6pPr>
    <a:lvl7pPr marL="2743200" algn="l" defTabSz="457200" rtl="0" eaLnBrk="1" latinLnBrk="0" hangingPunct="1">
      <a:defRPr kern="1200">
        <a:solidFill>
          <a:schemeClr val="tx1"/>
        </a:solidFill>
        <a:latin typeface="Arial" charset="0"/>
        <a:ea typeface="ＭＳ Ｐゴシック" charset="0"/>
        <a:cs typeface="Arial" charset="0"/>
      </a:defRPr>
    </a:lvl7pPr>
    <a:lvl8pPr marL="3200400" algn="l" defTabSz="457200" rtl="0" eaLnBrk="1" latinLnBrk="0" hangingPunct="1">
      <a:defRPr kern="1200">
        <a:solidFill>
          <a:schemeClr val="tx1"/>
        </a:solidFill>
        <a:latin typeface="Arial" charset="0"/>
        <a:ea typeface="ＭＳ Ｐゴシック" charset="0"/>
        <a:cs typeface="Arial" charset="0"/>
      </a:defRPr>
    </a:lvl8pPr>
    <a:lvl9pPr marL="3657600" algn="l" defTabSz="457200" rtl="0" eaLnBrk="1" latinLnBrk="0" hangingPunct="1">
      <a:defRPr kern="1200">
        <a:solidFill>
          <a:schemeClr val="tx1"/>
        </a:solidFill>
        <a:latin typeface="Arial" charset="0"/>
        <a:ea typeface="ＭＳ Ｐゴシック" charset="0"/>
        <a:cs typeface="Arial" charset="0"/>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0000"/>
    <a:srgbClr val="FFCC00"/>
    <a:srgbClr val="990000"/>
  </p:clrMru>
  <p:extLst>
    <p:ext uri="{E76CE94A-603C-4142-B9EB-6D1370010A27}">
      <p14:discardImageEditData xmlns:p14="http://schemas.microsoft.com/office/powerpoint/2010/main" val="0"/>
    </p:ext>
    <p:ext uri="{D31A062A-798A-4329-ABDD-BBA856620510}">
      <p14:defaultImageDpi xmlns:p14="http://schemas.microsoft.com/office/powerpoint/2010/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312" autoAdjust="0"/>
    <p:restoredTop sz="94686" autoAdjust="0"/>
  </p:normalViewPr>
  <p:slideViewPr>
    <p:cSldViewPr>
      <p:cViewPr>
        <p:scale>
          <a:sx n="90" d="100"/>
          <a:sy n="90" d="100"/>
        </p:scale>
        <p:origin x="-1064" y="-624"/>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gridSpacing cx="91439" cy="91439"/>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4" Type="http://schemas.openxmlformats.org/officeDocument/2006/relationships/slide" Target="slides/slide12.xml"/><Relationship Id="rId15" Type="http://schemas.openxmlformats.org/officeDocument/2006/relationships/slide" Target="slides/slide13.xml"/><Relationship Id="rId16" Type="http://schemas.openxmlformats.org/officeDocument/2006/relationships/slide" Target="slides/slide14.xml"/><Relationship Id="rId17" Type="http://schemas.openxmlformats.org/officeDocument/2006/relationships/slide" Target="slides/slide15.xml"/><Relationship Id="rId18" Type="http://schemas.openxmlformats.org/officeDocument/2006/relationships/slide" Target="slides/slide16.xml"/><Relationship Id="rId19" Type="http://schemas.openxmlformats.org/officeDocument/2006/relationships/slide" Target="slides/slide17.xml"/><Relationship Id="rId63" Type="http://schemas.openxmlformats.org/officeDocument/2006/relationships/slide" Target="slides/slide61.xml"/><Relationship Id="rId64" Type="http://schemas.openxmlformats.org/officeDocument/2006/relationships/slide" Target="slides/slide62.xml"/><Relationship Id="rId65" Type="http://schemas.openxmlformats.org/officeDocument/2006/relationships/slide" Target="slides/slide63.xml"/><Relationship Id="rId66" Type="http://schemas.openxmlformats.org/officeDocument/2006/relationships/slide" Target="slides/slide64.xml"/><Relationship Id="rId67" Type="http://schemas.openxmlformats.org/officeDocument/2006/relationships/slide" Target="slides/slide65.xml"/><Relationship Id="rId68" Type="http://schemas.openxmlformats.org/officeDocument/2006/relationships/slide" Target="slides/slide66.xml"/><Relationship Id="rId69" Type="http://schemas.openxmlformats.org/officeDocument/2006/relationships/slide" Target="slides/slide67.xml"/><Relationship Id="rId50" Type="http://schemas.openxmlformats.org/officeDocument/2006/relationships/slide" Target="slides/slide48.xml"/><Relationship Id="rId51" Type="http://schemas.openxmlformats.org/officeDocument/2006/relationships/slide" Target="slides/slide49.xml"/><Relationship Id="rId52" Type="http://schemas.openxmlformats.org/officeDocument/2006/relationships/slide" Target="slides/slide50.xml"/><Relationship Id="rId53" Type="http://schemas.openxmlformats.org/officeDocument/2006/relationships/slide" Target="slides/slide51.xml"/><Relationship Id="rId54" Type="http://schemas.openxmlformats.org/officeDocument/2006/relationships/slide" Target="slides/slide52.xml"/><Relationship Id="rId55" Type="http://schemas.openxmlformats.org/officeDocument/2006/relationships/slide" Target="slides/slide53.xml"/><Relationship Id="rId56" Type="http://schemas.openxmlformats.org/officeDocument/2006/relationships/slide" Target="slides/slide54.xml"/><Relationship Id="rId57" Type="http://schemas.openxmlformats.org/officeDocument/2006/relationships/slide" Target="slides/slide55.xml"/><Relationship Id="rId58" Type="http://schemas.openxmlformats.org/officeDocument/2006/relationships/slide" Target="slides/slide56.xml"/><Relationship Id="rId59" Type="http://schemas.openxmlformats.org/officeDocument/2006/relationships/slide" Target="slides/slide57.xml"/><Relationship Id="rId40" Type="http://schemas.openxmlformats.org/officeDocument/2006/relationships/slide" Target="slides/slide38.xml"/><Relationship Id="rId41" Type="http://schemas.openxmlformats.org/officeDocument/2006/relationships/slide" Target="slides/slide39.xml"/><Relationship Id="rId42" Type="http://schemas.openxmlformats.org/officeDocument/2006/relationships/slide" Target="slides/slide40.xml"/><Relationship Id="rId43" Type="http://schemas.openxmlformats.org/officeDocument/2006/relationships/slide" Target="slides/slide41.xml"/><Relationship Id="rId44" Type="http://schemas.openxmlformats.org/officeDocument/2006/relationships/slide" Target="slides/slide42.xml"/><Relationship Id="rId45" Type="http://schemas.openxmlformats.org/officeDocument/2006/relationships/slide" Target="slides/slide43.xml"/><Relationship Id="rId46" Type="http://schemas.openxmlformats.org/officeDocument/2006/relationships/slide" Target="slides/slide44.xml"/><Relationship Id="rId47" Type="http://schemas.openxmlformats.org/officeDocument/2006/relationships/slide" Target="slides/slide45.xml"/><Relationship Id="rId48" Type="http://schemas.openxmlformats.org/officeDocument/2006/relationships/slide" Target="slides/slide46.xml"/><Relationship Id="rId49" Type="http://schemas.openxmlformats.org/officeDocument/2006/relationships/slide" Target="slides/slide47.xml"/><Relationship Id="rId1" Type="http://schemas.openxmlformats.org/officeDocument/2006/relationships/slideMaster" Target="slideMasters/slideMaster1.xml"/><Relationship Id="rId2" Type="http://schemas.openxmlformats.org/officeDocument/2006/relationships/slideMaster" Target="slideMasters/slideMaster2.xml"/><Relationship Id="rId3" Type="http://schemas.openxmlformats.org/officeDocument/2006/relationships/slide" Target="slides/slide1.xml"/><Relationship Id="rId4" Type="http://schemas.openxmlformats.org/officeDocument/2006/relationships/slide" Target="slides/slide2.xml"/><Relationship Id="rId5" Type="http://schemas.openxmlformats.org/officeDocument/2006/relationships/slide" Target="slides/slide3.xml"/><Relationship Id="rId6" Type="http://schemas.openxmlformats.org/officeDocument/2006/relationships/slide" Target="slides/slide4.xml"/><Relationship Id="rId7" Type="http://schemas.openxmlformats.org/officeDocument/2006/relationships/slide" Target="slides/slide5.xml"/><Relationship Id="rId8" Type="http://schemas.openxmlformats.org/officeDocument/2006/relationships/slide" Target="slides/slide6.xml"/><Relationship Id="rId9" Type="http://schemas.openxmlformats.org/officeDocument/2006/relationships/slide" Target="slides/slide7.xml"/><Relationship Id="rId30" Type="http://schemas.openxmlformats.org/officeDocument/2006/relationships/slide" Target="slides/slide28.xml"/><Relationship Id="rId31" Type="http://schemas.openxmlformats.org/officeDocument/2006/relationships/slide" Target="slides/slide29.xml"/><Relationship Id="rId32" Type="http://schemas.openxmlformats.org/officeDocument/2006/relationships/slide" Target="slides/slide30.xml"/><Relationship Id="rId33" Type="http://schemas.openxmlformats.org/officeDocument/2006/relationships/slide" Target="slides/slide31.xml"/><Relationship Id="rId34" Type="http://schemas.openxmlformats.org/officeDocument/2006/relationships/slide" Target="slides/slide32.xml"/><Relationship Id="rId35" Type="http://schemas.openxmlformats.org/officeDocument/2006/relationships/slide" Target="slides/slide33.xml"/><Relationship Id="rId36" Type="http://schemas.openxmlformats.org/officeDocument/2006/relationships/slide" Target="slides/slide34.xml"/><Relationship Id="rId37" Type="http://schemas.openxmlformats.org/officeDocument/2006/relationships/slide" Target="slides/slide35.xml"/><Relationship Id="rId38" Type="http://schemas.openxmlformats.org/officeDocument/2006/relationships/slide" Target="slides/slide36.xml"/><Relationship Id="rId39" Type="http://schemas.openxmlformats.org/officeDocument/2006/relationships/slide" Target="slides/slide37.xml"/><Relationship Id="rId70" Type="http://schemas.openxmlformats.org/officeDocument/2006/relationships/slide" Target="slides/slide68.xml"/><Relationship Id="rId71" Type="http://schemas.openxmlformats.org/officeDocument/2006/relationships/slide" Target="slides/slide69.xml"/><Relationship Id="rId72" Type="http://schemas.openxmlformats.org/officeDocument/2006/relationships/slide" Target="slides/slide70.xml"/><Relationship Id="rId20" Type="http://schemas.openxmlformats.org/officeDocument/2006/relationships/slide" Target="slides/slide18.xml"/><Relationship Id="rId21" Type="http://schemas.openxmlformats.org/officeDocument/2006/relationships/slide" Target="slides/slide19.xml"/><Relationship Id="rId22" Type="http://schemas.openxmlformats.org/officeDocument/2006/relationships/slide" Target="slides/slide20.xml"/><Relationship Id="rId23" Type="http://schemas.openxmlformats.org/officeDocument/2006/relationships/slide" Target="slides/slide21.xml"/><Relationship Id="rId24" Type="http://schemas.openxmlformats.org/officeDocument/2006/relationships/slide" Target="slides/slide22.xml"/><Relationship Id="rId25" Type="http://schemas.openxmlformats.org/officeDocument/2006/relationships/slide" Target="slides/slide23.xml"/><Relationship Id="rId26" Type="http://schemas.openxmlformats.org/officeDocument/2006/relationships/slide" Target="slides/slide24.xml"/><Relationship Id="rId27" Type="http://schemas.openxmlformats.org/officeDocument/2006/relationships/slide" Target="slides/slide25.xml"/><Relationship Id="rId28" Type="http://schemas.openxmlformats.org/officeDocument/2006/relationships/slide" Target="slides/slide26.xml"/><Relationship Id="rId29" Type="http://schemas.openxmlformats.org/officeDocument/2006/relationships/slide" Target="slides/slide27.xml"/><Relationship Id="rId73" Type="http://schemas.openxmlformats.org/officeDocument/2006/relationships/slide" Target="slides/slide71.xml"/><Relationship Id="rId74" Type="http://schemas.openxmlformats.org/officeDocument/2006/relationships/notesMaster" Target="notesMasters/notesMaster1.xml"/><Relationship Id="rId75" Type="http://schemas.openxmlformats.org/officeDocument/2006/relationships/printerSettings" Target="printerSettings/printerSettings1.bin"/><Relationship Id="rId76" Type="http://schemas.openxmlformats.org/officeDocument/2006/relationships/presProps" Target="presProps.xml"/><Relationship Id="rId77" Type="http://schemas.openxmlformats.org/officeDocument/2006/relationships/viewProps" Target="viewProps.xml"/><Relationship Id="rId78" Type="http://schemas.openxmlformats.org/officeDocument/2006/relationships/theme" Target="theme/theme1.xml"/><Relationship Id="rId79" Type="http://schemas.openxmlformats.org/officeDocument/2006/relationships/tableStyles" Target="tableStyles.xml"/><Relationship Id="rId60" Type="http://schemas.openxmlformats.org/officeDocument/2006/relationships/slide" Target="slides/slide58.xml"/><Relationship Id="rId61" Type="http://schemas.openxmlformats.org/officeDocument/2006/relationships/slide" Target="slides/slide59.xml"/><Relationship Id="rId62" Type="http://schemas.openxmlformats.org/officeDocument/2006/relationships/slide" Target="slides/slide60.xml"/><Relationship Id="rId10" Type="http://schemas.openxmlformats.org/officeDocument/2006/relationships/slide" Target="slides/slide8.xml"/><Relationship Id="rId11" Type="http://schemas.openxmlformats.org/officeDocument/2006/relationships/slide" Target="slides/slide9.xml"/><Relationship Id="rId12" Type="http://schemas.openxmlformats.org/officeDocument/2006/relationships/slide" Target="slides/slide10.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35.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A82FAB5C-331C-C540-9A76-01CE8A8762C0}" type="datetimeFigureOut">
              <a:rPr lang="en-US" smtClean="0"/>
              <a:t>7/6/13</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8B816236-9245-9147-9959-9DC4E7610691}" type="slidenum">
              <a:rPr lang="en-US" smtClean="0"/>
              <a:t>‹#›</a:t>
            </a:fld>
            <a:endParaRPr lang="en-US"/>
          </a:p>
        </p:txBody>
      </p:sp>
    </p:spTree>
    <p:extLst>
      <p:ext uri="{BB962C8B-B14F-4D97-AF65-F5344CB8AC3E}">
        <p14:creationId xmlns:p14="http://schemas.microsoft.com/office/powerpoint/2010/main" val="836128355"/>
      </p:ext>
    </p:extLst>
  </p:cSld>
  <p:clrMap bg1="lt1" tx1="dk1" bg2="lt2" tx2="dk2" accent1="accent1" accent2="accent2" accent3="accent3" accent4="accent4" accent5="accent5" accent6="accent6" hlink="hlink" folHlink="folHlink"/>
  <p:notesStyle>
    <a:lvl1pPr marL="0" algn="l" defTabSz="457200" rtl="0" eaLnBrk="1" latinLnBrk="0" hangingPunct="1">
      <a:defRPr sz="1200" kern="1200">
        <a:solidFill>
          <a:schemeClr val="tx1"/>
        </a:solidFill>
        <a:latin typeface="+mn-lt"/>
        <a:ea typeface="+mn-ea"/>
        <a:cs typeface="+mn-cs"/>
      </a:defRPr>
    </a:lvl1pPr>
    <a:lvl2pPr marL="457200" algn="l" defTabSz="457200" rtl="0" eaLnBrk="1" latinLnBrk="0" hangingPunct="1">
      <a:defRPr sz="1200" kern="1200">
        <a:solidFill>
          <a:schemeClr val="tx1"/>
        </a:solidFill>
        <a:latin typeface="+mn-lt"/>
        <a:ea typeface="+mn-ea"/>
        <a:cs typeface="+mn-cs"/>
      </a:defRPr>
    </a:lvl2pPr>
    <a:lvl3pPr marL="914400" algn="l" defTabSz="457200" rtl="0" eaLnBrk="1" latinLnBrk="0" hangingPunct="1">
      <a:defRPr sz="1200" kern="1200">
        <a:solidFill>
          <a:schemeClr val="tx1"/>
        </a:solidFill>
        <a:latin typeface="+mn-lt"/>
        <a:ea typeface="+mn-ea"/>
        <a:cs typeface="+mn-cs"/>
      </a:defRPr>
    </a:lvl3pPr>
    <a:lvl4pPr marL="1371600" algn="l" defTabSz="457200" rtl="0" eaLnBrk="1" latinLnBrk="0" hangingPunct="1">
      <a:defRPr sz="1200" kern="1200">
        <a:solidFill>
          <a:schemeClr val="tx1"/>
        </a:solidFill>
        <a:latin typeface="+mn-lt"/>
        <a:ea typeface="+mn-ea"/>
        <a:cs typeface="+mn-cs"/>
      </a:defRPr>
    </a:lvl4pPr>
    <a:lvl5pPr marL="1828800" algn="l" defTabSz="457200" rtl="0" eaLnBrk="1" latinLnBrk="0" hangingPunct="1">
      <a:defRPr sz="1200" kern="1200">
        <a:solidFill>
          <a:schemeClr val="tx1"/>
        </a:solidFill>
        <a:latin typeface="+mn-lt"/>
        <a:ea typeface="+mn-ea"/>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xml"/></Relationships>
</file>

<file path=ppt/notesSlides/_rels/notesSlide14.xml.rels><?xml version="1.0" encoding="UTF-8" standalone="yes"?>
<Relationships xmlns="http://schemas.openxmlformats.org/package/2006/relationships"><Relationship Id="rId3" Type="http://schemas.openxmlformats.org/officeDocument/2006/relationships/hyperlink" Target="http://simple.wikipedia.org/wiki/Bit_rate" TargetMode="External"/><Relationship Id="rId4" Type="http://schemas.openxmlformats.org/officeDocument/2006/relationships/hyperlink" Target="http://simple.wikipedia.org/wiki/Bit" TargetMode="External"/><Relationship Id="rId5" Type="http://schemas.openxmlformats.org/officeDocument/2006/relationships/hyperlink" Target="http://simple.wikipedia.org/wiki/Second" TargetMode="External"/><Relationship Id="rId1" Type="http://schemas.openxmlformats.org/officeDocument/2006/relationships/notesMaster" Target="../notesMasters/notesMaster1.xml"/><Relationship Id="rId2" Type="http://schemas.openxmlformats.org/officeDocument/2006/relationships/slide" Target="../slides/slide26.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5.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xml"/></Relationships>
</file>

<file path=ppt/notesSlides/_rels/notesSlide3.xml.rels><?xml version="1.0" encoding="UTF-8" standalone="yes"?>
<Relationships xmlns="http://schemas.openxmlformats.org/package/2006/relationships"><Relationship Id="rId11" Type="http://schemas.openxmlformats.org/officeDocument/2006/relationships/hyperlink" Target="http://en.wikipedia.org/wiki/Intel_QuickPath_Interconnect%23cite_note-2" TargetMode="External"/><Relationship Id="rId12" Type="http://schemas.openxmlformats.org/officeDocument/2006/relationships/hyperlink" Target="http://en.wikipedia.org/wiki/Intel_QuickPath_Interconnect%23cite_note-3" TargetMode="External"/><Relationship Id="rId13" Type="http://schemas.openxmlformats.org/officeDocument/2006/relationships/hyperlink" Target="http://en.wikipedia.org/wiki/Microprocessor" TargetMode="External"/><Relationship Id="rId14" Type="http://schemas.openxmlformats.org/officeDocument/2006/relationships/hyperlink" Target="http://en.wikipedia.org/wiki/Electrical_connection" TargetMode="External"/><Relationship Id="rId15" Type="http://schemas.openxmlformats.org/officeDocument/2006/relationships/hyperlink" Target="http://en.wikipedia.org/wiki/Intel" TargetMode="External"/><Relationship Id="rId16" Type="http://schemas.openxmlformats.org/officeDocument/2006/relationships/hyperlink" Target="http://en.wikipedia.org/wiki/Front-side_bus" TargetMode="External"/><Relationship Id="rId17" Type="http://schemas.openxmlformats.org/officeDocument/2006/relationships/hyperlink" Target="http://en.wikipedia.org/wiki/Xeon" TargetMode="External"/><Relationship Id="rId1" Type="http://schemas.openxmlformats.org/officeDocument/2006/relationships/notesMaster" Target="../notesMasters/notesMaster1.xml"/><Relationship Id="rId2" Type="http://schemas.openxmlformats.org/officeDocument/2006/relationships/slide" Target="../slides/slide4.xml"/><Relationship Id="rId3" Type="http://schemas.openxmlformats.org/officeDocument/2006/relationships/hyperlink" Target="http://en.wikipedia.org/wiki/Reservation_stations" TargetMode="External"/><Relationship Id="rId4" Type="http://schemas.openxmlformats.org/officeDocument/2006/relationships/hyperlink" Target="http://en.wikipedia.org/wiki/Instruction_(computer_science)" TargetMode="External"/><Relationship Id="rId5" Type="http://schemas.openxmlformats.org/officeDocument/2006/relationships/hyperlink" Target="http://en.wikipedia.org/wiki/Fetch-execute_cycle" TargetMode="External"/><Relationship Id="rId6" Type="http://schemas.openxmlformats.org/officeDocument/2006/relationships/hyperlink" Target="http://en.wikipedia.org/wiki/Operand" TargetMode="External"/><Relationship Id="rId7" Type="http://schemas.openxmlformats.org/officeDocument/2006/relationships/hyperlink" Target="http://en.wikipedia.org/wiki/Functional_unit" TargetMode="External"/><Relationship Id="rId8" Type="http://schemas.openxmlformats.org/officeDocument/2006/relationships/hyperlink" Target="http://en.wikipedia.org/wiki/Computer_memory" TargetMode="External"/><Relationship Id="rId9" Type="http://schemas.openxmlformats.org/officeDocument/2006/relationships/hyperlink" Target="http://en.wikipedia.org/wiki/Register_file" TargetMode="External"/><Relationship Id="rId10" Type="http://schemas.openxmlformats.org/officeDocument/2006/relationships/hyperlink" Target="http://en.wikipedia.org/wiki/Intel_QuickPath_Interconnect%23cite_note-Intel_QPI-1" TargetMode="Externa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F58A5B1A-C614-F140-8CF1-BA5E09658C76}" type="slidenum">
              <a:rPr lang="en-US" smtClean="0">
                <a:solidFill>
                  <a:prstClr val="black"/>
                </a:solidFill>
                <a:latin typeface="Calibri"/>
              </a:rPr>
              <a:pPr/>
              <a:t>1</a:t>
            </a:fld>
            <a:endParaRPr lang="en-US">
              <a:solidFill>
                <a:prstClr val="black"/>
              </a:solidFill>
              <a:latin typeface="Calibri"/>
            </a:endParaRPr>
          </a:p>
        </p:txBody>
      </p:sp>
    </p:spTree>
    <p:extLst>
      <p:ext uri="{BB962C8B-B14F-4D97-AF65-F5344CB8AC3E}">
        <p14:creationId xmlns:p14="http://schemas.microsoft.com/office/powerpoint/2010/main" val="391562670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TPC=</a:t>
            </a:r>
            <a:r>
              <a:rPr lang="en-US" baseline="0" dirty="0" smtClean="0"/>
              <a:t> Texture/Processor </a:t>
            </a:r>
            <a:r>
              <a:rPr lang="en-US" baseline="0" dirty="0" err="1" smtClean="0"/>
              <a:t>Clustors</a:t>
            </a:r>
            <a:endParaRPr lang="en-US" dirty="0" smtClean="0"/>
          </a:p>
          <a:p>
            <a:r>
              <a:rPr lang="en-US" dirty="0" smtClean="0"/>
              <a:t>SP=</a:t>
            </a:r>
            <a:r>
              <a:rPr lang="en-US" baseline="0" dirty="0" smtClean="0"/>
              <a:t> Streaming Processor, (which </a:t>
            </a:r>
            <a:r>
              <a:rPr lang="en-US" baseline="0" dirty="0" err="1" smtClean="0"/>
              <a:t>cointains</a:t>
            </a:r>
            <a:r>
              <a:rPr lang="en-US" baseline="0" dirty="0" smtClean="0"/>
              <a:t> a </a:t>
            </a:r>
            <a:r>
              <a:rPr lang="en-US" baseline="0" dirty="0" err="1" smtClean="0"/>
              <a:t>multipy</a:t>
            </a:r>
            <a:r>
              <a:rPr lang="en-US" baseline="0" dirty="0" smtClean="0"/>
              <a:t>-add unit (MAD)</a:t>
            </a:r>
          </a:p>
          <a:p>
            <a:r>
              <a:rPr lang="en-US" baseline="0" dirty="0" smtClean="0"/>
              <a:t>SM= Streaming multiprocessor</a:t>
            </a:r>
          </a:p>
          <a:p>
            <a:r>
              <a:rPr lang="en-US" baseline="0" dirty="0" smtClean="0"/>
              <a:t>SFU = Special Function Unit</a:t>
            </a:r>
          </a:p>
          <a:p>
            <a:r>
              <a:rPr lang="en-US" baseline="0" dirty="0" smtClean="0"/>
              <a:t>L1 Cache = </a:t>
            </a:r>
            <a:r>
              <a:rPr lang="en-US" dirty="0" smtClean="0"/>
              <a:t>Larger caches have better hit rates but longer latency. To address this tradeoff, many computers use multiple levels of cache, with small fast caches backed up by larger slower caches. Multi-level caches generally operate by checking the smallest </a:t>
            </a:r>
            <a:r>
              <a:rPr lang="en-US" b="1" dirty="0" smtClean="0"/>
              <a:t>level 1</a:t>
            </a:r>
            <a:r>
              <a:rPr lang="en-US" dirty="0" smtClean="0"/>
              <a:t> (L1) cache first; if it hits, the processor proceeds at high speed. If the smaller cache misses, the next larger cache (L2) is checked, and so on, before external memory is checked.</a:t>
            </a:r>
            <a:endParaRPr lang="en-US" dirty="0"/>
          </a:p>
        </p:txBody>
      </p:sp>
      <p:sp>
        <p:nvSpPr>
          <p:cNvPr id="4" name="Slide Number Placeholder 3"/>
          <p:cNvSpPr>
            <a:spLocks noGrp="1"/>
          </p:cNvSpPr>
          <p:nvPr>
            <p:ph type="sldNum" sz="quarter" idx="10"/>
          </p:nvPr>
        </p:nvSpPr>
        <p:spPr/>
        <p:txBody>
          <a:bodyPr/>
          <a:lstStyle/>
          <a:p>
            <a:fld id="{F58A5B1A-C614-F140-8CF1-BA5E09658C76}" type="slidenum">
              <a:rPr lang="en-US" smtClean="0">
                <a:solidFill>
                  <a:prstClr val="black"/>
                </a:solidFill>
                <a:latin typeface="Calibri"/>
              </a:rPr>
              <a:pPr/>
              <a:t>16</a:t>
            </a:fld>
            <a:endParaRPr lang="en-US">
              <a:solidFill>
                <a:prstClr val="black"/>
              </a:solidFill>
              <a:latin typeface="Calibri"/>
            </a:endParaRPr>
          </a:p>
        </p:txBody>
      </p:sp>
    </p:spTree>
    <p:extLst>
      <p:ext uri="{BB962C8B-B14F-4D97-AF65-F5344CB8AC3E}">
        <p14:creationId xmlns:p14="http://schemas.microsoft.com/office/powerpoint/2010/main" val="33670929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TPC=</a:t>
            </a:r>
            <a:r>
              <a:rPr lang="en-US" baseline="0" dirty="0" smtClean="0"/>
              <a:t> Texture/Processor </a:t>
            </a:r>
            <a:r>
              <a:rPr lang="en-US" baseline="0" dirty="0" err="1" smtClean="0"/>
              <a:t>Clustors</a:t>
            </a:r>
            <a:endParaRPr lang="en-US" dirty="0" smtClean="0"/>
          </a:p>
          <a:p>
            <a:r>
              <a:rPr lang="en-US" dirty="0" smtClean="0"/>
              <a:t>SP=</a:t>
            </a:r>
            <a:r>
              <a:rPr lang="en-US" baseline="0" dirty="0" smtClean="0"/>
              <a:t> Streaming Processor, (which </a:t>
            </a:r>
            <a:r>
              <a:rPr lang="en-US" baseline="0" dirty="0" err="1" smtClean="0"/>
              <a:t>cointains</a:t>
            </a:r>
            <a:r>
              <a:rPr lang="en-US" baseline="0" dirty="0" smtClean="0"/>
              <a:t> a </a:t>
            </a:r>
            <a:r>
              <a:rPr lang="en-US" baseline="0" dirty="0" err="1" smtClean="0"/>
              <a:t>multipy</a:t>
            </a:r>
            <a:r>
              <a:rPr lang="en-US" baseline="0" dirty="0" smtClean="0"/>
              <a:t>-add unit (MAD)</a:t>
            </a:r>
          </a:p>
          <a:p>
            <a:r>
              <a:rPr lang="en-US" baseline="0" dirty="0" smtClean="0"/>
              <a:t>SM= Streaming multiprocessor</a:t>
            </a:r>
          </a:p>
          <a:p>
            <a:r>
              <a:rPr lang="en-US" baseline="0" dirty="0" smtClean="0"/>
              <a:t>SFU = Special Function Unit</a:t>
            </a:r>
          </a:p>
          <a:p>
            <a:r>
              <a:rPr lang="en-US" baseline="0" dirty="0" smtClean="0"/>
              <a:t>L1 Cache = </a:t>
            </a:r>
            <a:r>
              <a:rPr lang="en-US" dirty="0" smtClean="0"/>
              <a:t>Larger caches have better hit rates but longer latency. To address this tradeoff, many computers use multiple levels of cache, with small fast caches backed up by larger slower caches. Multi-level caches generally operate by checking the smallest </a:t>
            </a:r>
            <a:r>
              <a:rPr lang="en-US" b="1" dirty="0" smtClean="0"/>
              <a:t>level 1</a:t>
            </a:r>
            <a:r>
              <a:rPr lang="en-US" dirty="0" smtClean="0"/>
              <a:t> (L1) cache first; if it hits, the processor proceeds at high speed. If the smaller cache misses, the next larger cache (L2) is checked, and so on, before external memory is checked.</a:t>
            </a:r>
            <a:endParaRPr lang="en-US" dirty="0"/>
          </a:p>
        </p:txBody>
      </p:sp>
      <p:sp>
        <p:nvSpPr>
          <p:cNvPr id="4" name="Slide Number Placeholder 3"/>
          <p:cNvSpPr>
            <a:spLocks noGrp="1"/>
          </p:cNvSpPr>
          <p:nvPr>
            <p:ph type="sldNum" sz="quarter" idx="10"/>
          </p:nvPr>
        </p:nvSpPr>
        <p:spPr/>
        <p:txBody>
          <a:bodyPr/>
          <a:lstStyle/>
          <a:p>
            <a:fld id="{F58A5B1A-C614-F140-8CF1-BA5E09658C76}" type="slidenum">
              <a:rPr lang="en-US" smtClean="0">
                <a:solidFill>
                  <a:prstClr val="black"/>
                </a:solidFill>
                <a:latin typeface="Calibri"/>
              </a:rPr>
              <a:pPr/>
              <a:t>19</a:t>
            </a:fld>
            <a:endParaRPr lang="en-US">
              <a:solidFill>
                <a:prstClr val="black"/>
              </a:solidFill>
              <a:latin typeface="Calibri"/>
            </a:endParaRPr>
          </a:p>
        </p:txBody>
      </p:sp>
    </p:spTree>
    <p:extLst>
      <p:ext uri="{BB962C8B-B14F-4D97-AF65-F5344CB8AC3E}">
        <p14:creationId xmlns:p14="http://schemas.microsoft.com/office/powerpoint/2010/main" val="33670929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NOTE</a:t>
            </a:r>
            <a:r>
              <a:rPr lang="en-US" baseline="0" dirty="0" smtClean="0"/>
              <a:t> if groups are too small, say = 32, then 32*16=512 &lt; 2048 and occupancy is ¼.</a:t>
            </a:r>
          </a:p>
          <a:p>
            <a:endParaRPr lang="en-US" dirty="0" smtClean="0"/>
          </a:p>
          <a:p>
            <a:endParaRPr lang="en-US" dirty="0" smtClean="0"/>
          </a:p>
          <a:p>
            <a:r>
              <a:rPr lang="en-US" dirty="0" smtClean="0"/>
              <a:t>Hyper-Q</a:t>
            </a:r>
            <a:r>
              <a:rPr lang="en-US" baseline="0" dirty="0" smtClean="0"/>
              <a:t>: Allows multiple CPU cores to launch work on a single GPU simultaneously </a:t>
            </a:r>
          </a:p>
          <a:p>
            <a:r>
              <a:rPr lang="en-US" baseline="0" dirty="0" err="1" smtClean="0"/>
              <a:t>Dymanic</a:t>
            </a:r>
            <a:r>
              <a:rPr lang="en-US" baseline="0" dirty="0" smtClean="0"/>
              <a:t> Parallelism: Before, everything know prior to kernel launch and returned to CPU. Now kernels can run kernels dynamically. Helps with recursive and data-dependent execution. I.e. CPU can be freed up from tasks, or could use simpler GPU. Grid resolution for example</a:t>
            </a:r>
          </a:p>
        </p:txBody>
      </p:sp>
      <p:sp>
        <p:nvSpPr>
          <p:cNvPr id="4" name="Slide Number Placeholder 3"/>
          <p:cNvSpPr>
            <a:spLocks noGrp="1"/>
          </p:cNvSpPr>
          <p:nvPr>
            <p:ph type="sldNum" sz="quarter" idx="10"/>
          </p:nvPr>
        </p:nvSpPr>
        <p:spPr/>
        <p:txBody>
          <a:bodyPr/>
          <a:lstStyle/>
          <a:p>
            <a:fld id="{F58A5B1A-C614-F140-8CF1-BA5E09658C76}" type="slidenum">
              <a:rPr lang="en-US" smtClean="0">
                <a:solidFill>
                  <a:prstClr val="black"/>
                </a:solidFill>
                <a:latin typeface="Calibri"/>
              </a:rPr>
              <a:pPr/>
              <a:t>20</a:t>
            </a:fld>
            <a:endParaRPr lang="en-US">
              <a:solidFill>
                <a:prstClr val="black"/>
              </a:solidFill>
              <a:latin typeface="Calibri"/>
            </a:endParaRPr>
          </a:p>
        </p:txBody>
      </p:sp>
    </p:spTree>
    <p:extLst>
      <p:ext uri="{BB962C8B-B14F-4D97-AF65-F5344CB8AC3E}">
        <p14:creationId xmlns:p14="http://schemas.microsoft.com/office/powerpoint/2010/main" val="290824264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So</a:t>
            </a:r>
            <a:r>
              <a:rPr lang="en-US" baseline="0" dirty="0" smtClean="0"/>
              <a:t> one </a:t>
            </a:r>
            <a:r>
              <a:rPr lang="en-US" baseline="0" dirty="0" err="1" smtClean="0"/>
              <a:t>int</a:t>
            </a:r>
            <a:r>
              <a:rPr lang="en-US" baseline="0" dirty="0" smtClean="0"/>
              <a:t> or float or double per bank. </a:t>
            </a:r>
            <a:endParaRPr lang="en-US" dirty="0"/>
          </a:p>
        </p:txBody>
      </p:sp>
      <p:sp>
        <p:nvSpPr>
          <p:cNvPr id="4" name="Slide Number Placeholder 3"/>
          <p:cNvSpPr>
            <a:spLocks noGrp="1"/>
          </p:cNvSpPr>
          <p:nvPr>
            <p:ph type="sldNum" sz="quarter" idx="10"/>
          </p:nvPr>
        </p:nvSpPr>
        <p:spPr/>
        <p:txBody>
          <a:bodyPr/>
          <a:lstStyle/>
          <a:p>
            <a:fld id="{F58A5B1A-C614-F140-8CF1-BA5E09658C76}" type="slidenum">
              <a:rPr lang="en-US" smtClean="0">
                <a:solidFill>
                  <a:prstClr val="black"/>
                </a:solidFill>
                <a:latin typeface="Calibri"/>
              </a:rPr>
              <a:pPr/>
              <a:t>25</a:t>
            </a:fld>
            <a:endParaRPr lang="en-US">
              <a:solidFill>
                <a:prstClr val="black"/>
              </a:solidFill>
              <a:latin typeface="Calibri"/>
            </a:endParaRPr>
          </a:p>
        </p:txBody>
      </p:sp>
    </p:spTree>
    <p:extLst>
      <p:ext uri="{BB962C8B-B14F-4D97-AF65-F5344CB8AC3E}">
        <p14:creationId xmlns:p14="http://schemas.microsoft.com/office/powerpoint/2010/main" val="346168250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Bandwidth=transfer data over a connection. It is measured as a </a:t>
            </a:r>
            <a:r>
              <a:rPr lang="en-US" dirty="0" smtClean="0">
                <a:hlinkClick r:id="rId3" tooltip="Bit rate"/>
              </a:rPr>
              <a:t>bit rate</a:t>
            </a:r>
            <a:r>
              <a:rPr lang="en-US" dirty="0" smtClean="0"/>
              <a:t> expressed in </a:t>
            </a:r>
            <a:r>
              <a:rPr lang="en-US" dirty="0" smtClean="0">
                <a:hlinkClick r:id="rId4" tooltip="Bit"/>
              </a:rPr>
              <a:t>bits</a:t>
            </a:r>
            <a:r>
              <a:rPr lang="en-US" dirty="0" smtClean="0"/>
              <a:t> per </a:t>
            </a:r>
            <a:r>
              <a:rPr lang="en-US" dirty="0" smtClean="0">
                <a:hlinkClick r:id="rId5" tooltip="Second"/>
              </a:rPr>
              <a:t>second</a:t>
            </a:r>
            <a:r>
              <a:rPr lang="en-US" dirty="0" smtClean="0"/>
              <a:t> (bits/s) </a:t>
            </a:r>
            <a:endParaRPr lang="en-US" dirty="0"/>
          </a:p>
        </p:txBody>
      </p:sp>
      <p:sp>
        <p:nvSpPr>
          <p:cNvPr id="4" name="Slide Number Placeholder 3"/>
          <p:cNvSpPr>
            <a:spLocks noGrp="1"/>
          </p:cNvSpPr>
          <p:nvPr>
            <p:ph type="sldNum" sz="quarter" idx="10"/>
          </p:nvPr>
        </p:nvSpPr>
        <p:spPr/>
        <p:txBody>
          <a:bodyPr/>
          <a:lstStyle/>
          <a:p>
            <a:fld id="{F58A5B1A-C614-F140-8CF1-BA5E09658C76}" type="slidenum">
              <a:rPr lang="en-US" smtClean="0">
                <a:solidFill>
                  <a:prstClr val="black"/>
                </a:solidFill>
                <a:latin typeface="Calibri"/>
              </a:rPr>
              <a:pPr/>
              <a:t>26</a:t>
            </a:fld>
            <a:endParaRPr lang="en-US">
              <a:solidFill>
                <a:prstClr val="black"/>
              </a:solidFill>
              <a:latin typeface="Calibri"/>
            </a:endParaRPr>
          </a:p>
        </p:txBody>
      </p:sp>
    </p:spTree>
    <p:extLst>
      <p:ext uri="{BB962C8B-B14F-4D97-AF65-F5344CB8AC3E}">
        <p14:creationId xmlns:p14="http://schemas.microsoft.com/office/powerpoint/2010/main" val="200719665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B816236-9245-9147-9959-9DC4E7610691}" type="slidenum">
              <a:rPr lang="en-US" smtClean="0"/>
              <a:t>45</a:t>
            </a:fld>
            <a:endParaRPr lang="en-US"/>
          </a:p>
        </p:txBody>
      </p:sp>
    </p:spTree>
    <p:extLst>
      <p:ext uri="{BB962C8B-B14F-4D97-AF65-F5344CB8AC3E}">
        <p14:creationId xmlns:p14="http://schemas.microsoft.com/office/powerpoint/2010/main" val="129641894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ALU=Arithmetic</a:t>
            </a:r>
            <a:r>
              <a:rPr lang="en-US" baseline="0" dirty="0" smtClean="0"/>
              <a:t> Logic Unit</a:t>
            </a:r>
          </a:p>
          <a:p>
            <a:r>
              <a:rPr lang="en-US" baseline="0" dirty="0" smtClean="0"/>
              <a:t>DRAM=Dynamic Random Access Memory</a:t>
            </a:r>
          </a:p>
          <a:p>
            <a:r>
              <a:rPr lang="en-US" b="1" dirty="0" smtClean="0"/>
              <a:t>control unit</a:t>
            </a:r>
            <a:r>
              <a:rPr lang="en-US" dirty="0" smtClean="0"/>
              <a:t> coordinates the components of a computer system</a:t>
            </a:r>
          </a:p>
          <a:p>
            <a:r>
              <a:rPr lang="en-US" dirty="0" smtClean="0"/>
              <a:t>Cache-Larger caches have better hit rates but longer latency. To address this tradeoff, many computers use multiple levels of cache, with small fast caches backed up by larger slower caches.</a:t>
            </a:r>
            <a:endParaRPr lang="en-US" dirty="0"/>
          </a:p>
        </p:txBody>
      </p:sp>
      <p:sp>
        <p:nvSpPr>
          <p:cNvPr id="4" name="Slide Number Placeholder 3"/>
          <p:cNvSpPr>
            <a:spLocks noGrp="1"/>
          </p:cNvSpPr>
          <p:nvPr>
            <p:ph type="sldNum" sz="quarter" idx="10"/>
          </p:nvPr>
        </p:nvSpPr>
        <p:spPr/>
        <p:txBody>
          <a:bodyPr/>
          <a:lstStyle/>
          <a:p>
            <a:fld id="{F58A5B1A-C614-F140-8CF1-BA5E09658C76}" type="slidenum">
              <a:rPr lang="en-US" smtClean="0">
                <a:solidFill>
                  <a:prstClr val="black"/>
                </a:solidFill>
                <a:latin typeface="Calibri"/>
              </a:rPr>
              <a:pPr/>
              <a:t>3</a:t>
            </a:fld>
            <a:endParaRPr lang="en-US">
              <a:solidFill>
                <a:prstClr val="black"/>
              </a:solidFill>
              <a:latin typeface="Calibri"/>
            </a:endParaRPr>
          </a:p>
        </p:txBody>
      </p:sp>
    </p:spTree>
    <p:extLst>
      <p:ext uri="{BB962C8B-B14F-4D97-AF65-F5344CB8AC3E}">
        <p14:creationId xmlns:p14="http://schemas.microsoft.com/office/powerpoint/2010/main" val="122315818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Out of Order:</a:t>
            </a:r>
          </a:p>
          <a:p>
            <a:r>
              <a:rPr lang="en-US" dirty="0" smtClean="0"/>
              <a:t>Instruction fetch. Instruction dispatch to an instruction queue (also called instruction buffer or </a:t>
            </a:r>
            <a:r>
              <a:rPr lang="en-US" dirty="0" smtClean="0">
                <a:hlinkClick r:id="rId3" tooltip="Reservation stations"/>
              </a:rPr>
              <a:t>reservation stations</a:t>
            </a:r>
            <a:r>
              <a:rPr lang="en-US" dirty="0" smtClean="0"/>
              <a:t>). The instruction waits in the queue until its input operands are available. The instruction is then allowed to leave the queue before earlier, older instructions. The instruction is issued to the appropriate functional unit and executed by that unit. The results are queued.</a:t>
            </a:r>
          </a:p>
          <a:p>
            <a:r>
              <a:rPr lang="en-US" dirty="0" smtClean="0"/>
              <a:t>In</a:t>
            </a:r>
            <a:r>
              <a:rPr lang="en-US" baseline="0" dirty="0" smtClean="0"/>
              <a:t> Order:</a:t>
            </a:r>
          </a:p>
          <a:p>
            <a:r>
              <a:rPr lang="en-US" dirty="0" smtClean="0">
                <a:hlinkClick r:id="rId4" tooltip="Instruction (computer science)"/>
              </a:rPr>
              <a:t>Instruction</a:t>
            </a:r>
            <a:r>
              <a:rPr lang="en-US" dirty="0" smtClean="0"/>
              <a:t> </a:t>
            </a:r>
            <a:r>
              <a:rPr lang="en-US" dirty="0" smtClean="0">
                <a:hlinkClick r:id="rId5" tooltip="Fetch-execute cycle"/>
              </a:rPr>
              <a:t>fetch</a:t>
            </a:r>
            <a:r>
              <a:rPr lang="en-US" dirty="0" smtClean="0"/>
              <a:t>.</a:t>
            </a:r>
          </a:p>
          <a:p>
            <a:r>
              <a:rPr lang="en-US" dirty="0" smtClean="0"/>
              <a:t>If input </a:t>
            </a:r>
            <a:r>
              <a:rPr lang="en-US" dirty="0" smtClean="0">
                <a:hlinkClick r:id="rId6" tooltip="Operand"/>
              </a:rPr>
              <a:t>operands</a:t>
            </a:r>
            <a:r>
              <a:rPr lang="en-US" dirty="0" smtClean="0"/>
              <a:t> are available (in registers for instance), the instruction is dispatched to the appropriate </a:t>
            </a:r>
            <a:r>
              <a:rPr lang="en-US" dirty="0" smtClean="0">
                <a:hlinkClick r:id="rId7" tooltip="Functional unit"/>
              </a:rPr>
              <a:t>functional unit</a:t>
            </a:r>
            <a:r>
              <a:rPr lang="en-US" dirty="0" smtClean="0"/>
              <a:t>. If one or more operands are unavailable during the current clock cycle (generally because they are being fetched from </a:t>
            </a:r>
            <a:r>
              <a:rPr lang="en-US" dirty="0" smtClean="0">
                <a:hlinkClick r:id="rId8" tooltip="Computer memory"/>
              </a:rPr>
              <a:t>memory</a:t>
            </a:r>
            <a:r>
              <a:rPr lang="en-US" dirty="0" smtClean="0"/>
              <a:t>), the processor stalls until they are available.</a:t>
            </a:r>
          </a:p>
          <a:p>
            <a:r>
              <a:rPr lang="en-US" dirty="0" smtClean="0"/>
              <a:t>The instruction is executed by the appropriate functional unit.</a:t>
            </a:r>
          </a:p>
          <a:p>
            <a:r>
              <a:rPr lang="en-US" dirty="0" smtClean="0"/>
              <a:t>The functional unit writes the results back to the </a:t>
            </a:r>
            <a:r>
              <a:rPr lang="en-US" dirty="0" smtClean="0">
                <a:hlinkClick r:id="rId9" tooltip="Register file"/>
              </a:rPr>
              <a:t>register file</a:t>
            </a:r>
            <a:r>
              <a:rPr lang="en-US" dirty="0" smtClean="0"/>
              <a:t>.</a:t>
            </a:r>
          </a:p>
          <a:p>
            <a:r>
              <a:rPr lang="en-US" b="1" dirty="0" smtClean="0"/>
              <a:t>Intel </a:t>
            </a:r>
            <a:r>
              <a:rPr lang="en-US" b="1" dirty="0" err="1" smtClean="0"/>
              <a:t>QuickPath</a:t>
            </a:r>
            <a:r>
              <a:rPr lang="en-US" b="1" dirty="0" smtClean="0"/>
              <a:t> Interconnect</a:t>
            </a:r>
            <a:r>
              <a:rPr lang="en-US" dirty="0" smtClean="0"/>
              <a:t> (</a:t>
            </a:r>
            <a:r>
              <a:rPr lang="en-US" b="1" dirty="0" err="1" smtClean="0"/>
              <a:t>QuickPath</a:t>
            </a:r>
            <a:r>
              <a:rPr lang="en-US" dirty="0" smtClean="0"/>
              <a:t>, </a:t>
            </a:r>
            <a:r>
              <a:rPr lang="en-US" b="1" dirty="0" smtClean="0"/>
              <a:t>QPI</a:t>
            </a:r>
            <a:r>
              <a:rPr lang="en-US" dirty="0" smtClean="0"/>
              <a:t>)</a:t>
            </a:r>
            <a:r>
              <a:rPr lang="en-US" baseline="30000" dirty="0" smtClean="0">
                <a:hlinkClick r:id="rId10"/>
              </a:rPr>
              <a:t>[1]</a:t>
            </a:r>
            <a:r>
              <a:rPr lang="en-US" baseline="30000" dirty="0" smtClean="0">
                <a:hlinkClick r:id="rId11"/>
              </a:rPr>
              <a:t>[2]</a:t>
            </a:r>
            <a:r>
              <a:rPr lang="en-US" baseline="30000" dirty="0" smtClean="0">
                <a:hlinkClick r:id="rId12"/>
              </a:rPr>
              <a:t>[3]</a:t>
            </a:r>
            <a:r>
              <a:rPr lang="en-US" dirty="0" smtClean="0"/>
              <a:t> is a point-to-point </a:t>
            </a:r>
            <a:r>
              <a:rPr lang="en-US" dirty="0" smtClean="0">
                <a:hlinkClick r:id="rId13" tooltip="Microprocessor"/>
              </a:rPr>
              <a:t>processor</a:t>
            </a:r>
            <a:r>
              <a:rPr lang="en-US" dirty="0" smtClean="0"/>
              <a:t> </a:t>
            </a:r>
            <a:r>
              <a:rPr lang="en-US" dirty="0" smtClean="0">
                <a:hlinkClick r:id="rId14" tooltip="Electrical connection"/>
              </a:rPr>
              <a:t>interconnect</a:t>
            </a:r>
            <a:r>
              <a:rPr lang="en-US" dirty="0" smtClean="0"/>
              <a:t> developed by </a:t>
            </a:r>
            <a:r>
              <a:rPr lang="en-US" dirty="0" smtClean="0">
                <a:hlinkClick r:id="rId15" tooltip="Intel"/>
              </a:rPr>
              <a:t>Intel</a:t>
            </a:r>
            <a:r>
              <a:rPr lang="en-US" dirty="0" smtClean="0"/>
              <a:t> which replaces the </a:t>
            </a:r>
            <a:r>
              <a:rPr lang="en-US" dirty="0" smtClean="0">
                <a:hlinkClick r:id="rId16" tooltip="Front-side bus"/>
              </a:rPr>
              <a:t>front-side bus</a:t>
            </a:r>
            <a:r>
              <a:rPr lang="en-US" dirty="0" smtClean="0"/>
              <a:t> (FSB) in </a:t>
            </a:r>
            <a:r>
              <a:rPr lang="en-US" dirty="0" smtClean="0">
                <a:hlinkClick r:id="rId17" tooltip="Xeon"/>
              </a:rPr>
              <a:t>Xeon</a:t>
            </a:r>
            <a:r>
              <a:rPr lang="en-US" dirty="0" smtClean="0"/>
              <a:t>,</a:t>
            </a:r>
          </a:p>
          <a:p>
            <a:endParaRPr lang="en-US" dirty="0" smtClean="0"/>
          </a:p>
          <a:p>
            <a:endParaRPr lang="en-US" dirty="0" smtClean="0"/>
          </a:p>
          <a:p>
            <a:endParaRPr lang="en-US" dirty="0"/>
          </a:p>
        </p:txBody>
      </p:sp>
      <p:sp>
        <p:nvSpPr>
          <p:cNvPr id="4" name="Slide Number Placeholder 3"/>
          <p:cNvSpPr>
            <a:spLocks noGrp="1"/>
          </p:cNvSpPr>
          <p:nvPr>
            <p:ph type="sldNum" sz="quarter" idx="10"/>
          </p:nvPr>
        </p:nvSpPr>
        <p:spPr/>
        <p:txBody>
          <a:bodyPr/>
          <a:lstStyle/>
          <a:p>
            <a:fld id="{F58A5B1A-C614-F140-8CF1-BA5E09658C76}" type="slidenum">
              <a:rPr lang="en-US" smtClean="0">
                <a:solidFill>
                  <a:prstClr val="black"/>
                </a:solidFill>
                <a:latin typeface="Calibri"/>
              </a:rPr>
              <a:pPr/>
              <a:t>4</a:t>
            </a:fld>
            <a:endParaRPr lang="en-US">
              <a:solidFill>
                <a:prstClr val="black"/>
              </a:solidFill>
              <a:latin typeface="Calibri"/>
            </a:endParaRPr>
          </a:p>
        </p:txBody>
      </p:sp>
    </p:spTree>
    <p:extLst>
      <p:ext uri="{BB962C8B-B14F-4D97-AF65-F5344CB8AC3E}">
        <p14:creationId xmlns:p14="http://schemas.microsoft.com/office/powerpoint/2010/main" val="103479967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Throughput=number</a:t>
            </a:r>
            <a:r>
              <a:rPr lang="en-US" baseline="0" dirty="0" smtClean="0"/>
              <a:t> of instructions executed per unit time.</a:t>
            </a:r>
          </a:p>
          <a:p>
            <a:r>
              <a:rPr lang="en-US" baseline="0" dirty="0" smtClean="0"/>
              <a:t>Here is Fermi Architecture </a:t>
            </a:r>
            <a:endParaRPr lang="en-US" dirty="0"/>
          </a:p>
        </p:txBody>
      </p:sp>
      <p:sp>
        <p:nvSpPr>
          <p:cNvPr id="4" name="Slide Number Placeholder 3"/>
          <p:cNvSpPr>
            <a:spLocks noGrp="1"/>
          </p:cNvSpPr>
          <p:nvPr>
            <p:ph type="sldNum" sz="quarter" idx="10"/>
          </p:nvPr>
        </p:nvSpPr>
        <p:spPr/>
        <p:txBody>
          <a:bodyPr/>
          <a:lstStyle/>
          <a:p>
            <a:fld id="{F58A5B1A-C614-F140-8CF1-BA5E09658C76}" type="slidenum">
              <a:rPr lang="en-US" smtClean="0">
                <a:solidFill>
                  <a:prstClr val="black"/>
                </a:solidFill>
                <a:latin typeface="Calibri"/>
              </a:rPr>
              <a:pPr/>
              <a:t>5</a:t>
            </a:fld>
            <a:endParaRPr lang="en-US">
              <a:solidFill>
                <a:prstClr val="black"/>
              </a:solidFill>
              <a:latin typeface="Calibri"/>
            </a:endParaRPr>
          </a:p>
        </p:txBody>
      </p:sp>
    </p:spTree>
    <p:extLst>
      <p:ext uri="{BB962C8B-B14F-4D97-AF65-F5344CB8AC3E}">
        <p14:creationId xmlns:p14="http://schemas.microsoft.com/office/powerpoint/2010/main" val="255494583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smtClean="0"/>
              <a:t>Throughput=number</a:t>
            </a:r>
            <a:r>
              <a:rPr lang="en-US" baseline="0" dirty="0" smtClean="0"/>
              <a:t> of instructions executed per unit time.</a:t>
            </a:r>
          </a:p>
          <a:p>
            <a:r>
              <a:rPr lang="en-US" dirty="0" smtClean="0"/>
              <a:t>GPU</a:t>
            </a:r>
            <a:r>
              <a:rPr lang="en-US" baseline="0" dirty="0" smtClean="0"/>
              <a:t> = High Throughput with ok latency,</a:t>
            </a:r>
          </a:p>
          <a:p>
            <a:r>
              <a:rPr lang="en-US" baseline="0" dirty="0" smtClean="0"/>
              <a:t>CPU = Ok </a:t>
            </a:r>
            <a:r>
              <a:rPr lang="en-US" baseline="0" dirty="0" err="1" smtClean="0"/>
              <a:t>Througbut</a:t>
            </a:r>
            <a:r>
              <a:rPr lang="en-US" baseline="0" dirty="0" smtClean="0"/>
              <a:t> with low latency.</a:t>
            </a:r>
          </a:p>
          <a:p>
            <a:r>
              <a:rPr lang="en-US" baseline="0" dirty="0" smtClean="0"/>
              <a:t>Latency= </a:t>
            </a:r>
          </a:p>
        </p:txBody>
      </p:sp>
      <p:sp>
        <p:nvSpPr>
          <p:cNvPr id="4" name="Slide Number Placeholder 3"/>
          <p:cNvSpPr>
            <a:spLocks noGrp="1"/>
          </p:cNvSpPr>
          <p:nvPr>
            <p:ph type="sldNum" sz="quarter" idx="10"/>
          </p:nvPr>
        </p:nvSpPr>
        <p:spPr/>
        <p:txBody>
          <a:bodyPr/>
          <a:lstStyle/>
          <a:p>
            <a:fld id="{F58A5B1A-C614-F140-8CF1-BA5E09658C76}" type="slidenum">
              <a:rPr lang="en-US" smtClean="0">
                <a:solidFill>
                  <a:prstClr val="black"/>
                </a:solidFill>
                <a:latin typeface="Calibri"/>
              </a:rPr>
              <a:pPr/>
              <a:t>6</a:t>
            </a:fld>
            <a:endParaRPr lang="en-US">
              <a:solidFill>
                <a:prstClr val="black"/>
              </a:solidFill>
              <a:latin typeface="Calibri"/>
            </a:endParaRPr>
          </a:p>
        </p:txBody>
      </p:sp>
    </p:spTree>
    <p:extLst>
      <p:ext uri="{BB962C8B-B14F-4D97-AF65-F5344CB8AC3E}">
        <p14:creationId xmlns:p14="http://schemas.microsoft.com/office/powerpoint/2010/main" val="349458717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smtClean="0"/>
              <a:t>Throughput=number</a:t>
            </a:r>
            <a:r>
              <a:rPr lang="en-US" baseline="0" dirty="0" smtClean="0"/>
              <a:t> of instructions executed per unit time.</a:t>
            </a:r>
          </a:p>
          <a:p>
            <a:r>
              <a:rPr lang="en-US" dirty="0" smtClean="0"/>
              <a:t>GPU</a:t>
            </a:r>
            <a:r>
              <a:rPr lang="en-US" baseline="0" dirty="0" smtClean="0"/>
              <a:t> = High Throughput with ok latency,</a:t>
            </a:r>
          </a:p>
          <a:p>
            <a:r>
              <a:rPr lang="en-US" baseline="0" dirty="0" smtClean="0"/>
              <a:t>CPU = Ok </a:t>
            </a:r>
            <a:r>
              <a:rPr lang="en-US" baseline="0" dirty="0" err="1" smtClean="0"/>
              <a:t>Througbut</a:t>
            </a:r>
            <a:r>
              <a:rPr lang="en-US" baseline="0" dirty="0" smtClean="0"/>
              <a:t> with low latency.</a:t>
            </a:r>
          </a:p>
          <a:p>
            <a:r>
              <a:rPr lang="en-US" baseline="0" dirty="0" smtClean="0"/>
              <a:t>Latency= </a:t>
            </a:r>
          </a:p>
        </p:txBody>
      </p:sp>
      <p:sp>
        <p:nvSpPr>
          <p:cNvPr id="4" name="Slide Number Placeholder 3"/>
          <p:cNvSpPr>
            <a:spLocks noGrp="1"/>
          </p:cNvSpPr>
          <p:nvPr>
            <p:ph type="sldNum" sz="quarter" idx="10"/>
          </p:nvPr>
        </p:nvSpPr>
        <p:spPr/>
        <p:txBody>
          <a:bodyPr/>
          <a:lstStyle/>
          <a:p>
            <a:fld id="{F58A5B1A-C614-F140-8CF1-BA5E09658C76}" type="slidenum">
              <a:rPr lang="en-US" smtClean="0">
                <a:solidFill>
                  <a:prstClr val="black"/>
                </a:solidFill>
                <a:latin typeface="Calibri"/>
              </a:rPr>
              <a:pPr/>
              <a:t>7</a:t>
            </a:fld>
            <a:endParaRPr lang="en-US">
              <a:solidFill>
                <a:prstClr val="black"/>
              </a:solidFill>
              <a:latin typeface="Calibri"/>
            </a:endParaRPr>
          </a:p>
        </p:txBody>
      </p:sp>
    </p:spTree>
    <p:extLst>
      <p:ext uri="{BB962C8B-B14F-4D97-AF65-F5344CB8AC3E}">
        <p14:creationId xmlns:p14="http://schemas.microsoft.com/office/powerpoint/2010/main" val="349458717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smtClean="0"/>
              <a:t>Throughput=number</a:t>
            </a:r>
            <a:r>
              <a:rPr lang="en-US" baseline="0" dirty="0" smtClean="0"/>
              <a:t> of instructions executed per unit time.</a:t>
            </a:r>
          </a:p>
          <a:p>
            <a:r>
              <a:rPr lang="en-US" dirty="0" smtClean="0"/>
              <a:t>GPU</a:t>
            </a:r>
            <a:r>
              <a:rPr lang="en-US" baseline="0" dirty="0" smtClean="0"/>
              <a:t> = High Throughput with ok latency,</a:t>
            </a:r>
          </a:p>
          <a:p>
            <a:r>
              <a:rPr lang="en-US" baseline="0" dirty="0" smtClean="0"/>
              <a:t>CPU = Ok </a:t>
            </a:r>
            <a:r>
              <a:rPr lang="en-US" baseline="0" dirty="0" err="1" smtClean="0"/>
              <a:t>Througbut</a:t>
            </a:r>
            <a:r>
              <a:rPr lang="en-US" baseline="0" dirty="0" smtClean="0"/>
              <a:t> with low latency.</a:t>
            </a:r>
          </a:p>
          <a:p>
            <a:r>
              <a:rPr lang="en-US" baseline="0" dirty="0" smtClean="0"/>
              <a:t>Latency= </a:t>
            </a:r>
          </a:p>
        </p:txBody>
      </p:sp>
      <p:sp>
        <p:nvSpPr>
          <p:cNvPr id="4" name="Slide Number Placeholder 3"/>
          <p:cNvSpPr>
            <a:spLocks noGrp="1"/>
          </p:cNvSpPr>
          <p:nvPr>
            <p:ph type="sldNum" sz="quarter" idx="10"/>
          </p:nvPr>
        </p:nvSpPr>
        <p:spPr/>
        <p:txBody>
          <a:bodyPr/>
          <a:lstStyle/>
          <a:p>
            <a:fld id="{F58A5B1A-C614-F140-8CF1-BA5E09658C76}" type="slidenum">
              <a:rPr lang="en-US" smtClean="0">
                <a:solidFill>
                  <a:prstClr val="black"/>
                </a:solidFill>
                <a:latin typeface="Calibri"/>
              </a:rPr>
              <a:pPr/>
              <a:t>8</a:t>
            </a:fld>
            <a:endParaRPr lang="en-US">
              <a:solidFill>
                <a:prstClr val="black"/>
              </a:solidFill>
              <a:latin typeface="Calibri"/>
            </a:endParaRPr>
          </a:p>
        </p:txBody>
      </p:sp>
    </p:spTree>
    <p:extLst>
      <p:ext uri="{BB962C8B-B14F-4D97-AF65-F5344CB8AC3E}">
        <p14:creationId xmlns:p14="http://schemas.microsoft.com/office/powerpoint/2010/main" val="349458717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smtClean="0"/>
              <a:t>Compute Unified Device Architecture</a:t>
            </a:r>
          </a:p>
          <a:p>
            <a:r>
              <a:rPr lang="en-US" b="1" dirty="0" smtClean="0"/>
              <a:t>Open Computing Language</a:t>
            </a:r>
            <a:r>
              <a:rPr lang="en-US" dirty="0" smtClean="0"/>
              <a:t> (</a:t>
            </a:r>
            <a:r>
              <a:rPr lang="en-US" b="1" dirty="0" smtClean="0"/>
              <a:t>OpenCL</a:t>
            </a:r>
            <a:r>
              <a:rPr lang="en-US" dirty="0" smtClean="0"/>
              <a:t>) (both commercial and open source)</a:t>
            </a:r>
            <a:endParaRPr lang="en-US" b="1" dirty="0" smtClean="0"/>
          </a:p>
          <a:p>
            <a:r>
              <a:rPr lang="en-US" dirty="0" smtClean="0"/>
              <a:t>Open standard for parallel programming on heterogeneous platforms</a:t>
            </a:r>
          </a:p>
          <a:p>
            <a:r>
              <a:rPr lang="en-US" dirty="0" smtClean="0"/>
              <a:t>Digital Signal Processors</a:t>
            </a:r>
          </a:p>
          <a:p>
            <a:r>
              <a:rPr lang="en-US" dirty="0" smtClean="0"/>
              <a:t>Can sacrifice</a:t>
            </a:r>
            <a:r>
              <a:rPr lang="en-US" baseline="0" dirty="0" smtClean="0"/>
              <a:t> portability to match specifics of CUDA. </a:t>
            </a:r>
            <a:endParaRPr lang="en-US" dirty="0"/>
          </a:p>
        </p:txBody>
      </p:sp>
      <p:sp>
        <p:nvSpPr>
          <p:cNvPr id="4" name="Slide Number Placeholder 3"/>
          <p:cNvSpPr>
            <a:spLocks noGrp="1"/>
          </p:cNvSpPr>
          <p:nvPr>
            <p:ph type="sldNum" sz="quarter" idx="10"/>
          </p:nvPr>
        </p:nvSpPr>
        <p:spPr/>
        <p:txBody>
          <a:bodyPr/>
          <a:lstStyle/>
          <a:p>
            <a:fld id="{F58A5B1A-C614-F140-8CF1-BA5E09658C76}" type="slidenum">
              <a:rPr lang="en-US" smtClean="0">
                <a:solidFill>
                  <a:prstClr val="black"/>
                </a:solidFill>
                <a:latin typeface="Calibri"/>
              </a:rPr>
              <a:pPr/>
              <a:t>11</a:t>
            </a:fld>
            <a:endParaRPr lang="en-US">
              <a:solidFill>
                <a:prstClr val="black"/>
              </a:solidFill>
              <a:latin typeface="Calibri"/>
            </a:endParaRPr>
          </a:p>
        </p:txBody>
      </p:sp>
    </p:spTree>
    <p:extLst>
      <p:ext uri="{BB962C8B-B14F-4D97-AF65-F5344CB8AC3E}">
        <p14:creationId xmlns:p14="http://schemas.microsoft.com/office/powerpoint/2010/main" val="99392895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SP= Streaming processor</a:t>
            </a:r>
          </a:p>
          <a:p>
            <a:r>
              <a:rPr lang="en-US" dirty="0" smtClean="0"/>
              <a:t>SM=Streaming multi-processor</a:t>
            </a:r>
            <a:endParaRPr lang="en-US" dirty="0"/>
          </a:p>
        </p:txBody>
      </p:sp>
      <p:sp>
        <p:nvSpPr>
          <p:cNvPr id="4" name="Slide Number Placeholder 3"/>
          <p:cNvSpPr>
            <a:spLocks noGrp="1"/>
          </p:cNvSpPr>
          <p:nvPr>
            <p:ph type="sldNum" sz="quarter" idx="10"/>
          </p:nvPr>
        </p:nvSpPr>
        <p:spPr/>
        <p:txBody>
          <a:bodyPr/>
          <a:lstStyle/>
          <a:p>
            <a:fld id="{F58A5B1A-C614-F140-8CF1-BA5E09658C76}" type="slidenum">
              <a:rPr lang="en-US" smtClean="0">
                <a:solidFill>
                  <a:prstClr val="black"/>
                </a:solidFill>
                <a:latin typeface="Calibri"/>
              </a:rPr>
              <a:pPr/>
              <a:t>15</a:t>
            </a:fld>
            <a:endParaRPr lang="en-US">
              <a:solidFill>
                <a:prstClr val="black"/>
              </a:solidFill>
              <a:latin typeface="Calibri"/>
            </a:endParaRPr>
          </a:p>
        </p:txBody>
      </p:sp>
    </p:spTree>
    <p:extLst>
      <p:ext uri="{BB962C8B-B14F-4D97-AF65-F5344CB8AC3E}">
        <p14:creationId xmlns:p14="http://schemas.microsoft.com/office/powerpoint/2010/main" val="238799116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5F274772-9748-BE46-A7C8-C72B1B94BD16}" type="slidenum">
              <a:rPr lang="en-US"/>
              <a:pPr/>
              <a:t>‹#›</a:t>
            </a:fld>
            <a:endParaRPr lang="en-US"/>
          </a:p>
        </p:txBody>
      </p:sp>
    </p:spTree>
    <p:extLst>
      <p:ext uri="{BB962C8B-B14F-4D97-AF65-F5344CB8AC3E}">
        <p14:creationId xmlns:p14="http://schemas.microsoft.com/office/powerpoint/2010/main" val="234902844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4AA12B05-1215-4D4C-B37A-3B3E2B162D75}" type="slidenum">
              <a:rPr lang="en-US"/>
              <a:pPr/>
              <a:t>‹#›</a:t>
            </a:fld>
            <a:endParaRPr lang="en-US"/>
          </a:p>
        </p:txBody>
      </p:sp>
    </p:spTree>
    <p:extLst>
      <p:ext uri="{BB962C8B-B14F-4D97-AF65-F5344CB8AC3E}">
        <p14:creationId xmlns:p14="http://schemas.microsoft.com/office/powerpoint/2010/main" val="156942954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A9DD0CF8-1ACE-F042-8844-111835229A87}" type="slidenum">
              <a:rPr lang="en-US"/>
              <a:pPr/>
              <a:t>‹#›</a:t>
            </a:fld>
            <a:endParaRPr lang="en-US"/>
          </a:p>
        </p:txBody>
      </p:sp>
    </p:spTree>
    <p:extLst>
      <p:ext uri="{BB962C8B-B14F-4D97-AF65-F5344CB8AC3E}">
        <p14:creationId xmlns:p14="http://schemas.microsoft.com/office/powerpoint/2010/main" val="251757213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7" name="Freeform 6"/>
          <p:cNvSpPr/>
          <p:nvPr/>
        </p:nvSpPr>
        <p:spPr>
          <a:xfrm>
            <a:off x="-76" y="5293518"/>
            <a:ext cx="9144093" cy="1443038"/>
          </a:xfrm>
          <a:custGeom>
            <a:avLst/>
            <a:gdLst>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666750 h 2114550"/>
              <a:gd name="connsiteX1" fmla="*/ 9144000 w 9144000"/>
              <a:gd name="connsiteY1" fmla="*/ 0 h 2114550"/>
              <a:gd name="connsiteX2" fmla="*/ 9144000 w 9144000"/>
              <a:gd name="connsiteY2" fmla="*/ 914400 h 2114550"/>
              <a:gd name="connsiteX3" fmla="*/ 6334125 w 9144000"/>
              <a:gd name="connsiteY3" fmla="*/ 2114550 h 2114550"/>
              <a:gd name="connsiteX4" fmla="*/ 0 w 9144000"/>
              <a:gd name="connsiteY4" fmla="*/ 1047750 h 2114550"/>
              <a:gd name="connsiteX5" fmla="*/ 9525 w 9144000"/>
              <a:gd name="connsiteY5" fmla="*/ 666750 h 2114550"/>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355114 w 9144000"/>
              <a:gd name="connsiteY0" fmla="*/ 0 h 1562100"/>
              <a:gd name="connsiteX1" fmla="*/ 9144000 w 9144000"/>
              <a:gd name="connsiteY1" fmla="*/ 104775 h 1562100"/>
              <a:gd name="connsiteX2" fmla="*/ 9144000 w 9144000"/>
              <a:gd name="connsiteY2" fmla="*/ 361950 h 1562100"/>
              <a:gd name="connsiteX3" fmla="*/ 6334125 w 9144000"/>
              <a:gd name="connsiteY3" fmla="*/ 1562100 h 1562100"/>
              <a:gd name="connsiteX4" fmla="*/ 0 w 9144000"/>
              <a:gd name="connsiteY4" fmla="*/ 495300 h 1562100"/>
              <a:gd name="connsiteX5" fmla="*/ 355114 w 9144000"/>
              <a:gd name="connsiteY5" fmla="*/ 0 h 1562100"/>
              <a:gd name="connsiteX0" fmla="*/ 411923 w 9144000"/>
              <a:gd name="connsiteY0" fmla="*/ 83344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411923 w 9144000"/>
              <a:gd name="connsiteY5" fmla="*/ 83344 h 1457325"/>
              <a:gd name="connsiteX0" fmla="*/ 28462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28462 w 9144000"/>
              <a:gd name="connsiteY5" fmla="*/ 9525 h 1457325"/>
              <a:gd name="connsiteX0" fmla="*/ 108942 w 9144000"/>
              <a:gd name="connsiteY0" fmla="*/ 10477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108942 w 9144000"/>
              <a:gd name="connsiteY5" fmla="*/ 104775 h 1457325"/>
              <a:gd name="connsiteX0" fmla="*/ 26095 w 9144000"/>
              <a:gd name="connsiteY0" fmla="*/ 14288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26095 w 9144000"/>
              <a:gd name="connsiteY5" fmla="*/ 14288 h 1457325"/>
              <a:gd name="connsiteX0" fmla="*/ 0 w 9117905"/>
              <a:gd name="connsiteY0" fmla="*/ 14288 h 1457325"/>
              <a:gd name="connsiteX1" fmla="*/ 9117905 w 9117905"/>
              <a:gd name="connsiteY1" fmla="*/ 0 h 1457325"/>
              <a:gd name="connsiteX2" fmla="*/ 9117905 w 9117905"/>
              <a:gd name="connsiteY2" fmla="*/ 257175 h 1457325"/>
              <a:gd name="connsiteX3" fmla="*/ 6308030 w 9117905"/>
              <a:gd name="connsiteY3" fmla="*/ 1457325 h 1457325"/>
              <a:gd name="connsiteX4" fmla="*/ 212977 w 9117905"/>
              <a:gd name="connsiteY4" fmla="*/ 311944 h 1457325"/>
              <a:gd name="connsiteX5" fmla="*/ 0 w 9117905"/>
              <a:gd name="connsiteY5" fmla="*/ 14288 h 1457325"/>
              <a:gd name="connsiteX0" fmla="*/ 0 w 9117905"/>
              <a:gd name="connsiteY0" fmla="*/ 14288 h 1457325"/>
              <a:gd name="connsiteX1" fmla="*/ 9117905 w 9117905"/>
              <a:gd name="connsiteY1" fmla="*/ 0 h 1457325"/>
              <a:gd name="connsiteX2" fmla="*/ 9117905 w 9117905"/>
              <a:gd name="connsiteY2" fmla="*/ 257175 h 1457325"/>
              <a:gd name="connsiteX3" fmla="*/ 6308030 w 9117905"/>
              <a:gd name="connsiteY3" fmla="*/ 1457325 h 1457325"/>
              <a:gd name="connsiteX4" fmla="*/ 2310 w 9117905"/>
              <a:gd name="connsiteY4" fmla="*/ 376237 h 1457325"/>
              <a:gd name="connsiteX5" fmla="*/ 0 w 9117905"/>
              <a:gd name="connsiteY5" fmla="*/ 14288 h 1457325"/>
              <a:gd name="connsiteX0" fmla="*/ 0 w 9117905"/>
              <a:gd name="connsiteY0" fmla="*/ 14288 h 1531144"/>
              <a:gd name="connsiteX1" fmla="*/ 9117905 w 9117905"/>
              <a:gd name="connsiteY1" fmla="*/ 0 h 1531144"/>
              <a:gd name="connsiteX2" fmla="*/ 9117905 w 9117905"/>
              <a:gd name="connsiteY2" fmla="*/ 257175 h 1531144"/>
              <a:gd name="connsiteX3" fmla="*/ 6308030 w 9117905"/>
              <a:gd name="connsiteY3" fmla="*/ 1531144 h 1531144"/>
              <a:gd name="connsiteX4" fmla="*/ 2310 w 9117905"/>
              <a:gd name="connsiteY4" fmla="*/ 376237 h 1531144"/>
              <a:gd name="connsiteX5" fmla="*/ 0 w 9117905"/>
              <a:gd name="connsiteY5" fmla="*/ 14288 h 1531144"/>
              <a:gd name="connsiteX0" fmla="*/ 0 w 9117905"/>
              <a:gd name="connsiteY0" fmla="*/ 14288 h 1450181"/>
              <a:gd name="connsiteX1" fmla="*/ 9117905 w 9117905"/>
              <a:gd name="connsiteY1" fmla="*/ 0 h 1450181"/>
              <a:gd name="connsiteX2" fmla="*/ 9117905 w 9117905"/>
              <a:gd name="connsiteY2" fmla="*/ 257175 h 1450181"/>
              <a:gd name="connsiteX3" fmla="*/ 6260689 w 9117905"/>
              <a:gd name="connsiteY3" fmla="*/ 1450181 h 1450181"/>
              <a:gd name="connsiteX4" fmla="*/ 2310 w 9117905"/>
              <a:gd name="connsiteY4" fmla="*/ 376237 h 1450181"/>
              <a:gd name="connsiteX5" fmla="*/ 0 w 9117905"/>
              <a:gd name="connsiteY5" fmla="*/ 14288 h 1450181"/>
              <a:gd name="connsiteX0" fmla="*/ 0 w 9117905"/>
              <a:gd name="connsiteY0" fmla="*/ 14288 h 1450181"/>
              <a:gd name="connsiteX1" fmla="*/ 9117905 w 9117905"/>
              <a:gd name="connsiteY1" fmla="*/ 0 h 1450181"/>
              <a:gd name="connsiteX2" fmla="*/ 8994819 w 9117905"/>
              <a:gd name="connsiteY2" fmla="*/ 257175 h 1450181"/>
              <a:gd name="connsiteX3" fmla="*/ 6260689 w 9117905"/>
              <a:gd name="connsiteY3" fmla="*/ 1450181 h 1450181"/>
              <a:gd name="connsiteX4" fmla="*/ 2310 w 9117905"/>
              <a:gd name="connsiteY4" fmla="*/ 376237 h 1450181"/>
              <a:gd name="connsiteX5" fmla="*/ 0 w 9117905"/>
              <a:gd name="connsiteY5" fmla="*/ 14288 h 1450181"/>
              <a:gd name="connsiteX0" fmla="*/ 0 w 9117905"/>
              <a:gd name="connsiteY0" fmla="*/ 14288 h 1450181"/>
              <a:gd name="connsiteX1" fmla="*/ 9117905 w 9117905"/>
              <a:gd name="connsiteY1" fmla="*/ 0 h 1450181"/>
              <a:gd name="connsiteX2" fmla="*/ 9106070 w 9117905"/>
              <a:gd name="connsiteY2" fmla="*/ 257175 h 1450181"/>
              <a:gd name="connsiteX3" fmla="*/ 6260689 w 9117905"/>
              <a:gd name="connsiteY3" fmla="*/ 1450181 h 1450181"/>
              <a:gd name="connsiteX4" fmla="*/ 2310 w 9117905"/>
              <a:gd name="connsiteY4" fmla="*/ 376237 h 1450181"/>
              <a:gd name="connsiteX5" fmla="*/ 0 w 9117905"/>
              <a:gd name="connsiteY5" fmla="*/ 14288 h 1450181"/>
              <a:gd name="connsiteX0" fmla="*/ 0 w 9106070"/>
              <a:gd name="connsiteY0" fmla="*/ 0 h 1435893"/>
              <a:gd name="connsiteX1" fmla="*/ 9013755 w 9106070"/>
              <a:gd name="connsiteY1" fmla="*/ 97630 h 1435893"/>
              <a:gd name="connsiteX2" fmla="*/ 9106070 w 9106070"/>
              <a:gd name="connsiteY2" fmla="*/ 242887 h 1435893"/>
              <a:gd name="connsiteX3" fmla="*/ 6260689 w 9106070"/>
              <a:gd name="connsiteY3" fmla="*/ 1435893 h 1435893"/>
              <a:gd name="connsiteX4" fmla="*/ 2310 w 9106070"/>
              <a:gd name="connsiteY4" fmla="*/ 361949 h 1435893"/>
              <a:gd name="connsiteX5" fmla="*/ 0 w 9106070"/>
              <a:gd name="connsiteY5" fmla="*/ 0 h 1435893"/>
              <a:gd name="connsiteX0" fmla="*/ 0 w 9106070"/>
              <a:gd name="connsiteY0" fmla="*/ 2 h 1435895"/>
              <a:gd name="connsiteX1" fmla="*/ 9096602 w 9106070"/>
              <a:gd name="connsiteY1" fmla="*/ 0 h 1435895"/>
              <a:gd name="connsiteX2" fmla="*/ 9106070 w 9106070"/>
              <a:gd name="connsiteY2" fmla="*/ 242889 h 1435895"/>
              <a:gd name="connsiteX3" fmla="*/ 6260689 w 9106070"/>
              <a:gd name="connsiteY3" fmla="*/ 1435895 h 1435895"/>
              <a:gd name="connsiteX4" fmla="*/ 2310 w 9106070"/>
              <a:gd name="connsiteY4" fmla="*/ 361951 h 1435895"/>
              <a:gd name="connsiteX5" fmla="*/ 0 w 9106070"/>
              <a:gd name="connsiteY5" fmla="*/ 2 h 1435895"/>
              <a:gd name="connsiteX0" fmla="*/ 0 w 9106070"/>
              <a:gd name="connsiteY0" fmla="*/ 0 h 1435893"/>
              <a:gd name="connsiteX1" fmla="*/ 8973515 w 9106070"/>
              <a:gd name="connsiteY1" fmla="*/ 123823 h 1435893"/>
              <a:gd name="connsiteX2" fmla="*/ 9106070 w 9106070"/>
              <a:gd name="connsiteY2" fmla="*/ 242887 h 1435893"/>
              <a:gd name="connsiteX3" fmla="*/ 6260689 w 9106070"/>
              <a:gd name="connsiteY3" fmla="*/ 1435893 h 1435893"/>
              <a:gd name="connsiteX4" fmla="*/ 2310 w 9106070"/>
              <a:gd name="connsiteY4" fmla="*/ 361949 h 1435893"/>
              <a:gd name="connsiteX5" fmla="*/ 0 w 9106070"/>
              <a:gd name="connsiteY5" fmla="*/ 0 h 1435893"/>
              <a:gd name="connsiteX0" fmla="*/ 0 w 9106070"/>
              <a:gd name="connsiteY0" fmla="*/ 7145 h 1443038"/>
              <a:gd name="connsiteX1" fmla="*/ 9089499 w 9106070"/>
              <a:gd name="connsiteY1" fmla="*/ 0 h 1443038"/>
              <a:gd name="connsiteX2" fmla="*/ 9106070 w 9106070"/>
              <a:gd name="connsiteY2" fmla="*/ 250032 h 1443038"/>
              <a:gd name="connsiteX3" fmla="*/ 6260689 w 9106070"/>
              <a:gd name="connsiteY3" fmla="*/ 1443038 h 1443038"/>
              <a:gd name="connsiteX4" fmla="*/ 2310 w 9106070"/>
              <a:gd name="connsiteY4" fmla="*/ 369094 h 1443038"/>
              <a:gd name="connsiteX5" fmla="*/ 0 w 9106070"/>
              <a:gd name="connsiteY5" fmla="*/ 7145 h 1443038"/>
              <a:gd name="connsiteX0" fmla="*/ 0 w 9089499"/>
              <a:gd name="connsiteY0" fmla="*/ 7145 h 1443038"/>
              <a:gd name="connsiteX1" fmla="*/ 9089499 w 9089499"/>
              <a:gd name="connsiteY1" fmla="*/ 0 h 1443038"/>
              <a:gd name="connsiteX2" fmla="*/ 8923808 w 9089499"/>
              <a:gd name="connsiteY2" fmla="*/ 197644 h 1443038"/>
              <a:gd name="connsiteX3" fmla="*/ 6260689 w 9089499"/>
              <a:gd name="connsiteY3" fmla="*/ 1443038 h 1443038"/>
              <a:gd name="connsiteX4" fmla="*/ 2310 w 9089499"/>
              <a:gd name="connsiteY4" fmla="*/ 369094 h 1443038"/>
              <a:gd name="connsiteX5" fmla="*/ 0 w 9089499"/>
              <a:gd name="connsiteY5" fmla="*/ 7145 h 1443038"/>
              <a:gd name="connsiteX0" fmla="*/ 0 w 9089499"/>
              <a:gd name="connsiteY0" fmla="*/ 7145 h 1443038"/>
              <a:gd name="connsiteX1" fmla="*/ 9089499 w 9089499"/>
              <a:gd name="connsiteY1" fmla="*/ 0 h 1443038"/>
              <a:gd name="connsiteX2" fmla="*/ 9084767 w 9089499"/>
              <a:gd name="connsiteY2" fmla="*/ 247650 h 1443038"/>
              <a:gd name="connsiteX3" fmla="*/ 6260689 w 9089499"/>
              <a:gd name="connsiteY3" fmla="*/ 1443038 h 1443038"/>
              <a:gd name="connsiteX4" fmla="*/ 2310 w 9089499"/>
              <a:gd name="connsiteY4" fmla="*/ 369094 h 1443038"/>
              <a:gd name="connsiteX5" fmla="*/ 0 w 9089499"/>
              <a:gd name="connsiteY5" fmla="*/ 7145 h 1443038"/>
              <a:gd name="connsiteX0" fmla="*/ 0 w 9089499"/>
              <a:gd name="connsiteY0" fmla="*/ 7145 h 1443038"/>
              <a:gd name="connsiteX1" fmla="*/ 9089499 w 9089499"/>
              <a:gd name="connsiteY1" fmla="*/ 0 h 1443038"/>
              <a:gd name="connsiteX2" fmla="*/ 8982984 w 9089499"/>
              <a:gd name="connsiteY2" fmla="*/ 202406 h 1443038"/>
              <a:gd name="connsiteX3" fmla="*/ 6260689 w 9089499"/>
              <a:gd name="connsiteY3" fmla="*/ 1443038 h 1443038"/>
              <a:gd name="connsiteX4" fmla="*/ 2310 w 9089499"/>
              <a:gd name="connsiteY4" fmla="*/ 369094 h 1443038"/>
              <a:gd name="connsiteX5" fmla="*/ 0 w 9089499"/>
              <a:gd name="connsiteY5" fmla="*/ 7145 h 1443038"/>
              <a:gd name="connsiteX0" fmla="*/ 0 w 9089499"/>
              <a:gd name="connsiteY0" fmla="*/ 7145 h 1443038"/>
              <a:gd name="connsiteX1" fmla="*/ 9089499 w 9089499"/>
              <a:gd name="connsiteY1" fmla="*/ 0 h 1443038"/>
              <a:gd name="connsiteX2" fmla="*/ 9087134 w 9089499"/>
              <a:gd name="connsiteY2" fmla="*/ 254793 h 1443038"/>
              <a:gd name="connsiteX3" fmla="*/ 6260689 w 9089499"/>
              <a:gd name="connsiteY3" fmla="*/ 1443038 h 1443038"/>
              <a:gd name="connsiteX4" fmla="*/ 2310 w 9089499"/>
              <a:gd name="connsiteY4" fmla="*/ 369094 h 1443038"/>
              <a:gd name="connsiteX5" fmla="*/ 0 w 9089499"/>
              <a:gd name="connsiteY5" fmla="*/ 7145 h 1443038"/>
              <a:gd name="connsiteX0" fmla="*/ 0 w 9089499"/>
              <a:gd name="connsiteY0" fmla="*/ 7145 h 1443038"/>
              <a:gd name="connsiteX1" fmla="*/ 9089499 w 9089499"/>
              <a:gd name="connsiteY1" fmla="*/ 0 h 1443038"/>
              <a:gd name="connsiteX2" fmla="*/ 9087134 w 9089499"/>
              <a:gd name="connsiteY2" fmla="*/ 254793 h 1443038"/>
              <a:gd name="connsiteX3" fmla="*/ 6260689 w 9089499"/>
              <a:gd name="connsiteY3" fmla="*/ 1443038 h 1443038"/>
              <a:gd name="connsiteX4" fmla="*/ 130131 w 9089499"/>
              <a:gd name="connsiteY4" fmla="*/ 266700 h 1443038"/>
              <a:gd name="connsiteX5" fmla="*/ 0 w 9089499"/>
              <a:gd name="connsiteY5" fmla="*/ 7145 h 1443038"/>
              <a:gd name="connsiteX0" fmla="*/ 57 w 9089556"/>
              <a:gd name="connsiteY0" fmla="*/ 7145 h 1443038"/>
              <a:gd name="connsiteX1" fmla="*/ 9089556 w 9089556"/>
              <a:gd name="connsiteY1" fmla="*/ 0 h 1443038"/>
              <a:gd name="connsiteX2" fmla="*/ 9087191 w 9089556"/>
              <a:gd name="connsiteY2" fmla="*/ 254793 h 1443038"/>
              <a:gd name="connsiteX3" fmla="*/ 6260746 w 9089556"/>
              <a:gd name="connsiteY3" fmla="*/ 1443038 h 1443038"/>
              <a:gd name="connsiteX4" fmla="*/ 0 w 9089556"/>
              <a:gd name="connsiteY4" fmla="*/ 366713 h 1443038"/>
              <a:gd name="connsiteX5" fmla="*/ 57 w 9089556"/>
              <a:gd name="connsiteY5" fmla="*/ 7145 h 1443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89556" h="1443038">
                <a:moveTo>
                  <a:pt x="57" y="7145"/>
                </a:moveTo>
                <a:lnTo>
                  <a:pt x="9089556" y="0"/>
                </a:lnTo>
                <a:cubicBezTo>
                  <a:pt x="9087979" y="82550"/>
                  <a:pt x="9088768" y="172243"/>
                  <a:pt x="9087191" y="254793"/>
                </a:cubicBezTo>
                <a:lnTo>
                  <a:pt x="6260746" y="1443038"/>
                </a:lnTo>
                <a:lnTo>
                  <a:pt x="0" y="366713"/>
                </a:lnTo>
                <a:lnTo>
                  <a:pt x="57" y="7145"/>
                </a:lnTo>
                <a:close/>
              </a:path>
            </a:pathLst>
          </a:custGeom>
          <a:gradFill>
            <a:gsLst>
              <a:gs pos="0">
                <a:schemeClr val="accent1"/>
              </a:gs>
              <a:gs pos="14000">
                <a:schemeClr val="accent1">
                  <a:lumMod val="60000"/>
                  <a:lumOff val="40000"/>
                </a:schemeClr>
              </a:gs>
              <a:gs pos="83000">
                <a:schemeClr val="accent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endParaRPr lang="en-US" b="1">
              <a:solidFill>
                <a:prstClr val="white"/>
              </a:solidFill>
              <a:latin typeface="Gill Sans MT"/>
            </a:endParaRPr>
          </a:p>
        </p:txBody>
      </p:sp>
      <p:sp>
        <p:nvSpPr>
          <p:cNvPr id="8" name="Freeform 7"/>
          <p:cNvSpPr/>
          <p:nvPr/>
        </p:nvSpPr>
        <p:spPr>
          <a:xfrm>
            <a:off x="-76" y="5293518"/>
            <a:ext cx="9144093" cy="1443038"/>
          </a:xfrm>
          <a:custGeom>
            <a:avLst/>
            <a:gdLst>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666750 h 2114550"/>
              <a:gd name="connsiteX1" fmla="*/ 9144000 w 9144000"/>
              <a:gd name="connsiteY1" fmla="*/ 0 h 2114550"/>
              <a:gd name="connsiteX2" fmla="*/ 9144000 w 9144000"/>
              <a:gd name="connsiteY2" fmla="*/ 914400 h 2114550"/>
              <a:gd name="connsiteX3" fmla="*/ 6334125 w 9144000"/>
              <a:gd name="connsiteY3" fmla="*/ 2114550 h 2114550"/>
              <a:gd name="connsiteX4" fmla="*/ 0 w 9144000"/>
              <a:gd name="connsiteY4" fmla="*/ 1047750 h 2114550"/>
              <a:gd name="connsiteX5" fmla="*/ 9525 w 9144000"/>
              <a:gd name="connsiteY5" fmla="*/ 666750 h 2114550"/>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355114 w 9144000"/>
              <a:gd name="connsiteY0" fmla="*/ 0 h 1562100"/>
              <a:gd name="connsiteX1" fmla="*/ 9144000 w 9144000"/>
              <a:gd name="connsiteY1" fmla="*/ 104775 h 1562100"/>
              <a:gd name="connsiteX2" fmla="*/ 9144000 w 9144000"/>
              <a:gd name="connsiteY2" fmla="*/ 361950 h 1562100"/>
              <a:gd name="connsiteX3" fmla="*/ 6334125 w 9144000"/>
              <a:gd name="connsiteY3" fmla="*/ 1562100 h 1562100"/>
              <a:gd name="connsiteX4" fmla="*/ 0 w 9144000"/>
              <a:gd name="connsiteY4" fmla="*/ 495300 h 1562100"/>
              <a:gd name="connsiteX5" fmla="*/ 355114 w 9144000"/>
              <a:gd name="connsiteY5" fmla="*/ 0 h 1562100"/>
              <a:gd name="connsiteX0" fmla="*/ 411923 w 9144000"/>
              <a:gd name="connsiteY0" fmla="*/ 83344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411923 w 9144000"/>
              <a:gd name="connsiteY5" fmla="*/ 83344 h 1457325"/>
              <a:gd name="connsiteX0" fmla="*/ 28462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28462 w 9144000"/>
              <a:gd name="connsiteY5" fmla="*/ 9525 h 1457325"/>
              <a:gd name="connsiteX0" fmla="*/ 108942 w 9144000"/>
              <a:gd name="connsiteY0" fmla="*/ 10477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108942 w 9144000"/>
              <a:gd name="connsiteY5" fmla="*/ 104775 h 1457325"/>
              <a:gd name="connsiteX0" fmla="*/ 26095 w 9144000"/>
              <a:gd name="connsiteY0" fmla="*/ 14288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26095 w 9144000"/>
              <a:gd name="connsiteY5" fmla="*/ 14288 h 1457325"/>
              <a:gd name="connsiteX0" fmla="*/ 0 w 9117905"/>
              <a:gd name="connsiteY0" fmla="*/ 14288 h 1457325"/>
              <a:gd name="connsiteX1" fmla="*/ 9117905 w 9117905"/>
              <a:gd name="connsiteY1" fmla="*/ 0 h 1457325"/>
              <a:gd name="connsiteX2" fmla="*/ 9117905 w 9117905"/>
              <a:gd name="connsiteY2" fmla="*/ 257175 h 1457325"/>
              <a:gd name="connsiteX3" fmla="*/ 6308030 w 9117905"/>
              <a:gd name="connsiteY3" fmla="*/ 1457325 h 1457325"/>
              <a:gd name="connsiteX4" fmla="*/ 212977 w 9117905"/>
              <a:gd name="connsiteY4" fmla="*/ 311944 h 1457325"/>
              <a:gd name="connsiteX5" fmla="*/ 0 w 9117905"/>
              <a:gd name="connsiteY5" fmla="*/ 14288 h 1457325"/>
              <a:gd name="connsiteX0" fmla="*/ 0 w 9117905"/>
              <a:gd name="connsiteY0" fmla="*/ 14288 h 1457325"/>
              <a:gd name="connsiteX1" fmla="*/ 9117905 w 9117905"/>
              <a:gd name="connsiteY1" fmla="*/ 0 h 1457325"/>
              <a:gd name="connsiteX2" fmla="*/ 9117905 w 9117905"/>
              <a:gd name="connsiteY2" fmla="*/ 257175 h 1457325"/>
              <a:gd name="connsiteX3" fmla="*/ 6308030 w 9117905"/>
              <a:gd name="connsiteY3" fmla="*/ 1457325 h 1457325"/>
              <a:gd name="connsiteX4" fmla="*/ 2310 w 9117905"/>
              <a:gd name="connsiteY4" fmla="*/ 376237 h 1457325"/>
              <a:gd name="connsiteX5" fmla="*/ 0 w 9117905"/>
              <a:gd name="connsiteY5" fmla="*/ 14288 h 1457325"/>
              <a:gd name="connsiteX0" fmla="*/ 0 w 9117905"/>
              <a:gd name="connsiteY0" fmla="*/ 14288 h 1531144"/>
              <a:gd name="connsiteX1" fmla="*/ 9117905 w 9117905"/>
              <a:gd name="connsiteY1" fmla="*/ 0 h 1531144"/>
              <a:gd name="connsiteX2" fmla="*/ 9117905 w 9117905"/>
              <a:gd name="connsiteY2" fmla="*/ 257175 h 1531144"/>
              <a:gd name="connsiteX3" fmla="*/ 6308030 w 9117905"/>
              <a:gd name="connsiteY3" fmla="*/ 1531144 h 1531144"/>
              <a:gd name="connsiteX4" fmla="*/ 2310 w 9117905"/>
              <a:gd name="connsiteY4" fmla="*/ 376237 h 1531144"/>
              <a:gd name="connsiteX5" fmla="*/ 0 w 9117905"/>
              <a:gd name="connsiteY5" fmla="*/ 14288 h 1531144"/>
              <a:gd name="connsiteX0" fmla="*/ 0 w 9117905"/>
              <a:gd name="connsiteY0" fmla="*/ 14288 h 1450181"/>
              <a:gd name="connsiteX1" fmla="*/ 9117905 w 9117905"/>
              <a:gd name="connsiteY1" fmla="*/ 0 h 1450181"/>
              <a:gd name="connsiteX2" fmla="*/ 9117905 w 9117905"/>
              <a:gd name="connsiteY2" fmla="*/ 257175 h 1450181"/>
              <a:gd name="connsiteX3" fmla="*/ 6260689 w 9117905"/>
              <a:gd name="connsiteY3" fmla="*/ 1450181 h 1450181"/>
              <a:gd name="connsiteX4" fmla="*/ 2310 w 9117905"/>
              <a:gd name="connsiteY4" fmla="*/ 376237 h 1450181"/>
              <a:gd name="connsiteX5" fmla="*/ 0 w 9117905"/>
              <a:gd name="connsiteY5" fmla="*/ 14288 h 1450181"/>
              <a:gd name="connsiteX0" fmla="*/ 0 w 9117905"/>
              <a:gd name="connsiteY0" fmla="*/ 14288 h 1450181"/>
              <a:gd name="connsiteX1" fmla="*/ 9117905 w 9117905"/>
              <a:gd name="connsiteY1" fmla="*/ 0 h 1450181"/>
              <a:gd name="connsiteX2" fmla="*/ 8994819 w 9117905"/>
              <a:gd name="connsiteY2" fmla="*/ 257175 h 1450181"/>
              <a:gd name="connsiteX3" fmla="*/ 6260689 w 9117905"/>
              <a:gd name="connsiteY3" fmla="*/ 1450181 h 1450181"/>
              <a:gd name="connsiteX4" fmla="*/ 2310 w 9117905"/>
              <a:gd name="connsiteY4" fmla="*/ 376237 h 1450181"/>
              <a:gd name="connsiteX5" fmla="*/ 0 w 9117905"/>
              <a:gd name="connsiteY5" fmla="*/ 14288 h 1450181"/>
              <a:gd name="connsiteX0" fmla="*/ 0 w 9117905"/>
              <a:gd name="connsiteY0" fmla="*/ 14288 h 1450181"/>
              <a:gd name="connsiteX1" fmla="*/ 9117905 w 9117905"/>
              <a:gd name="connsiteY1" fmla="*/ 0 h 1450181"/>
              <a:gd name="connsiteX2" fmla="*/ 9106070 w 9117905"/>
              <a:gd name="connsiteY2" fmla="*/ 257175 h 1450181"/>
              <a:gd name="connsiteX3" fmla="*/ 6260689 w 9117905"/>
              <a:gd name="connsiteY3" fmla="*/ 1450181 h 1450181"/>
              <a:gd name="connsiteX4" fmla="*/ 2310 w 9117905"/>
              <a:gd name="connsiteY4" fmla="*/ 376237 h 1450181"/>
              <a:gd name="connsiteX5" fmla="*/ 0 w 9117905"/>
              <a:gd name="connsiteY5" fmla="*/ 14288 h 1450181"/>
              <a:gd name="connsiteX0" fmla="*/ 0 w 9106070"/>
              <a:gd name="connsiteY0" fmla="*/ 0 h 1435893"/>
              <a:gd name="connsiteX1" fmla="*/ 9013755 w 9106070"/>
              <a:gd name="connsiteY1" fmla="*/ 97630 h 1435893"/>
              <a:gd name="connsiteX2" fmla="*/ 9106070 w 9106070"/>
              <a:gd name="connsiteY2" fmla="*/ 242887 h 1435893"/>
              <a:gd name="connsiteX3" fmla="*/ 6260689 w 9106070"/>
              <a:gd name="connsiteY3" fmla="*/ 1435893 h 1435893"/>
              <a:gd name="connsiteX4" fmla="*/ 2310 w 9106070"/>
              <a:gd name="connsiteY4" fmla="*/ 361949 h 1435893"/>
              <a:gd name="connsiteX5" fmla="*/ 0 w 9106070"/>
              <a:gd name="connsiteY5" fmla="*/ 0 h 1435893"/>
              <a:gd name="connsiteX0" fmla="*/ 0 w 9106070"/>
              <a:gd name="connsiteY0" fmla="*/ 2 h 1435895"/>
              <a:gd name="connsiteX1" fmla="*/ 9096602 w 9106070"/>
              <a:gd name="connsiteY1" fmla="*/ 0 h 1435895"/>
              <a:gd name="connsiteX2" fmla="*/ 9106070 w 9106070"/>
              <a:gd name="connsiteY2" fmla="*/ 242889 h 1435895"/>
              <a:gd name="connsiteX3" fmla="*/ 6260689 w 9106070"/>
              <a:gd name="connsiteY3" fmla="*/ 1435895 h 1435895"/>
              <a:gd name="connsiteX4" fmla="*/ 2310 w 9106070"/>
              <a:gd name="connsiteY4" fmla="*/ 361951 h 1435895"/>
              <a:gd name="connsiteX5" fmla="*/ 0 w 9106070"/>
              <a:gd name="connsiteY5" fmla="*/ 2 h 1435895"/>
              <a:gd name="connsiteX0" fmla="*/ 0 w 9106070"/>
              <a:gd name="connsiteY0" fmla="*/ 0 h 1435893"/>
              <a:gd name="connsiteX1" fmla="*/ 8973515 w 9106070"/>
              <a:gd name="connsiteY1" fmla="*/ 123823 h 1435893"/>
              <a:gd name="connsiteX2" fmla="*/ 9106070 w 9106070"/>
              <a:gd name="connsiteY2" fmla="*/ 242887 h 1435893"/>
              <a:gd name="connsiteX3" fmla="*/ 6260689 w 9106070"/>
              <a:gd name="connsiteY3" fmla="*/ 1435893 h 1435893"/>
              <a:gd name="connsiteX4" fmla="*/ 2310 w 9106070"/>
              <a:gd name="connsiteY4" fmla="*/ 361949 h 1435893"/>
              <a:gd name="connsiteX5" fmla="*/ 0 w 9106070"/>
              <a:gd name="connsiteY5" fmla="*/ 0 h 1435893"/>
              <a:gd name="connsiteX0" fmla="*/ 0 w 9106070"/>
              <a:gd name="connsiteY0" fmla="*/ 7145 h 1443038"/>
              <a:gd name="connsiteX1" fmla="*/ 9089499 w 9106070"/>
              <a:gd name="connsiteY1" fmla="*/ 0 h 1443038"/>
              <a:gd name="connsiteX2" fmla="*/ 9106070 w 9106070"/>
              <a:gd name="connsiteY2" fmla="*/ 250032 h 1443038"/>
              <a:gd name="connsiteX3" fmla="*/ 6260689 w 9106070"/>
              <a:gd name="connsiteY3" fmla="*/ 1443038 h 1443038"/>
              <a:gd name="connsiteX4" fmla="*/ 2310 w 9106070"/>
              <a:gd name="connsiteY4" fmla="*/ 369094 h 1443038"/>
              <a:gd name="connsiteX5" fmla="*/ 0 w 9106070"/>
              <a:gd name="connsiteY5" fmla="*/ 7145 h 1443038"/>
              <a:gd name="connsiteX0" fmla="*/ 0 w 9089499"/>
              <a:gd name="connsiteY0" fmla="*/ 7145 h 1443038"/>
              <a:gd name="connsiteX1" fmla="*/ 9089499 w 9089499"/>
              <a:gd name="connsiteY1" fmla="*/ 0 h 1443038"/>
              <a:gd name="connsiteX2" fmla="*/ 8923808 w 9089499"/>
              <a:gd name="connsiteY2" fmla="*/ 197644 h 1443038"/>
              <a:gd name="connsiteX3" fmla="*/ 6260689 w 9089499"/>
              <a:gd name="connsiteY3" fmla="*/ 1443038 h 1443038"/>
              <a:gd name="connsiteX4" fmla="*/ 2310 w 9089499"/>
              <a:gd name="connsiteY4" fmla="*/ 369094 h 1443038"/>
              <a:gd name="connsiteX5" fmla="*/ 0 w 9089499"/>
              <a:gd name="connsiteY5" fmla="*/ 7145 h 1443038"/>
              <a:gd name="connsiteX0" fmla="*/ 0 w 9089499"/>
              <a:gd name="connsiteY0" fmla="*/ 7145 h 1443038"/>
              <a:gd name="connsiteX1" fmla="*/ 9089499 w 9089499"/>
              <a:gd name="connsiteY1" fmla="*/ 0 h 1443038"/>
              <a:gd name="connsiteX2" fmla="*/ 9084767 w 9089499"/>
              <a:gd name="connsiteY2" fmla="*/ 247650 h 1443038"/>
              <a:gd name="connsiteX3" fmla="*/ 6260689 w 9089499"/>
              <a:gd name="connsiteY3" fmla="*/ 1443038 h 1443038"/>
              <a:gd name="connsiteX4" fmla="*/ 2310 w 9089499"/>
              <a:gd name="connsiteY4" fmla="*/ 369094 h 1443038"/>
              <a:gd name="connsiteX5" fmla="*/ 0 w 9089499"/>
              <a:gd name="connsiteY5" fmla="*/ 7145 h 1443038"/>
              <a:gd name="connsiteX0" fmla="*/ 0 w 9089499"/>
              <a:gd name="connsiteY0" fmla="*/ 7145 h 1443038"/>
              <a:gd name="connsiteX1" fmla="*/ 9089499 w 9089499"/>
              <a:gd name="connsiteY1" fmla="*/ 0 h 1443038"/>
              <a:gd name="connsiteX2" fmla="*/ 8982984 w 9089499"/>
              <a:gd name="connsiteY2" fmla="*/ 202406 h 1443038"/>
              <a:gd name="connsiteX3" fmla="*/ 6260689 w 9089499"/>
              <a:gd name="connsiteY3" fmla="*/ 1443038 h 1443038"/>
              <a:gd name="connsiteX4" fmla="*/ 2310 w 9089499"/>
              <a:gd name="connsiteY4" fmla="*/ 369094 h 1443038"/>
              <a:gd name="connsiteX5" fmla="*/ 0 w 9089499"/>
              <a:gd name="connsiteY5" fmla="*/ 7145 h 1443038"/>
              <a:gd name="connsiteX0" fmla="*/ 0 w 9089499"/>
              <a:gd name="connsiteY0" fmla="*/ 7145 h 1443038"/>
              <a:gd name="connsiteX1" fmla="*/ 9089499 w 9089499"/>
              <a:gd name="connsiteY1" fmla="*/ 0 h 1443038"/>
              <a:gd name="connsiteX2" fmla="*/ 9087134 w 9089499"/>
              <a:gd name="connsiteY2" fmla="*/ 254793 h 1443038"/>
              <a:gd name="connsiteX3" fmla="*/ 6260689 w 9089499"/>
              <a:gd name="connsiteY3" fmla="*/ 1443038 h 1443038"/>
              <a:gd name="connsiteX4" fmla="*/ 2310 w 9089499"/>
              <a:gd name="connsiteY4" fmla="*/ 369094 h 1443038"/>
              <a:gd name="connsiteX5" fmla="*/ 0 w 9089499"/>
              <a:gd name="connsiteY5" fmla="*/ 7145 h 1443038"/>
              <a:gd name="connsiteX0" fmla="*/ 0 w 9089499"/>
              <a:gd name="connsiteY0" fmla="*/ 7145 h 1443038"/>
              <a:gd name="connsiteX1" fmla="*/ 9089499 w 9089499"/>
              <a:gd name="connsiteY1" fmla="*/ 0 h 1443038"/>
              <a:gd name="connsiteX2" fmla="*/ 9087134 w 9089499"/>
              <a:gd name="connsiteY2" fmla="*/ 254793 h 1443038"/>
              <a:gd name="connsiteX3" fmla="*/ 6260689 w 9089499"/>
              <a:gd name="connsiteY3" fmla="*/ 1443038 h 1443038"/>
              <a:gd name="connsiteX4" fmla="*/ 130131 w 9089499"/>
              <a:gd name="connsiteY4" fmla="*/ 266700 h 1443038"/>
              <a:gd name="connsiteX5" fmla="*/ 0 w 9089499"/>
              <a:gd name="connsiteY5" fmla="*/ 7145 h 1443038"/>
              <a:gd name="connsiteX0" fmla="*/ 57 w 9089556"/>
              <a:gd name="connsiteY0" fmla="*/ 7145 h 1443038"/>
              <a:gd name="connsiteX1" fmla="*/ 9089556 w 9089556"/>
              <a:gd name="connsiteY1" fmla="*/ 0 h 1443038"/>
              <a:gd name="connsiteX2" fmla="*/ 9087191 w 9089556"/>
              <a:gd name="connsiteY2" fmla="*/ 254793 h 1443038"/>
              <a:gd name="connsiteX3" fmla="*/ 6260746 w 9089556"/>
              <a:gd name="connsiteY3" fmla="*/ 1443038 h 1443038"/>
              <a:gd name="connsiteX4" fmla="*/ 0 w 9089556"/>
              <a:gd name="connsiteY4" fmla="*/ 366713 h 1443038"/>
              <a:gd name="connsiteX5" fmla="*/ 57 w 9089556"/>
              <a:gd name="connsiteY5" fmla="*/ 7145 h 1443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89556" h="1443038">
                <a:moveTo>
                  <a:pt x="57" y="7145"/>
                </a:moveTo>
                <a:lnTo>
                  <a:pt x="9089556" y="0"/>
                </a:lnTo>
                <a:cubicBezTo>
                  <a:pt x="9087979" y="82550"/>
                  <a:pt x="9088768" y="172243"/>
                  <a:pt x="9087191" y="254793"/>
                </a:cubicBezTo>
                <a:lnTo>
                  <a:pt x="6260746" y="1443038"/>
                </a:lnTo>
                <a:lnTo>
                  <a:pt x="0" y="366713"/>
                </a:lnTo>
                <a:lnTo>
                  <a:pt x="57" y="7145"/>
                </a:lnTo>
                <a:close/>
              </a:path>
            </a:pathLst>
          </a:custGeom>
          <a:gradFill>
            <a:gsLst>
              <a:gs pos="41000">
                <a:schemeClr val="accent1">
                  <a:alpha val="0"/>
                </a:schemeClr>
              </a:gs>
              <a:gs pos="57000">
                <a:schemeClr val="accent1">
                  <a:lumMod val="40000"/>
                  <a:lumOff val="60000"/>
                </a:schemeClr>
              </a:gs>
              <a:gs pos="100000">
                <a:schemeClr val="accent1">
                  <a:alpha val="0"/>
                </a:schemeClr>
              </a:gs>
            </a:gsLst>
            <a:lin ang="6000000" scaled="0"/>
          </a:gra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endParaRPr lang="en-US" b="1">
              <a:solidFill>
                <a:prstClr val="white"/>
              </a:solidFill>
              <a:latin typeface="Gill Sans MT"/>
            </a:endParaRPr>
          </a:p>
        </p:txBody>
      </p:sp>
      <p:sp>
        <p:nvSpPr>
          <p:cNvPr id="9" name="Freeform 8"/>
          <p:cNvSpPr/>
          <p:nvPr/>
        </p:nvSpPr>
        <p:spPr>
          <a:xfrm>
            <a:off x="0" y="5545932"/>
            <a:ext cx="9146383" cy="1314449"/>
          </a:xfrm>
          <a:custGeom>
            <a:avLst/>
            <a:gdLst>
              <a:gd name="connsiteX0" fmla="*/ 0 w 9134475"/>
              <a:gd name="connsiteY0" fmla="*/ 142875 h 1323975"/>
              <a:gd name="connsiteX1" fmla="*/ 6305550 w 9134475"/>
              <a:gd name="connsiteY1" fmla="*/ 1209675 h 1323975"/>
              <a:gd name="connsiteX2" fmla="*/ 9134475 w 9134475"/>
              <a:gd name="connsiteY2" fmla="*/ 0 h 1323975"/>
              <a:gd name="connsiteX3" fmla="*/ 9134475 w 9134475"/>
              <a:gd name="connsiteY3" fmla="*/ 1323975 h 1323975"/>
              <a:gd name="connsiteX4" fmla="*/ 0 w 9134475"/>
              <a:gd name="connsiteY4" fmla="*/ 1323975 h 1323975"/>
              <a:gd name="connsiteX5" fmla="*/ 0 w 9134475"/>
              <a:gd name="connsiteY5" fmla="*/ 142875 h 1323975"/>
              <a:gd name="connsiteX0" fmla="*/ 0 w 9134475"/>
              <a:gd name="connsiteY0" fmla="*/ 33337 h 1214437"/>
              <a:gd name="connsiteX1" fmla="*/ 6305550 w 9134475"/>
              <a:gd name="connsiteY1" fmla="*/ 1100137 h 1214437"/>
              <a:gd name="connsiteX2" fmla="*/ 9044270 w 9134475"/>
              <a:gd name="connsiteY2" fmla="*/ 0 h 1214437"/>
              <a:gd name="connsiteX3" fmla="*/ 9134475 w 9134475"/>
              <a:gd name="connsiteY3" fmla="*/ 1214437 h 1214437"/>
              <a:gd name="connsiteX4" fmla="*/ 0 w 9134475"/>
              <a:gd name="connsiteY4" fmla="*/ 1214437 h 1214437"/>
              <a:gd name="connsiteX5" fmla="*/ 0 w 9134475"/>
              <a:gd name="connsiteY5" fmla="*/ 33337 h 1214437"/>
              <a:gd name="connsiteX0" fmla="*/ 0 w 9134475"/>
              <a:gd name="connsiteY0" fmla="*/ 130968 h 1312068"/>
              <a:gd name="connsiteX1" fmla="*/ 6305550 w 9134475"/>
              <a:gd name="connsiteY1" fmla="*/ 1197768 h 1312068"/>
              <a:gd name="connsiteX2" fmla="*/ 9113111 w 9134475"/>
              <a:gd name="connsiteY2" fmla="*/ 0 h 1312068"/>
              <a:gd name="connsiteX3" fmla="*/ 9134475 w 9134475"/>
              <a:gd name="connsiteY3" fmla="*/ 1312068 h 1312068"/>
              <a:gd name="connsiteX4" fmla="*/ 0 w 9134475"/>
              <a:gd name="connsiteY4" fmla="*/ 1312068 h 1312068"/>
              <a:gd name="connsiteX5" fmla="*/ 0 w 9134475"/>
              <a:gd name="connsiteY5" fmla="*/ 130968 h 1312068"/>
              <a:gd name="connsiteX0" fmla="*/ 0 w 9113111"/>
              <a:gd name="connsiteY0" fmla="*/ 130968 h 1312068"/>
              <a:gd name="connsiteX1" fmla="*/ 6305550 w 9113111"/>
              <a:gd name="connsiteY1" fmla="*/ 1197768 h 1312068"/>
              <a:gd name="connsiteX2" fmla="*/ 9113111 w 9113111"/>
              <a:gd name="connsiteY2" fmla="*/ 0 h 1312068"/>
              <a:gd name="connsiteX3" fmla="*/ 8958813 w 9113111"/>
              <a:gd name="connsiteY3" fmla="*/ 1009649 h 1312068"/>
              <a:gd name="connsiteX4" fmla="*/ 0 w 9113111"/>
              <a:gd name="connsiteY4" fmla="*/ 1312068 h 1312068"/>
              <a:gd name="connsiteX5" fmla="*/ 0 w 9113111"/>
              <a:gd name="connsiteY5" fmla="*/ 130968 h 1312068"/>
              <a:gd name="connsiteX0" fmla="*/ 0 w 9117860"/>
              <a:gd name="connsiteY0" fmla="*/ 130968 h 1314449"/>
              <a:gd name="connsiteX1" fmla="*/ 6305550 w 9117860"/>
              <a:gd name="connsiteY1" fmla="*/ 1197768 h 1314449"/>
              <a:gd name="connsiteX2" fmla="*/ 9113111 w 9117860"/>
              <a:gd name="connsiteY2" fmla="*/ 0 h 1314449"/>
              <a:gd name="connsiteX3" fmla="*/ 9117860 w 9117860"/>
              <a:gd name="connsiteY3" fmla="*/ 1314449 h 1314449"/>
              <a:gd name="connsiteX4" fmla="*/ 0 w 9117860"/>
              <a:gd name="connsiteY4" fmla="*/ 1312068 h 1314449"/>
              <a:gd name="connsiteX5" fmla="*/ 0 w 9117860"/>
              <a:gd name="connsiteY5" fmla="*/ 130968 h 1314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17860" h="1314449">
                <a:moveTo>
                  <a:pt x="0" y="130968"/>
                </a:moveTo>
                <a:lnTo>
                  <a:pt x="6305550" y="1197768"/>
                </a:lnTo>
                <a:lnTo>
                  <a:pt x="9113111" y="0"/>
                </a:lnTo>
                <a:lnTo>
                  <a:pt x="9117860" y="1314449"/>
                </a:lnTo>
                <a:lnTo>
                  <a:pt x="0" y="1312068"/>
                </a:lnTo>
                <a:lnTo>
                  <a:pt x="0" y="130968"/>
                </a:lnTo>
                <a:close/>
              </a:path>
            </a:pathLst>
          </a:custGeom>
          <a:gradFill>
            <a:gsLst>
              <a:gs pos="0">
                <a:schemeClr val="accent3">
                  <a:lumMod val="40000"/>
                  <a:lumOff val="60000"/>
                </a:schemeClr>
              </a:gs>
              <a:gs pos="50000">
                <a:schemeClr val="accent3"/>
              </a:gs>
              <a:gs pos="100000">
                <a:schemeClr val="accent3">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endParaRPr lang="en-US" b="1">
              <a:solidFill>
                <a:prstClr val="white"/>
              </a:solidFill>
              <a:latin typeface="Gill Sans MT"/>
            </a:endParaRPr>
          </a:p>
        </p:txBody>
      </p:sp>
      <p:sp>
        <p:nvSpPr>
          <p:cNvPr id="2" name="Title 1"/>
          <p:cNvSpPr>
            <a:spLocks noGrp="1"/>
          </p:cNvSpPr>
          <p:nvPr>
            <p:ph type="ctrTitle"/>
          </p:nvPr>
        </p:nvSpPr>
        <p:spPr>
          <a:xfrm>
            <a:off x="4572000" y="1676400"/>
            <a:ext cx="3886200" cy="1524000"/>
          </a:xfrm>
        </p:spPr>
        <p:txBody>
          <a:bodyPr anchor="b" anchorCtr="0"/>
          <a:lstStyle>
            <a:lvl1pPr algn="l">
              <a:defRPr/>
            </a:lvl1pPr>
          </a:lstStyle>
          <a:p>
            <a:r>
              <a:rPr lang="en-US" smtClean="0"/>
              <a:t>Click to edit Master title style</a:t>
            </a:r>
            <a:endParaRPr lang="en-US" dirty="0"/>
          </a:p>
        </p:txBody>
      </p:sp>
      <p:sp>
        <p:nvSpPr>
          <p:cNvPr id="3" name="Subtitle 2"/>
          <p:cNvSpPr>
            <a:spLocks noGrp="1"/>
          </p:cNvSpPr>
          <p:nvPr>
            <p:ph type="subTitle" idx="1"/>
          </p:nvPr>
        </p:nvSpPr>
        <p:spPr>
          <a:xfrm>
            <a:off x="4572000" y="3203574"/>
            <a:ext cx="3886200" cy="1825625"/>
          </a:xfrm>
        </p:spPr>
        <p:txBody>
          <a:bodyPr>
            <a:normAutofit/>
          </a:bodyPr>
          <a:lstStyle>
            <a:lvl1pPr marL="0" indent="0" algn="l">
              <a:buNone/>
              <a:defRPr sz="2000">
                <a:solidFill>
                  <a:schemeClr val="tx2"/>
                </a:solidFill>
                <a:latin typeface="+mj-lt"/>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dirty="0"/>
          </a:p>
        </p:txBody>
      </p:sp>
      <p:sp>
        <p:nvSpPr>
          <p:cNvPr id="10" name="Rectangle 9"/>
          <p:cNvSpPr/>
          <p:nvPr/>
        </p:nvSpPr>
        <p:spPr>
          <a:xfrm>
            <a:off x="0" y="5262465"/>
            <a:ext cx="9144000" cy="74645"/>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1" name="Freeform 10"/>
          <p:cNvSpPr/>
          <p:nvPr/>
        </p:nvSpPr>
        <p:spPr>
          <a:xfrm>
            <a:off x="130" y="5502670"/>
            <a:ext cx="9144066" cy="1271150"/>
          </a:xfrm>
          <a:custGeom>
            <a:avLst/>
            <a:gdLst>
              <a:gd name="connsiteX0" fmla="*/ 9331 w 9144000"/>
              <a:gd name="connsiteY0" fmla="*/ 111968 h 1278294"/>
              <a:gd name="connsiteX1" fmla="*/ 6288833 w 9144000"/>
              <a:gd name="connsiteY1" fmla="*/ 1194319 h 1278294"/>
              <a:gd name="connsiteX2" fmla="*/ 9144000 w 9144000"/>
              <a:gd name="connsiteY2" fmla="*/ 0 h 1278294"/>
              <a:gd name="connsiteX3" fmla="*/ 9144000 w 9144000"/>
              <a:gd name="connsiteY3" fmla="*/ 83976 h 1278294"/>
              <a:gd name="connsiteX4" fmla="*/ 6279502 w 9144000"/>
              <a:gd name="connsiteY4" fmla="*/ 1278294 h 1278294"/>
              <a:gd name="connsiteX5" fmla="*/ 0 w 9144000"/>
              <a:gd name="connsiteY5" fmla="*/ 195943 h 1278294"/>
              <a:gd name="connsiteX6" fmla="*/ 9331 w 9144000"/>
              <a:gd name="connsiteY6" fmla="*/ 111968 h 1278294"/>
              <a:gd name="connsiteX0" fmla="*/ 0 w 9134669"/>
              <a:gd name="connsiteY0" fmla="*/ 111968 h 1278294"/>
              <a:gd name="connsiteX1" fmla="*/ 6279502 w 9134669"/>
              <a:gd name="connsiteY1" fmla="*/ 1194319 h 1278294"/>
              <a:gd name="connsiteX2" fmla="*/ 9134669 w 9134669"/>
              <a:gd name="connsiteY2" fmla="*/ 0 h 1278294"/>
              <a:gd name="connsiteX3" fmla="*/ 9134669 w 9134669"/>
              <a:gd name="connsiteY3" fmla="*/ 83976 h 1278294"/>
              <a:gd name="connsiteX4" fmla="*/ 6270171 w 9134669"/>
              <a:gd name="connsiteY4" fmla="*/ 1278294 h 1278294"/>
              <a:gd name="connsiteX5" fmla="*/ 171644 w 9134669"/>
              <a:gd name="connsiteY5" fmla="*/ 388824 h 1278294"/>
              <a:gd name="connsiteX6" fmla="*/ 0 w 9134669"/>
              <a:gd name="connsiteY6" fmla="*/ 111968 h 1278294"/>
              <a:gd name="connsiteX0" fmla="*/ 0 w 9134669"/>
              <a:gd name="connsiteY0" fmla="*/ 111968 h 1278294"/>
              <a:gd name="connsiteX1" fmla="*/ 6279502 w 9134669"/>
              <a:gd name="connsiteY1" fmla="*/ 1194319 h 1278294"/>
              <a:gd name="connsiteX2" fmla="*/ 9134669 w 9134669"/>
              <a:gd name="connsiteY2" fmla="*/ 0 h 1278294"/>
              <a:gd name="connsiteX3" fmla="*/ 9134669 w 9134669"/>
              <a:gd name="connsiteY3" fmla="*/ 83976 h 1278294"/>
              <a:gd name="connsiteX4" fmla="*/ 6270171 w 9134669"/>
              <a:gd name="connsiteY4" fmla="*/ 1278294 h 1278294"/>
              <a:gd name="connsiteX5" fmla="*/ 194 w 9134669"/>
              <a:gd name="connsiteY5" fmla="*/ 195943 h 1278294"/>
              <a:gd name="connsiteX6" fmla="*/ 0 w 9134669"/>
              <a:gd name="connsiteY6" fmla="*/ 111968 h 1278294"/>
              <a:gd name="connsiteX0" fmla="*/ 49877 w 9134540"/>
              <a:gd name="connsiteY0" fmla="*/ 42912 h 1278294"/>
              <a:gd name="connsiteX1" fmla="*/ 6279373 w 9134540"/>
              <a:gd name="connsiteY1" fmla="*/ 1194319 h 1278294"/>
              <a:gd name="connsiteX2" fmla="*/ 9134540 w 9134540"/>
              <a:gd name="connsiteY2" fmla="*/ 0 h 1278294"/>
              <a:gd name="connsiteX3" fmla="*/ 9134540 w 9134540"/>
              <a:gd name="connsiteY3" fmla="*/ 83976 h 1278294"/>
              <a:gd name="connsiteX4" fmla="*/ 6270042 w 9134540"/>
              <a:gd name="connsiteY4" fmla="*/ 1278294 h 1278294"/>
              <a:gd name="connsiteX5" fmla="*/ 65 w 9134540"/>
              <a:gd name="connsiteY5" fmla="*/ 195943 h 1278294"/>
              <a:gd name="connsiteX6" fmla="*/ 49877 w 9134540"/>
              <a:gd name="connsiteY6" fmla="*/ 42912 h 1278294"/>
              <a:gd name="connsiteX0" fmla="*/ 2252 w 9134540"/>
              <a:gd name="connsiteY0" fmla="*/ 116731 h 1278294"/>
              <a:gd name="connsiteX1" fmla="*/ 6279373 w 9134540"/>
              <a:gd name="connsiteY1" fmla="*/ 1194319 h 1278294"/>
              <a:gd name="connsiteX2" fmla="*/ 9134540 w 9134540"/>
              <a:gd name="connsiteY2" fmla="*/ 0 h 1278294"/>
              <a:gd name="connsiteX3" fmla="*/ 9134540 w 9134540"/>
              <a:gd name="connsiteY3" fmla="*/ 83976 h 1278294"/>
              <a:gd name="connsiteX4" fmla="*/ 6270042 w 9134540"/>
              <a:gd name="connsiteY4" fmla="*/ 1278294 h 1278294"/>
              <a:gd name="connsiteX5" fmla="*/ 65 w 9134540"/>
              <a:gd name="connsiteY5" fmla="*/ 195943 h 1278294"/>
              <a:gd name="connsiteX6" fmla="*/ 2252 w 9134540"/>
              <a:gd name="connsiteY6" fmla="*/ 116731 h 1278294"/>
              <a:gd name="connsiteX0" fmla="*/ 2252 w 9134540"/>
              <a:gd name="connsiteY0" fmla="*/ 116731 h 1278294"/>
              <a:gd name="connsiteX1" fmla="*/ 6279373 w 9134540"/>
              <a:gd name="connsiteY1" fmla="*/ 1234801 h 1278294"/>
              <a:gd name="connsiteX2" fmla="*/ 9134540 w 9134540"/>
              <a:gd name="connsiteY2" fmla="*/ 0 h 1278294"/>
              <a:gd name="connsiteX3" fmla="*/ 9134540 w 9134540"/>
              <a:gd name="connsiteY3" fmla="*/ 83976 h 1278294"/>
              <a:gd name="connsiteX4" fmla="*/ 6270042 w 9134540"/>
              <a:gd name="connsiteY4" fmla="*/ 1278294 h 1278294"/>
              <a:gd name="connsiteX5" fmla="*/ 65 w 9134540"/>
              <a:gd name="connsiteY5" fmla="*/ 195943 h 1278294"/>
              <a:gd name="connsiteX6" fmla="*/ 2252 w 9134540"/>
              <a:gd name="connsiteY6" fmla="*/ 116731 h 1278294"/>
              <a:gd name="connsiteX0" fmla="*/ 2252 w 9134540"/>
              <a:gd name="connsiteY0" fmla="*/ 116731 h 1278294"/>
              <a:gd name="connsiteX1" fmla="*/ 6307948 w 9134540"/>
              <a:gd name="connsiteY1" fmla="*/ 1189558 h 1278294"/>
              <a:gd name="connsiteX2" fmla="*/ 9134540 w 9134540"/>
              <a:gd name="connsiteY2" fmla="*/ 0 h 1278294"/>
              <a:gd name="connsiteX3" fmla="*/ 9134540 w 9134540"/>
              <a:gd name="connsiteY3" fmla="*/ 83976 h 1278294"/>
              <a:gd name="connsiteX4" fmla="*/ 6270042 w 9134540"/>
              <a:gd name="connsiteY4" fmla="*/ 1278294 h 1278294"/>
              <a:gd name="connsiteX5" fmla="*/ 65 w 9134540"/>
              <a:gd name="connsiteY5" fmla="*/ 195943 h 1278294"/>
              <a:gd name="connsiteX6" fmla="*/ 2252 w 9134540"/>
              <a:gd name="connsiteY6" fmla="*/ 116731 h 1278294"/>
              <a:gd name="connsiteX0" fmla="*/ 2252 w 9134540"/>
              <a:gd name="connsiteY0" fmla="*/ 116731 h 1228287"/>
              <a:gd name="connsiteX1" fmla="*/ 6307948 w 9134540"/>
              <a:gd name="connsiteY1" fmla="*/ 1189558 h 1228287"/>
              <a:gd name="connsiteX2" fmla="*/ 9134540 w 9134540"/>
              <a:gd name="connsiteY2" fmla="*/ 0 h 1228287"/>
              <a:gd name="connsiteX3" fmla="*/ 9134540 w 9134540"/>
              <a:gd name="connsiteY3" fmla="*/ 83976 h 1228287"/>
              <a:gd name="connsiteX4" fmla="*/ 6270042 w 9134540"/>
              <a:gd name="connsiteY4" fmla="*/ 1228287 h 1228287"/>
              <a:gd name="connsiteX5" fmla="*/ 65 w 9134540"/>
              <a:gd name="connsiteY5" fmla="*/ 195943 h 1228287"/>
              <a:gd name="connsiteX6" fmla="*/ 2252 w 9134540"/>
              <a:gd name="connsiteY6" fmla="*/ 116731 h 1228287"/>
              <a:gd name="connsiteX0" fmla="*/ 2252 w 9134540"/>
              <a:gd name="connsiteY0" fmla="*/ 116731 h 1266387"/>
              <a:gd name="connsiteX1" fmla="*/ 6307948 w 9134540"/>
              <a:gd name="connsiteY1" fmla="*/ 1189558 h 1266387"/>
              <a:gd name="connsiteX2" fmla="*/ 9134540 w 9134540"/>
              <a:gd name="connsiteY2" fmla="*/ 0 h 1266387"/>
              <a:gd name="connsiteX3" fmla="*/ 9134540 w 9134540"/>
              <a:gd name="connsiteY3" fmla="*/ 83976 h 1266387"/>
              <a:gd name="connsiteX4" fmla="*/ 6315286 w 9134540"/>
              <a:gd name="connsiteY4" fmla="*/ 1266387 h 1266387"/>
              <a:gd name="connsiteX5" fmla="*/ 65 w 9134540"/>
              <a:gd name="connsiteY5" fmla="*/ 195943 h 1266387"/>
              <a:gd name="connsiteX6" fmla="*/ 2252 w 9134540"/>
              <a:gd name="connsiteY6" fmla="*/ 116731 h 1266387"/>
              <a:gd name="connsiteX0" fmla="*/ 2252 w 9134540"/>
              <a:gd name="connsiteY0" fmla="*/ 152450 h 1302106"/>
              <a:gd name="connsiteX1" fmla="*/ 6307948 w 9134540"/>
              <a:gd name="connsiteY1" fmla="*/ 1225277 h 1302106"/>
              <a:gd name="connsiteX2" fmla="*/ 8932134 w 9134540"/>
              <a:gd name="connsiteY2" fmla="*/ 0 h 1302106"/>
              <a:gd name="connsiteX3" fmla="*/ 9134540 w 9134540"/>
              <a:gd name="connsiteY3" fmla="*/ 119695 h 1302106"/>
              <a:gd name="connsiteX4" fmla="*/ 6315286 w 9134540"/>
              <a:gd name="connsiteY4" fmla="*/ 1302106 h 1302106"/>
              <a:gd name="connsiteX5" fmla="*/ 65 w 9134540"/>
              <a:gd name="connsiteY5" fmla="*/ 231662 h 1302106"/>
              <a:gd name="connsiteX6" fmla="*/ 2252 w 9134540"/>
              <a:gd name="connsiteY6" fmla="*/ 152450 h 1302106"/>
              <a:gd name="connsiteX0" fmla="*/ 2252 w 9144066"/>
              <a:gd name="connsiteY0" fmla="*/ 121494 h 1271150"/>
              <a:gd name="connsiteX1" fmla="*/ 6307948 w 9144066"/>
              <a:gd name="connsiteY1" fmla="*/ 1194321 h 1271150"/>
              <a:gd name="connsiteX2" fmla="*/ 9144066 w 9144066"/>
              <a:gd name="connsiteY2" fmla="*/ 0 h 1271150"/>
              <a:gd name="connsiteX3" fmla="*/ 9134540 w 9144066"/>
              <a:gd name="connsiteY3" fmla="*/ 88739 h 1271150"/>
              <a:gd name="connsiteX4" fmla="*/ 6315286 w 9144066"/>
              <a:gd name="connsiteY4" fmla="*/ 1271150 h 1271150"/>
              <a:gd name="connsiteX5" fmla="*/ 65 w 9144066"/>
              <a:gd name="connsiteY5" fmla="*/ 200706 h 1271150"/>
              <a:gd name="connsiteX6" fmla="*/ 2252 w 9144066"/>
              <a:gd name="connsiteY6" fmla="*/ 121494 h 1271150"/>
              <a:gd name="connsiteX0" fmla="*/ 2252 w 9144066"/>
              <a:gd name="connsiteY0" fmla="*/ 121494 h 1271150"/>
              <a:gd name="connsiteX1" fmla="*/ 6307948 w 9144066"/>
              <a:gd name="connsiteY1" fmla="*/ 1194321 h 1271150"/>
              <a:gd name="connsiteX2" fmla="*/ 9144066 w 9144066"/>
              <a:gd name="connsiteY2" fmla="*/ 0 h 1271150"/>
              <a:gd name="connsiteX3" fmla="*/ 9051196 w 9144066"/>
              <a:gd name="connsiteY3" fmla="*/ 236376 h 1271150"/>
              <a:gd name="connsiteX4" fmla="*/ 6315286 w 9144066"/>
              <a:gd name="connsiteY4" fmla="*/ 1271150 h 1271150"/>
              <a:gd name="connsiteX5" fmla="*/ 65 w 9144066"/>
              <a:gd name="connsiteY5" fmla="*/ 200706 h 1271150"/>
              <a:gd name="connsiteX6" fmla="*/ 2252 w 9144066"/>
              <a:gd name="connsiteY6" fmla="*/ 121494 h 1271150"/>
              <a:gd name="connsiteX0" fmla="*/ 2252 w 9144066"/>
              <a:gd name="connsiteY0" fmla="*/ 121494 h 1271150"/>
              <a:gd name="connsiteX1" fmla="*/ 6307948 w 9144066"/>
              <a:gd name="connsiteY1" fmla="*/ 1194321 h 1271150"/>
              <a:gd name="connsiteX2" fmla="*/ 9144066 w 9144066"/>
              <a:gd name="connsiteY2" fmla="*/ 0 h 1271150"/>
              <a:gd name="connsiteX3" fmla="*/ 9141683 w 9144066"/>
              <a:gd name="connsiteY3" fmla="*/ 79214 h 1271150"/>
              <a:gd name="connsiteX4" fmla="*/ 6315286 w 9144066"/>
              <a:gd name="connsiteY4" fmla="*/ 1271150 h 1271150"/>
              <a:gd name="connsiteX5" fmla="*/ 65 w 9144066"/>
              <a:gd name="connsiteY5" fmla="*/ 200706 h 1271150"/>
              <a:gd name="connsiteX6" fmla="*/ 2252 w 9144066"/>
              <a:gd name="connsiteY6" fmla="*/ 121494 h 127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66" h="1271150">
                <a:moveTo>
                  <a:pt x="2252" y="121494"/>
                </a:moveTo>
                <a:lnTo>
                  <a:pt x="6307948" y="1194321"/>
                </a:lnTo>
                <a:lnTo>
                  <a:pt x="9144066" y="0"/>
                </a:lnTo>
                <a:cubicBezTo>
                  <a:pt x="9143272" y="26405"/>
                  <a:pt x="9142477" y="52809"/>
                  <a:pt x="9141683" y="79214"/>
                </a:cubicBezTo>
                <a:lnTo>
                  <a:pt x="6315286" y="1271150"/>
                </a:lnTo>
                <a:lnTo>
                  <a:pt x="65" y="200706"/>
                </a:lnTo>
                <a:cubicBezTo>
                  <a:pt x="0" y="172714"/>
                  <a:pt x="2317" y="149486"/>
                  <a:pt x="2252" y="121494"/>
                </a:cubicBez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4" name="Date Placeholder 3"/>
          <p:cNvSpPr>
            <a:spLocks noGrp="1"/>
          </p:cNvSpPr>
          <p:nvPr>
            <p:ph type="dt" sz="half" idx="10"/>
          </p:nvPr>
        </p:nvSpPr>
        <p:spPr/>
        <p:txBody>
          <a:bodyPr/>
          <a:lstStyle/>
          <a:p>
            <a:endParaRPr dirty="0">
              <a:latin typeface="Gill Sans MT"/>
            </a:endParaRPr>
          </a:p>
          <a:p>
            <a:r>
              <a:rPr>
                <a:latin typeface="Gill Sans MT"/>
              </a:rPr>
              <a:t>SF13    </a:t>
            </a:r>
            <a:fld id="{C5EC53C9-A0F0-8940-B309-B986FB423264}" type="datetime4">
              <a:rPr lang="en-US">
                <a:latin typeface="Gill Sans MT"/>
              </a:rPr>
              <a:pPr/>
              <a:t>July 6, 2013</a:t>
            </a:fld>
            <a:endParaRPr dirty="0">
              <a:latin typeface="Gill Sans MT"/>
            </a:endParaRPr>
          </a:p>
        </p:txBody>
      </p:sp>
      <p:sp>
        <p:nvSpPr>
          <p:cNvPr id="5" name="Footer Placeholder 4"/>
          <p:cNvSpPr>
            <a:spLocks noGrp="1"/>
          </p:cNvSpPr>
          <p:nvPr>
            <p:ph type="ftr" sz="quarter" idx="11"/>
          </p:nvPr>
        </p:nvSpPr>
        <p:spPr/>
        <p:txBody>
          <a:bodyPr/>
          <a:lstStyle/>
          <a:p>
            <a:r>
              <a:rPr lang="en-US" smtClean="0">
                <a:latin typeface="Gill Sans MT"/>
              </a:rPr>
              <a:t>Argonne National Laboratory Nicholas Frontiere</a:t>
            </a:r>
            <a:endParaRPr lang="en-US" dirty="0">
              <a:latin typeface="Gill Sans MT"/>
            </a:endParaRPr>
          </a:p>
        </p:txBody>
      </p:sp>
      <p:sp>
        <p:nvSpPr>
          <p:cNvPr id="6" name="Slide Number Placeholder 5"/>
          <p:cNvSpPr>
            <a:spLocks noGrp="1"/>
          </p:cNvSpPr>
          <p:nvPr>
            <p:ph type="sldNum" sz="quarter" idx="12"/>
          </p:nvPr>
        </p:nvSpPr>
        <p:spPr/>
        <p:txBody>
          <a:bodyPr>
            <a:normAutofit/>
          </a:bodyPr>
          <a:lstStyle/>
          <a:p>
            <a:fld id="{1D72EBF8-7CF5-44B7-B2BF-E22DE4D0703D}" type="slidenum">
              <a:rPr lang="en-US" smtClean="0">
                <a:latin typeface="Gill Sans MT"/>
              </a:rPr>
              <a:pPr/>
              <a:t>‹#›</a:t>
            </a:fld>
            <a:endParaRPr lang="en-US" dirty="0">
              <a:latin typeface="Gill Sans MT"/>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7" name="Freeform 6"/>
          <p:cNvSpPr/>
          <p:nvPr/>
        </p:nvSpPr>
        <p:spPr>
          <a:xfrm>
            <a:off x="0" y="5457825"/>
            <a:ext cx="7239000" cy="1400175"/>
          </a:xfrm>
          <a:custGeom>
            <a:avLst/>
            <a:gdLst>
              <a:gd name="connsiteX0" fmla="*/ 0 w 9134475"/>
              <a:gd name="connsiteY0" fmla="*/ 142875 h 1323975"/>
              <a:gd name="connsiteX1" fmla="*/ 6305550 w 9134475"/>
              <a:gd name="connsiteY1" fmla="*/ 1209675 h 1323975"/>
              <a:gd name="connsiteX2" fmla="*/ 9134475 w 9134475"/>
              <a:gd name="connsiteY2" fmla="*/ 0 h 1323975"/>
              <a:gd name="connsiteX3" fmla="*/ 9134475 w 9134475"/>
              <a:gd name="connsiteY3" fmla="*/ 1323975 h 1323975"/>
              <a:gd name="connsiteX4" fmla="*/ 0 w 9134475"/>
              <a:gd name="connsiteY4" fmla="*/ 1323975 h 1323975"/>
              <a:gd name="connsiteX5" fmla="*/ 0 w 9134475"/>
              <a:gd name="connsiteY5" fmla="*/ 142875 h 1323975"/>
              <a:gd name="connsiteX0" fmla="*/ 0 w 9134475"/>
              <a:gd name="connsiteY0" fmla="*/ 0 h 1181100"/>
              <a:gd name="connsiteX1" fmla="*/ 6305550 w 9134475"/>
              <a:gd name="connsiteY1" fmla="*/ 1066800 h 1181100"/>
              <a:gd name="connsiteX2" fmla="*/ 9134475 w 9134475"/>
              <a:gd name="connsiteY2" fmla="*/ 1181100 h 1181100"/>
              <a:gd name="connsiteX3" fmla="*/ 0 w 9134475"/>
              <a:gd name="connsiteY3" fmla="*/ 1181100 h 1181100"/>
              <a:gd name="connsiteX4" fmla="*/ 0 w 9134475"/>
              <a:gd name="connsiteY4" fmla="*/ 0 h 1181100"/>
              <a:gd name="connsiteX0" fmla="*/ 0 w 6494783"/>
              <a:gd name="connsiteY0" fmla="*/ 0 h 1181100"/>
              <a:gd name="connsiteX1" fmla="*/ 6305550 w 6494783"/>
              <a:gd name="connsiteY1" fmla="*/ 1066800 h 1181100"/>
              <a:gd name="connsiteX2" fmla="*/ 6494783 w 6494783"/>
              <a:gd name="connsiteY2" fmla="*/ 1181100 h 1181100"/>
              <a:gd name="connsiteX3" fmla="*/ 0 w 6494783"/>
              <a:gd name="connsiteY3" fmla="*/ 1181100 h 1181100"/>
              <a:gd name="connsiteX4" fmla="*/ 0 w 6494783"/>
              <a:gd name="connsiteY4" fmla="*/ 0 h 1181100"/>
              <a:gd name="connsiteX0" fmla="*/ 0 w 6494783"/>
              <a:gd name="connsiteY0" fmla="*/ 0 h 1181100"/>
              <a:gd name="connsiteX1" fmla="*/ 6494783 w 6494783"/>
              <a:gd name="connsiteY1" fmla="*/ 1181100 h 1181100"/>
              <a:gd name="connsiteX2" fmla="*/ 0 w 6494783"/>
              <a:gd name="connsiteY2" fmla="*/ 1181100 h 1181100"/>
              <a:gd name="connsiteX3" fmla="*/ 0 w 6494783"/>
              <a:gd name="connsiteY3" fmla="*/ 0 h 1181100"/>
              <a:gd name="connsiteX0" fmla="*/ 0 w 7415827"/>
              <a:gd name="connsiteY0" fmla="*/ 0 h 1181100"/>
              <a:gd name="connsiteX1" fmla="*/ 7415827 w 7415827"/>
              <a:gd name="connsiteY1" fmla="*/ 866775 h 1181100"/>
              <a:gd name="connsiteX2" fmla="*/ 0 w 7415827"/>
              <a:gd name="connsiteY2" fmla="*/ 1181100 h 1181100"/>
              <a:gd name="connsiteX3" fmla="*/ 0 w 7415827"/>
              <a:gd name="connsiteY3" fmla="*/ 0 h 1181100"/>
              <a:gd name="connsiteX0" fmla="*/ 0 w 7415827"/>
              <a:gd name="connsiteY0" fmla="*/ 0 h 1571625"/>
              <a:gd name="connsiteX1" fmla="*/ 7415827 w 7415827"/>
              <a:gd name="connsiteY1" fmla="*/ 866775 h 1571625"/>
              <a:gd name="connsiteX2" fmla="*/ 0 w 7415827"/>
              <a:gd name="connsiteY2" fmla="*/ 1571625 h 1571625"/>
              <a:gd name="connsiteX3" fmla="*/ 0 w 7415827"/>
              <a:gd name="connsiteY3" fmla="*/ 0 h 1571625"/>
              <a:gd name="connsiteX0" fmla="*/ 0 w 7415827"/>
              <a:gd name="connsiteY0" fmla="*/ 0 h 1571625"/>
              <a:gd name="connsiteX1" fmla="*/ 7415827 w 7415827"/>
              <a:gd name="connsiteY1" fmla="*/ 866775 h 1571625"/>
              <a:gd name="connsiteX2" fmla="*/ 1823096 w 7415827"/>
              <a:gd name="connsiteY2" fmla="*/ 1571625 h 1571625"/>
              <a:gd name="connsiteX3" fmla="*/ 0 w 7415827"/>
              <a:gd name="connsiteY3" fmla="*/ 1571625 h 1571625"/>
              <a:gd name="connsiteX4" fmla="*/ 0 w 7415827"/>
              <a:gd name="connsiteY4" fmla="*/ 0 h 1571625"/>
              <a:gd name="connsiteX0" fmla="*/ 0 w 7216426"/>
              <a:gd name="connsiteY0" fmla="*/ 0 h 1571625"/>
              <a:gd name="connsiteX1" fmla="*/ 7216426 w 7216426"/>
              <a:gd name="connsiteY1" fmla="*/ 1038225 h 1571625"/>
              <a:gd name="connsiteX2" fmla="*/ 1823096 w 7216426"/>
              <a:gd name="connsiteY2" fmla="*/ 1571625 h 1571625"/>
              <a:gd name="connsiteX3" fmla="*/ 0 w 7216426"/>
              <a:gd name="connsiteY3" fmla="*/ 1571625 h 1571625"/>
              <a:gd name="connsiteX4" fmla="*/ 0 w 7216426"/>
              <a:gd name="connsiteY4" fmla="*/ 0 h 1571625"/>
              <a:gd name="connsiteX0" fmla="*/ 0 w 7216426"/>
              <a:gd name="connsiteY0" fmla="*/ 0 h 914400"/>
              <a:gd name="connsiteX1" fmla="*/ 7216426 w 7216426"/>
              <a:gd name="connsiteY1" fmla="*/ 381000 h 914400"/>
              <a:gd name="connsiteX2" fmla="*/ 1823096 w 7216426"/>
              <a:gd name="connsiteY2" fmla="*/ 914400 h 914400"/>
              <a:gd name="connsiteX3" fmla="*/ 0 w 7216426"/>
              <a:gd name="connsiteY3" fmla="*/ 914400 h 914400"/>
              <a:gd name="connsiteX4" fmla="*/ 0 w 7216426"/>
              <a:gd name="connsiteY4" fmla="*/ 0 h 914400"/>
              <a:gd name="connsiteX0" fmla="*/ 0 w 7216426"/>
              <a:gd name="connsiteY0" fmla="*/ 0 h 1400175"/>
              <a:gd name="connsiteX1" fmla="*/ 7216426 w 7216426"/>
              <a:gd name="connsiteY1" fmla="*/ 866775 h 1400175"/>
              <a:gd name="connsiteX2" fmla="*/ 1823096 w 7216426"/>
              <a:gd name="connsiteY2" fmla="*/ 1400175 h 1400175"/>
              <a:gd name="connsiteX3" fmla="*/ 0 w 7216426"/>
              <a:gd name="connsiteY3" fmla="*/ 1400175 h 1400175"/>
              <a:gd name="connsiteX4" fmla="*/ 0 w 7216426"/>
              <a:gd name="connsiteY4" fmla="*/ 0 h 140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6426" h="1400175">
                <a:moveTo>
                  <a:pt x="0" y="0"/>
                </a:moveTo>
                <a:lnTo>
                  <a:pt x="7216426" y="866775"/>
                </a:lnTo>
                <a:lnTo>
                  <a:pt x="1823096" y="1400175"/>
                </a:lnTo>
                <a:lnTo>
                  <a:pt x="0" y="1400175"/>
                </a:lnTo>
                <a:lnTo>
                  <a:pt x="0" y="0"/>
                </a:lnTo>
                <a:close/>
              </a:path>
            </a:pathLst>
          </a:custGeom>
          <a:gradFill>
            <a:gsLst>
              <a:gs pos="0">
                <a:schemeClr val="accent1"/>
              </a:gs>
              <a:gs pos="52000">
                <a:schemeClr val="accent1">
                  <a:lumMod val="40000"/>
                  <a:lumOff val="60000"/>
                </a:schemeClr>
              </a:gs>
              <a:gs pos="66000">
                <a:schemeClr val="accent1"/>
              </a:gs>
            </a:gsLst>
            <a:lin ang="1662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8" name="Freeform 7"/>
          <p:cNvSpPr/>
          <p:nvPr/>
        </p:nvSpPr>
        <p:spPr>
          <a:xfrm>
            <a:off x="1807389" y="6148043"/>
            <a:ext cx="7338991" cy="711996"/>
          </a:xfrm>
          <a:custGeom>
            <a:avLst/>
            <a:gdLst>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666750 h 2114550"/>
              <a:gd name="connsiteX1" fmla="*/ 9144000 w 9144000"/>
              <a:gd name="connsiteY1" fmla="*/ 0 h 2114550"/>
              <a:gd name="connsiteX2" fmla="*/ 9144000 w 9144000"/>
              <a:gd name="connsiteY2" fmla="*/ 914400 h 2114550"/>
              <a:gd name="connsiteX3" fmla="*/ 6334125 w 9144000"/>
              <a:gd name="connsiteY3" fmla="*/ 2114550 h 2114550"/>
              <a:gd name="connsiteX4" fmla="*/ 0 w 9144000"/>
              <a:gd name="connsiteY4" fmla="*/ 1047750 h 2114550"/>
              <a:gd name="connsiteX5" fmla="*/ 9525 w 9144000"/>
              <a:gd name="connsiteY5" fmla="*/ 666750 h 2114550"/>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6334125 w 9144000"/>
              <a:gd name="connsiteY4" fmla="*/ 1457325 h 1581150"/>
              <a:gd name="connsiteX5" fmla="*/ 0 w 9144000"/>
              <a:gd name="connsiteY5" fmla="*/ 390525 h 1581150"/>
              <a:gd name="connsiteX6" fmla="*/ 9525 w 9144000"/>
              <a:gd name="connsiteY6" fmla="*/ 9525 h 1581150"/>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390525 h 1581150"/>
              <a:gd name="connsiteX5" fmla="*/ 9525 w 9144000"/>
              <a:gd name="connsiteY5" fmla="*/ 9525 h 1581150"/>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9525 w 9144000"/>
              <a:gd name="connsiteY5" fmla="*/ 9525 h 1581150"/>
              <a:gd name="connsiteX0" fmla="*/ 342207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342207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9134495 w 9144000"/>
              <a:gd name="connsiteY4" fmla="*/ 1572115 h 1581150"/>
              <a:gd name="connsiteX5" fmla="*/ 0 w 9144000"/>
              <a:gd name="connsiteY5" fmla="*/ 1571625 h 1581150"/>
              <a:gd name="connsiteX6" fmla="*/ 20 w 9144000"/>
              <a:gd name="connsiteY6" fmla="*/ 1323975 h 1581150"/>
              <a:gd name="connsiteX0" fmla="*/ 20 w 9144000"/>
              <a:gd name="connsiteY0" fmla="*/ 1323975 h 1581150"/>
              <a:gd name="connsiteX1" fmla="*/ 9144000 w 9144000"/>
              <a:gd name="connsiteY1" fmla="*/ 0 h 1581150"/>
              <a:gd name="connsiteX2" fmla="*/ 9144000 w 9144000"/>
              <a:gd name="connsiteY2" fmla="*/ 1581150 h 1581150"/>
              <a:gd name="connsiteX3" fmla="*/ 9134495 w 9144000"/>
              <a:gd name="connsiteY3" fmla="*/ 1572115 h 1581150"/>
              <a:gd name="connsiteX4" fmla="*/ 0 w 9144000"/>
              <a:gd name="connsiteY4" fmla="*/ 1571625 h 1581150"/>
              <a:gd name="connsiteX5" fmla="*/ 20 w 9144000"/>
              <a:gd name="connsiteY5" fmla="*/ 1323975 h 1581150"/>
              <a:gd name="connsiteX0" fmla="*/ 20 w 9144000"/>
              <a:gd name="connsiteY0" fmla="*/ 456601 h 713776"/>
              <a:gd name="connsiteX1" fmla="*/ 8611709 w 9144000"/>
              <a:gd name="connsiteY1" fmla="*/ 0 h 713776"/>
              <a:gd name="connsiteX2" fmla="*/ 9144000 w 9144000"/>
              <a:gd name="connsiteY2" fmla="*/ 713776 h 713776"/>
              <a:gd name="connsiteX3" fmla="*/ 9134495 w 9144000"/>
              <a:gd name="connsiteY3" fmla="*/ 704741 h 713776"/>
              <a:gd name="connsiteX4" fmla="*/ 0 w 9144000"/>
              <a:gd name="connsiteY4" fmla="*/ 704251 h 713776"/>
              <a:gd name="connsiteX5" fmla="*/ 20 w 9144000"/>
              <a:gd name="connsiteY5" fmla="*/ 456601 h 713776"/>
              <a:gd name="connsiteX0" fmla="*/ 20 w 9144000"/>
              <a:gd name="connsiteY0" fmla="*/ 818007 h 1075182"/>
              <a:gd name="connsiteX1" fmla="*/ 9124990 w 9144000"/>
              <a:gd name="connsiteY1" fmla="*/ 0 h 1075182"/>
              <a:gd name="connsiteX2" fmla="*/ 9144000 w 9144000"/>
              <a:gd name="connsiteY2" fmla="*/ 1075182 h 1075182"/>
              <a:gd name="connsiteX3" fmla="*/ 9134495 w 9144000"/>
              <a:gd name="connsiteY3" fmla="*/ 1066147 h 1075182"/>
              <a:gd name="connsiteX4" fmla="*/ 0 w 9144000"/>
              <a:gd name="connsiteY4" fmla="*/ 1065657 h 1075182"/>
              <a:gd name="connsiteX5" fmla="*/ 20 w 9144000"/>
              <a:gd name="connsiteY5" fmla="*/ 818007 h 1075182"/>
              <a:gd name="connsiteX0" fmla="*/ 20 w 9144000"/>
              <a:gd name="connsiteY0" fmla="*/ 176512 h 433687"/>
              <a:gd name="connsiteX1" fmla="*/ 8782802 w 9144000"/>
              <a:gd name="connsiteY1" fmla="*/ 0 h 433687"/>
              <a:gd name="connsiteX2" fmla="*/ 9144000 w 9144000"/>
              <a:gd name="connsiteY2" fmla="*/ 433687 h 433687"/>
              <a:gd name="connsiteX3" fmla="*/ 9134495 w 9144000"/>
              <a:gd name="connsiteY3" fmla="*/ 424652 h 433687"/>
              <a:gd name="connsiteX4" fmla="*/ 0 w 9144000"/>
              <a:gd name="connsiteY4" fmla="*/ 424162 h 433687"/>
              <a:gd name="connsiteX5" fmla="*/ 20 w 9144000"/>
              <a:gd name="connsiteY5" fmla="*/ 176512 h 433687"/>
              <a:gd name="connsiteX0" fmla="*/ 20 w 9144000"/>
              <a:gd name="connsiteY0" fmla="*/ 411426 h 668601"/>
              <a:gd name="connsiteX1" fmla="*/ 9124989 w 9144000"/>
              <a:gd name="connsiteY1" fmla="*/ 0 h 668601"/>
              <a:gd name="connsiteX2" fmla="*/ 9144000 w 9144000"/>
              <a:gd name="connsiteY2" fmla="*/ 668601 h 668601"/>
              <a:gd name="connsiteX3" fmla="*/ 9134495 w 9144000"/>
              <a:gd name="connsiteY3" fmla="*/ 659566 h 668601"/>
              <a:gd name="connsiteX4" fmla="*/ 0 w 9144000"/>
              <a:gd name="connsiteY4" fmla="*/ 659076 h 668601"/>
              <a:gd name="connsiteX5" fmla="*/ 20 w 9144000"/>
              <a:gd name="connsiteY5" fmla="*/ 411426 h 668601"/>
              <a:gd name="connsiteX0" fmla="*/ 20 w 9144000"/>
              <a:gd name="connsiteY0" fmla="*/ 998711 h 1081261"/>
              <a:gd name="connsiteX1" fmla="*/ 9124989 w 9144000"/>
              <a:gd name="connsiteY1" fmla="*/ 0 h 1081261"/>
              <a:gd name="connsiteX2" fmla="*/ 9144000 w 9144000"/>
              <a:gd name="connsiteY2" fmla="*/ 668601 h 1081261"/>
              <a:gd name="connsiteX3" fmla="*/ 9134495 w 9144000"/>
              <a:gd name="connsiteY3" fmla="*/ 659566 h 1081261"/>
              <a:gd name="connsiteX4" fmla="*/ 0 w 9144000"/>
              <a:gd name="connsiteY4" fmla="*/ 659076 h 1081261"/>
              <a:gd name="connsiteX5" fmla="*/ 20 w 9144000"/>
              <a:gd name="connsiteY5" fmla="*/ 998711 h 1081261"/>
              <a:gd name="connsiteX0" fmla="*/ 2243247 w 9144000"/>
              <a:gd name="connsiteY0" fmla="*/ 619235 h 701785"/>
              <a:gd name="connsiteX1" fmla="*/ 9124989 w 9144000"/>
              <a:gd name="connsiteY1" fmla="*/ 0 h 701785"/>
              <a:gd name="connsiteX2" fmla="*/ 9144000 w 9144000"/>
              <a:gd name="connsiteY2" fmla="*/ 668601 h 701785"/>
              <a:gd name="connsiteX3" fmla="*/ 9134495 w 9144000"/>
              <a:gd name="connsiteY3" fmla="*/ 659566 h 701785"/>
              <a:gd name="connsiteX4" fmla="*/ 0 w 9144000"/>
              <a:gd name="connsiteY4" fmla="*/ 659076 h 701785"/>
              <a:gd name="connsiteX5" fmla="*/ 2243247 w 9144000"/>
              <a:gd name="connsiteY5" fmla="*/ 619235 h 701785"/>
              <a:gd name="connsiteX0" fmla="*/ 7 w 6900760"/>
              <a:gd name="connsiteY0" fmla="*/ 619235 h 1354783"/>
              <a:gd name="connsiteX1" fmla="*/ 6881749 w 6900760"/>
              <a:gd name="connsiteY1" fmla="*/ 0 h 1354783"/>
              <a:gd name="connsiteX2" fmla="*/ 6900760 w 6900760"/>
              <a:gd name="connsiteY2" fmla="*/ 668601 h 1354783"/>
              <a:gd name="connsiteX3" fmla="*/ 6891255 w 6900760"/>
              <a:gd name="connsiteY3" fmla="*/ 659566 h 1354783"/>
              <a:gd name="connsiteX4" fmla="*/ 684361 w 6900760"/>
              <a:gd name="connsiteY4" fmla="*/ 1354783 h 1354783"/>
              <a:gd name="connsiteX5" fmla="*/ 7 w 6900760"/>
              <a:gd name="connsiteY5" fmla="*/ 619235 h 1354783"/>
              <a:gd name="connsiteX0" fmla="*/ 0 w 6900753"/>
              <a:gd name="connsiteY0" fmla="*/ 619235 h 668601"/>
              <a:gd name="connsiteX1" fmla="*/ 6881742 w 6900753"/>
              <a:gd name="connsiteY1" fmla="*/ 0 h 668601"/>
              <a:gd name="connsiteX2" fmla="*/ 6900753 w 6900753"/>
              <a:gd name="connsiteY2" fmla="*/ 668601 h 668601"/>
              <a:gd name="connsiteX3" fmla="*/ 6891248 w 6900753"/>
              <a:gd name="connsiteY3" fmla="*/ 659566 h 668601"/>
              <a:gd name="connsiteX4" fmla="*/ 0 w 6900753"/>
              <a:gd name="connsiteY4" fmla="*/ 619235 h 668601"/>
              <a:gd name="connsiteX0" fmla="*/ 0 w 6263905"/>
              <a:gd name="connsiteY0" fmla="*/ 1197485 h 1197485"/>
              <a:gd name="connsiteX1" fmla="*/ 6244894 w 6263905"/>
              <a:gd name="connsiteY1" fmla="*/ 0 h 1197485"/>
              <a:gd name="connsiteX2" fmla="*/ 6263905 w 6263905"/>
              <a:gd name="connsiteY2" fmla="*/ 668601 h 1197485"/>
              <a:gd name="connsiteX3" fmla="*/ 6254400 w 6263905"/>
              <a:gd name="connsiteY3" fmla="*/ 659566 h 1197485"/>
              <a:gd name="connsiteX4" fmla="*/ 0 w 6263905"/>
              <a:gd name="connsiteY4" fmla="*/ 1197485 h 1197485"/>
              <a:gd name="connsiteX0" fmla="*/ 0 w 7318982"/>
              <a:gd name="connsiteY0" fmla="*/ 673446 h 673446"/>
              <a:gd name="connsiteX1" fmla="*/ 7299971 w 7318982"/>
              <a:gd name="connsiteY1" fmla="*/ 0 h 673446"/>
              <a:gd name="connsiteX2" fmla="*/ 7318982 w 7318982"/>
              <a:gd name="connsiteY2" fmla="*/ 668601 h 673446"/>
              <a:gd name="connsiteX3" fmla="*/ 7309477 w 7318982"/>
              <a:gd name="connsiteY3" fmla="*/ 659566 h 673446"/>
              <a:gd name="connsiteX4" fmla="*/ 0 w 7318982"/>
              <a:gd name="connsiteY4" fmla="*/ 673446 h 673446"/>
              <a:gd name="connsiteX0" fmla="*/ 0 w 7318982"/>
              <a:gd name="connsiteY0" fmla="*/ 673446 h 673446"/>
              <a:gd name="connsiteX1" fmla="*/ 7299971 w 7318982"/>
              <a:gd name="connsiteY1" fmla="*/ 0 h 673446"/>
              <a:gd name="connsiteX2" fmla="*/ 7318982 w 7318982"/>
              <a:gd name="connsiteY2" fmla="*/ 668601 h 673446"/>
              <a:gd name="connsiteX3" fmla="*/ 0 w 7318982"/>
              <a:gd name="connsiteY3" fmla="*/ 673446 h 673446"/>
              <a:gd name="connsiteX0" fmla="*/ 0 w 7318982"/>
              <a:gd name="connsiteY0" fmla="*/ 526624 h 526624"/>
              <a:gd name="connsiteX1" fmla="*/ 7166898 w 7318982"/>
              <a:gd name="connsiteY1" fmla="*/ 0 h 526624"/>
              <a:gd name="connsiteX2" fmla="*/ 7318982 w 7318982"/>
              <a:gd name="connsiteY2" fmla="*/ 521779 h 526624"/>
              <a:gd name="connsiteX3" fmla="*/ 0 w 7318982"/>
              <a:gd name="connsiteY3" fmla="*/ 526624 h 526624"/>
              <a:gd name="connsiteX0" fmla="*/ 0 w 7323733"/>
              <a:gd name="connsiteY0" fmla="*/ 673445 h 673445"/>
              <a:gd name="connsiteX1" fmla="*/ 7323733 w 7323733"/>
              <a:gd name="connsiteY1" fmla="*/ 0 h 673445"/>
              <a:gd name="connsiteX2" fmla="*/ 7318982 w 7323733"/>
              <a:gd name="connsiteY2" fmla="*/ 668600 h 673445"/>
              <a:gd name="connsiteX3" fmla="*/ 0 w 7323733"/>
              <a:gd name="connsiteY3" fmla="*/ 673445 h 673445"/>
              <a:gd name="connsiteX0" fmla="*/ 0 w 7323733"/>
              <a:gd name="connsiteY0" fmla="*/ 673445 h 673445"/>
              <a:gd name="connsiteX1" fmla="*/ 7323733 w 7323733"/>
              <a:gd name="connsiteY1" fmla="*/ 0 h 673445"/>
              <a:gd name="connsiteX2" fmla="*/ 7145512 w 7323733"/>
              <a:gd name="connsiteY2" fmla="*/ 352371 h 673445"/>
              <a:gd name="connsiteX3" fmla="*/ 0 w 7323733"/>
              <a:gd name="connsiteY3" fmla="*/ 673445 h 673445"/>
              <a:gd name="connsiteX0" fmla="*/ 0 w 7323733"/>
              <a:gd name="connsiteY0" fmla="*/ 673445 h 675378"/>
              <a:gd name="connsiteX1" fmla="*/ 7323733 w 7323733"/>
              <a:gd name="connsiteY1" fmla="*/ 0 h 675378"/>
              <a:gd name="connsiteX2" fmla="*/ 7318982 w 7323733"/>
              <a:gd name="connsiteY2" fmla="*/ 675378 h 675378"/>
              <a:gd name="connsiteX3" fmla="*/ 0 w 7323733"/>
              <a:gd name="connsiteY3" fmla="*/ 673445 h 675378"/>
              <a:gd name="connsiteX0" fmla="*/ 0 w 7323733"/>
              <a:gd name="connsiteY0" fmla="*/ 673445 h 673445"/>
              <a:gd name="connsiteX1" fmla="*/ 7323733 w 7323733"/>
              <a:gd name="connsiteY1" fmla="*/ 0 h 673445"/>
              <a:gd name="connsiteX2" fmla="*/ 7202544 w 7323733"/>
              <a:gd name="connsiteY2" fmla="*/ 490158 h 673445"/>
              <a:gd name="connsiteX3" fmla="*/ 0 w 7323733"/>
              <a:gd name="connsiteY3" fmla="*/ 673445 h 673445"/>
              <a:gd name="connsiteX0" fmla="*/ 0 w 7323733"/>
              <a:gd name="connsiteY0" fmla="*/ 673445 h 675379"/>
              <a:gd name="connsiteX1" fmla="*/ 7323733 w 7323733"/>
              <a:gd name="connsiteY1" fmla="*/ 0 h 675379"/>
              <a:gd name="connsiteX2" fmla="*/ 7321359 w 7323733"/>
              <a:gd name="connsiteY2" fmla="*/ 675379 h 675379"/>
              <a:gd name="connsiteX3" fmla="*/ 0 w 7323733"/>
              <a:gd name="connsiteY3" fmla="*/ 673445 h 675379"/>
            </a:gdLst>
            <a:ahLst/>
            <a:cxnLst>
              <a:cxn ang="0">
                <a:pos x="connsiteX0" y="connsiteY0"/>
              </a:cxn>
              <a:cxn ang="0">
                <a:pos x="connsiteX1" y="connsiteY1"/>
              </a:cxn>
              <a:cxn ang="0">
                <a:pos x="connsiteX2" y="connsiteY2"/>
              </a:cxn>
              <a:cxn ang="0">
                <a:pos x="connsiteX3" y="connsiteY3"/>
              </a:cxn>
            </a:cxnLst>
            <a:rect l="l" t="t" r="r" b="b"/>
            <a:pathLst>
              <a:path w="7323733" h="675379">
                <a:moveTo>
                  <a:pt x="0" y="673445"/>
                </a:moveTo>
                <a:lnTo>
                  <a:pt x="7323733" y="0"/>
                </a:lnTo>
                <a:cubicBezTo>
                  <a:pt x="7322149" y="222867"/>
                  <a:pt x="7322943" y="452512"/>
                  <a:pt x="7321359" y="675379"/>
                </a:cubicBezTo>
                <a:lnTo>
                  <a:pt x="0" y="673445"/>
                </a:lnTo>
                <a:close/>
              </a:path>
            </a:pathLst>
          </a:custGeom>
          <a:gradFill>
            <a:gsLst>
              <a:gs pos="28000">
                <a:schemeClr val="accent3"/>
              </a:gs>
              <a:gs pos="40000">
                <a:schemeClr val="accent3">
                  <a:lumMod val="40000"/>
                  <a:lumOff val="60000"/>
                </a:schemeClr>
              </a:gs>
              <a:gs pos="48000">
                <a:schemeClr val="accent3"/>
              </a:gs>
            </a:gsLst>
            <a:lin ang="15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685800" y="1600201"/>
            <a:ext cx="7772400" cy="3733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9" name="Freeform 8"/>
          <p:cNvSpPr/>
          <p:nvPr/>
        </p:nvSpPr>
        <p:spPr>
          <a:xfrm>
            <a:off x="-196" y="5412337"/>
            <a:ext cx="7605568" cy="927910"/>
          </a:xfrm>
          <a:custGeom>
            <a:avLst/>
            <a:gdLst>
              <a:gd name="connsiteX0" fmla="*/ 0 w 7436498"/>
              <a:gd name="connsiteY0" fmla="*/ 0 h 951723"/>
              <a:gd name="connsiteX1" fmla="*/ 0 w 7436498"/>
              <a:gd name="connsiteY1" fmla="*/ 139959 h 951723"/>
              <a:gd name="connsiteX2" fmla="*/ 7053942 w 7436498"/>
              <a:gd name="connsiteY2" fmla="*/ 951723 h 951723"/>
              <a:gd name="connsiteX3" fmla="*/ 7436498 w 7436498"/>
              <a:gd name="connsiteY3" fmla="*/ 914400 h 951723"/>
              <a:gd name="connsiteX4" fmla="*/ 0 w 7436498"/>
              <a:gd name="connsiteY4" fmla="*/ 0 h 951723"/>
              <a:gd name="connsiteX0" fmla="*/ 190500 w 7436498"/>
              <a:gd name="connsiteY0" fmla="*/ 0 h 1004110"/>
              <a:gd name="connsiteX1" fmla="*/ 0 w 7436498"/>
              <a:gd name="connsiteY1" fmla="*/ 192346 h 1004110"/>
              <a:gd name="connsiteX2" fmla="*/ 7053942 w 7436498"/>
              <a:gd name="connsiteY2" fmla="*/ 1004110 h 1004110"/>
              <a:gd name="connsiteX3" fmla="*/ 7436498 w 7436498"/>
              <a:gd name="connsiteY3" fmla="*/ 966787 h 1004110"/>
              <a:gd name="connsiteX4" fmla="*/ 190500 w 7436498"/>
              <a:gd name="connsiteY4" fmla="*/ 0 h 1004110"/>
              <a:gd name="connsiteX0" fmla="*/ 0 w 7448404"/>
              <a:gd name="connsiteY0" fmla="*/ 0 h 923148"/>
              <a:gd name="connsiteX1" fmla="*/ 11906 w 7448404"/>
              <a:gd name="connsiteY1" fmla="*/ 111384 h 923148"/>
              <a:gd name="connsiteX2" fmla="*/ 7065848 w 7448404"/>
              <a:gd name="connsiteY2" fmla="*/ 923148 h 923148"/>
              <a:gd name="connsiteX3" fmla="*/ 7448404 w 7448404"/>
              <a:gd name="connsiteY3" fmla="*/ 885825 h 923148"/>
              <a:gd name="connsiteX4" fmla="*/ 0 w 7448404"/>
              <a:gd name="connsiteY4" fmla="*/ 0 h 923148"/>
              <a:gd name="connsiteX0" fmla="*/ 0 w 7448404"/>
              <a:gd name="connsiteY0" fmla="*/ 0 h 923148"/>
              <a:gd name="connsiteX1" fmla="*/ 164306 w 7448404"/>
              <a:gd name="connsiteY1" fmla="*/ 68522 h 923148"/>
              <a:gd name="connsiteX2" fmla="*/ 7065848 w 7448404"/>
              <a:gd name="connsiteY2" fmla="*/ 923148 h 923148"/>
              <a:gd name="connsiteX3" fmla="*/ 7448404 w 7448404"/>
              <a:gd name="connsiteY3" fmla="*/ 885825 h 923148"/>
              <a:gd name="connsiteX4" fmla="*/ 0 w 7448404"/>
              <a:gd name="connsiteY4" fmla="*/ 0 h 923148"/>
              <a:gd name="connsiteX0" fmla="*/ 0 w 7448404"/>
              <a:gd name="connsiteY0" fmla="*/ 0 h 923148"/>
              <a:gd name="connsiteX1" fmla="*/ 302418 w 7448404"/>
              <a:gd name="connsiteY1" fmla="*/ 297122 h 923148"/>
              <a:gd name="connsiteX2" fmla="*/ 7065848 w 7448404"/>
              <a:gd name="connsiteY2" fmla="*/ 923148 h 923148"/>
              <a:gd name="connsiteX3" fmla="*/ 7448404 w 7448404"/>
              <a:gd name="connsiteY3" fmla="*/ 885825 h 923148"/>
              <a:gd name="connsiteX4" fmla="*/ 0 w 7448404"/>
              <a:gd name="connsiteY4" fmla="*/ 0 h 923148"/>
              <a:gd name="connsiteX0" fmla="*/ 1 w 7448405"/>
              <a:gd name="connsiteY0" fmla="*/ 0 h 923148"/>
              <a:gd name="connsiteX1" fmla="*/ 0 w 7448405"/>
              <a:gd name="connsiteY1" fmla="*/ 75665 h 923148"/>
              <a:gd name="connsiteX2" fmla="*/ 7065849 w 7448405"/>
              <a:gd name="connsiteY2" fmla="*/ 923148 h 923148"/>
              <a:gd name="connsiteX3" fmla="*/ 7448405 w 7448405"/>
              <a:gd name="connsiteY3" fmla="*/ 885825 h 923148"/>
              <a:gd name="connsiteX4" fmla="*/ 1 w 7448405"/>
              <a:gd name="connsiteY4" fmla="*/ 0 h 923148"/>
              <a:gd name="connsiteX0" fmla="*/ 1 w 7400780"/>
              <a:gd name="connsiteY0" fmla="*/ 0 h 928688"/>
              <a:gd name="connsiteX1" fmla="*/ 0 w 7400780"/>
              <a:gd name="connsiteY1" fmla="*/ 75665 h 928688"/>
              <a:gd name="connsiteX2" fmla="*/ 7065849 w 7400780"/>
              <a:gd name="connsiteY2" fmla="*/ 923148 h 928688"/>
              <a:gd name="connsiteX3" fmla="*/ 7400780 w 7400780"/>
              <a:gd name="connsiteY3" fmla="*/ 928688 h 928688"/>
              <a:gd name="connsiteX4" fmla="*/ 1 w 7400780"/>
              <a:gd name="connsiteY4" fmla="*/ 0 h 928688"/>
              <a:gd name="connsiteX0" fmla="*/ 1 w 7605568"/>
              <a:gd name="connsiteY0" fmla="*/ 0 h 923148"/>
              <a:gd name="connsiteX1" fmla="*/ 0 w 7605568"/>
              <a:gd name="connsiteY1" fmla="*/ 75665 h 923148"/>
              <a:gd name="connsiteX2" fmla="*/ 7065849 w 7605568"/>
              <a:gd name="connsiteY2" fmla="*/ 923148 h 923148"/>
              <a:gd name="connsiteX3" fmla="*/ 7605568 w 7605568"/>
              <a:gd name="connsiteY3" fmla="*/ 897732 h 923148"/>
              <a:gd name="connsiteX4" fmla="*/ 1 w 7605568"/>
              <a:gd name="connsiteY4" fmla="*/ 0 h 923148"/>
              <a:gd name="connsiteX0" fmla="*/ 1 w 7605568"/>
              <a:gd name="connsiteY0" fmla="*/ 0 h 897732"/>
              <a:gd name="connsiteX1" fmla="*/ 0 w 7605568"/>
              <a:gd name="connsiteY1" fmla="*/ 75665 h 897732"/>
              <a:gd name="connsiteX2" fmla="*/ 7065849 w 7605568"/>
              <a:gd name="connsiteY2" fmla="*/ 863617 h 897732"/>
              <a:gd name="connsiteX3" fmla="*/ 7605568 w 7605568"/>
              <a:gd name="connsiteY3" fmla="*/ 897732 h 897732"/>
              <a:gd name="connsiteX4" fmla="*/ 1 w 7605568"/>
              <a:gd name="connsiteY4" fmla="*/ 0 h 897732"/>
              <a:gd name="connsiteX0" fmla="*/ 1 w 7605568"/>
              <a:gd name="connsiteY0" fmla="*/ 0 h 927910"/>
              <a:gd name="connsiteX1" fmla="*/ 0 w 7605568"/>
              <a:gd name="connsiteY1" fmla="*/ 75665 h 927910"/>
              <a:gd name="connsiteX2" fmla="*/ 7225392 w 7605568"/>
              <a:gd name="connsiteY2" fmla="*/ 927910 h 927910"/>
              <a:gd name="connsiteX3" fmla="*/ 7605568 w 7605568"/>
              <a:gd name="connsiteY3" fmla="*/ 897732 h 927910"/>
              <a:gd name="connsiteX4" fmla="*/ 1 w 7605568"/>
              <a:gd name="connsiteY4" fmla="*/ 0 h 927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5568" h="927910">
                <a:moveTo>
                  <a:pt x="1" y="0"/>
                </a:moveTo>
                <a:cubicBezTo>
                  <a:pt x="1" y="25222"/>
                  <a:pt x="0" y="50443"/>
                  <a:pt x="0" y="75665"/>
                </a:cubicBezTo>
                <a:lnTo>
                  <a:pt x="7225392" y="927910"/>
                </a:lnTo>
                <a:lnTo>
                  <a:pt x="7605568" y="897732"/>
                </a:lnTo>
                <a:lnTo>
                  <a:pt x="1" y="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0" name="Freeform 9"/>
          <p:cNvSpPr/>
          <p:nvPr/>
        </p:nvSpPr>
        <p:spPr>
          <a:xfrm>
            <a:off x="1680725" y="6116507"/>
            <a:ext cx="7465656" cy="741493"/>
          </a:xfrm>
          <a:custGeom>
            <a:avLst/>
            <a:gdLst>
              <a:gd name="connsiteX0" fmla="*/ 7408506 w 7408506"/>
              <a:gd name="connsiteY0" fmla="*/ 0 h 755780"/>
              <a:gd name="connsiteX1" fmla="*/ 0 w 7408506"/>
              <a:gd name="connsiteY1" fmla="*/ 755780 h 755780"/>
              <a:gd name="connsiteX2" fmla="*/ 662473 w 7408506"/>
              <a:gd name="connsiteY2" fmla="*/ 755780 h 755780"/>
              <a:gd name="connsiteX3" fmla="*/ 7408506 w 7408506"/>
              <a:gd name="connsiteY3" fmla="*/ 74645 h 755780"/>
              <a:gd name="connsiteX4" fmla="*/ 7408506 w 7408506"/>
              <a:gd name="connsiteY4" fmla="*/ 0 h 755780"/>
              <a:gd name="connsiteX0" fmla="*/ 6958449 w 6958449"/>
              <a:gd name="connsiteY0" fmla="*/ 0 h 755780"/>
              <a:gd name="connsiteX1" fmla="*/ 0 w 6958449"/>
              <a:gd name="connsiteY1" fmla="*/ 712918 h 755780"/>
              <a:gd name="connsiteX2" fmla="*/ 212416 w 6958449"/>
              <a:gd name="connsiteY2" fmla="*/ 755780 h 755780"/>
              <a:gd name="connsiteX3" fmla="*/ 6958449 w 6958449"/>
              <a:gd name="connsiteY3" fmla="*/ 74645 h 755780"/>
              <a:gd name="connsiteX4" fmla="*/ 6958449 w 6958449"/>
              <a:gd name="connsiteY4" fmla="*/ 0 h 755780"/>
              <a:gd name="connsiteX0" fmla="*/ 6958449 w 6958449"/>
              <a:gd name="connsiteY0" fmla="*/ 0 h 712918"/>
              <a:gd name="connsiteX1" fmla="*/ 0 w 6958449"/>
              <a:gd name="connsiteY1" fmla="*/ 712918 h 712918"/>
              <a:gd name="connsiteX2" fmla="*/ 302903 w 6958449"/>
              <a:gd name="connsiteY2" fmla="*/ 705774 h 712918"/>
              <a:gd name="connsiteX3" fmla="*/ 6958449 w 6958449"/>
              <a:gd name="connsiteY3" fmla="*/ 74645 h 712918"/>
              <a:gd name="connsiteX4" fmla="*/ 6958449 w 6958449"/>
              <a:gd name="connsiteY4" fmla="*/ 0 h 712918"/>
              <a:gd name="connsiteX0" fmla="*/ 6958449 w 6958449"/>
              <a:gd name="connsiteY0" fmla="*/ 0 h 741492"/>
              <a:gd name="connsiteX1" fmla="*/ 0 w 6958449"/>
              <a:gd name="connsiteY1" fmla="*/ 712918 h 741492"/>
              <a:gd name="connsiteX2" fmla="*/ 248134 w 6958449"/>
              <a:gd name="connsiteY2" fmla="*/ 741492 h 741492"/>
              <a:gd name="connsiteX3" fmla="*/ 6958449 w 6958449"/>
              <a:gd name="connsiteY3" fmla="*/ 74645 h 741492"/>
              <a:gd name="connsiteX4" fmla="*/ 6958449 w 6958449"/>
              <a:gd name="connsiteY4" fmla="*/ 0 h 741492"/>
              <a:gd name="connsiteX0" fmla="*/ 7465656 w 7465656"/>
              <a:gd name="connsiteY0" fmla="*/ 0 h 741493"/>
              <a:gd name="connsiteX1" fmla="*/ 0 w 7465656"/>
              <a:gd name="connsiteY1" fmla="*/ 741493 h 741493"/>
              <a:gd name="connsiteX2" fmla="*/ 755341 w 7465656"/>
              <a:gd name="connsiteY2" fmla="*/ 741492 h 741493"/>
              <a:gd name="connsiteX3" fmla="*/ 7465656 w 7465656"/>
              <a:gd name="connsiteY3" fmla="*/ 74645 h 741493"/>
              <a:gd name="connsiteX4" fmla="*/ 7465656 w 7465656"/>
              <a:gd name="connsiteY4" fmla="*/ 0 h 741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65656" h="741493">
                <a:moveTo>
                  <a:pt x="7465656" y="0"/>
                </a:moveTo>
                <a:lnTo>
                  <a:pt x="0" y="741493"/>
                </a:lnTo>
                <a:lnTo>
                  <a:pt x="755341" y="741492"/>
                </a:lnTo>
                <a:lnTo>
                  <a:pt x="7465656" y="74645"/>
                </a:lnTo>
                <a:lnTo>
                  <a:pt x="7465656" y="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4" name="Date Placeholder 3"/>
          <p:cNvSpPr>
            <a:spLocks noGrp="1"/>
          </p:cNvSpPr>
          <p:nvPr>
            <p:ph type="dt" sz="half" idx="10"/>
          </p:nvPr>
        </p:nvSpPr>
        <p:spPr/>
        <p:txBody>
          <a:bodyPr/>
          <a:lstStyle/>
          <a:p>
            <a:r>
              <a:rPr>
                <a:latin typeface="Gill Sans MT"/>
              </a:rPr>
              <a:t>SF13    </a:t>
            </a:r>
            <a:fld id="{642F040C-AE90-C448-920D-00F128ABC98A}" type="datetime4">
              <a:rPr lang="en-US">
                <a:latin typeface="Gill Sans MT"/>
              </a:rPr>
              <a:pPr/>
              <a:t>July 6, 2013</a:t>
            </a:fld>
            <a:endParaRPr dirty="0">
              <a:latin typeface="Gill Sans MT"/>
            </a:endParaRPr>
          </a:p>
        </p:txBody>
      </p:sp>
      <p:sp>
        <p:nvSpPr>
          <p:cNvPr id="5" name="Footer Placeholder 4"/>
          <p:cNvSpPr>
            <a:spLocks noGrp="1"/>
          </p:cNvSpPr>
          <p:nvPr>
            <p:ph type="ftr" sz="quarter" idx="11"/>
          </p:nvPr>
        </p:nvSpPr>
        <p:spPr/>
        <p:txBody>
          <a:bodyPr/>
          <a:lstStyle/>
          <a:p>
            <a:r>
              <a:rPr lang="en-US" smtClean="0">
                <a:latin typeface="Gill Sans MT"/>
              </a:rPr>
              <a:t>Argonne National Laboratory Nicholas Frontiere</a:t>
            </a:r>
            <a:endParaRPr lang="en-US" dirty="0">
              <a:latin typeface="Gill Sans MT"/>
            </a:endParaRPr>
          </a:p>
        </p:txBody>
      </p:sp>
      <p:sp>
        <p:nvSpPr>
          <p:cNvPr id="6" name="Slide Number Placeholder 5"/>
          <p:cNvSpPr>
            <a:spLocks noGrp="1"/>
          </p:cNvSpPr>
          <p:nvPr>
            <p:ph type="sldNum" sz="quarter" idx="12"/>
          </p:nvPr>
        </p:nvSpPr>
        <p:spPr/>
        <p:txBody>
          <a:bodyPr/>
          <a:lstStyle/>
          <a:p>
            <a:fld id="{1D72EBF8-7CF5-44B7-B2BF-E22DE4D0703D}" type="slidenum">
              <a:rPr lang="en-US" smtClean="0">
                <a:latin typeface="Gill Sans MT"/>
              </a:rPr>
              <a:pPr/>
              <a:t>‹#›</a:t>
            </a:fld>
            <a:endParaRPr lang="en-US">
              <a:latin typeface="Gill Sans MT"/>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7" name="Freeform 6"/>
          <p:cNvSpPr/>
          <p:nvPr/>
        </p:nvSpPr>
        <p:spPr>
          <a:xfrm>
            <a:off x="0" y="5545932"/>
            <a:ext cx="9146383" cy="1314449"/>
          </a:xfrm>
          <a:custGeom>
            <a:avLst/>
            <a:gdLst>
              <a:gd name="connsiteX0" fmla="*/ 0 w 9134475"/>
              <a:gd name="connsiteY0" fmla="*/ 142875 h 1323975"/>
              <a:gd name="connsiteX1" fmla="*/ 6305550 w 9134475"/>
              <a:gd name="connsiteY1" fmla="*/ 1209675 h 1323975"/>
              <a:gd name="connsiteX2" fmla="*/ 9134475 w 9134475"/>
              <a:gd name="connsiteY2" fmla="*/ 0 h 1323975"/>
              <a:gd name="connsiteX3" fmla="*/ 9134475 w 9134475"/>
              <a:gd name="connsiteY3" fmla="*/ 1323975 h 1323975"/>
              <a:gd name="connsiteX4" fmla="*/ 0 w 9134475"/>
              <a:gd name="connsiteY4" fmla="*/ 1323975 h 1323975"/>
              <a:gd name="connsiteX5" fmla="*/ 0 w 9134475"/>
              <a:gd name="connsiteY5" fmla="*/ 142875 h 1323975"/>
              <a:gd name="connsiteX0" fmla="*/ 0 w 9134475"/>
              <a:gd name="connsiteY0" fmla="*/ 33337 h 1214437"/>
              <a:gd name="connsiteX1" fmla="*/ 6305550 w 9134475"/>
              <a:gd name="connsiteY1" fmla="*/ 1100137 h 1214437"/>
              <a:gd name="connsiteX2" fmla="*/ 9044270 w 9134475"/>
              <a:gd name="connsiteY2" fmla="*/ 0 h 1214437"/>
              <a:gd name="connsiteX3" fmla="*/ 9134475 w 9134475"/>
              <a:gd name="connsiteY3" fmla="*/ 1214437 h 1214437"/>
              <a:gd name="connsiteX4" fmla="*/ 0 w 9134475"/>
              <a:gd name="connsiteY4" fmla="*/ 1214437 h 1214437"/>
              <a:gd name="connsiteX5" fmla="*/ 0 w 9134475"/>
              <a:gd name="connsiteY5" fmla="*/ 33337 h 1214437"/>
              <a:gd name="connsiteX0" fmla="*/ 0 w 9134475"/>
              <a:gd name="connsiteY0" fmla="*/ 130968 h 1312068"/>
              <a:gd name="connsiteX1" fmla="*/ 6305550 w 9134475"/>
              <a:gd name="connsiteY1" fmla="*/ 1197768 h 1312068"/>
              <a:gd name="connsiteX2" fmla="*/ 9113111 w 9134475"/>
              <a:gd name="connsiteY2" fmla="*/ 0 h 1312068"/>
              <a:gd name="connsiteX3" fmla="*/ 9134475 w 9134475"/>
              <a:gd name="connsiteY3" fmla="*/ 1312068 h 1312068"/>
              <a:gd name="connsiteX4" fmla="*/ 0 w 9134475"/>
              <a:gd name="connsiteY4" fmla="*/ 1312068 h 1312068"/>
              <a:gd name="connsiteX5" fmla="*/ 0 w 9134475"/>
              <a:gd name="connsiteY5" fmla="*/ 130968 h 1312068"/>
              <a:gd name="connsiteX0" fmla="*/ 0 w 9113111"/>
              <a:gd name="connsiteY0" fmla="*/ 130968 h 1312068"/>
              <a:gd name="connsiteX1" fmla="*/ 6305550 w 9113111"/>
              <a:gd name="connsiteY1" fmla="*/ 1197768 h 1312068"/>
              <a:gd name="connsiteX2" fmla="*/ 9113111 w 9113111"/>
              <a:gd name="connsiteY2" fmla="*/ 0 h 1312068"/>
              <a:gd name="connsiteX3" fmla="*/ 8958813 w 9113111"/>
              <a:gd name="connsiteY3" fmla="*/ 1009649 h 1312068"/>
              <a:gd name="connsiteX4" fmla="*/ 0 w 9113111"/>
              <a:gd name="connsiteY4" fmla="*/ 1312068 h 1312068"/>
              <a:gd name="connsiteX5" fmla="*/ 0 w 9113111"/>
              <a:gd name="connsiteY5" fmla="*/ 130968 h 1312068"/>
              <a:gd name="connsiteX0" fmla="*/ 0 w 9117860"/>
              <a:gd name="connsiteY0" fmla="*/ 130968 h 1314449"/>
              <a:gd name="connsiteX1" fmla="*/ 6305550 w 9117860"/>
              <a:gd name="connsiteY1" fmla="*/ 1197768 h 1314449"/>
              <a:gd name="connsiteX2" fmla="*/ 9113111 w 9117860"/>
              <a:gd name="connsiteY2" fmla="*/ 0 h 1314449"/>
              <a:gd name="connsiteX3" fmla="*/ 9117860 w 9117860"/>
              <a:gd name="connsiteY3" fmla="*/ 1314449 h 1314449"/>
              <a:gd name="connsiteX4" fmla="*/ 0 w 9117860"/>
              <a:gd name="connsiteY4" fmla="*/ 1312068 h 1314449"/>
              <a:gd name="connsiteX5" fmla="*/ 0 w 9117860"/>
              <a:gd name="connsiteY5" fmla="*/ 130968 h 1314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17860" h="1314449">
                <a:moveTo>
                  <a:pt x="0" y="130968"/>
                </a:moveTo>
                <a:lnTo>
                  <a:pt x="6305550" y="1197768"/>
                </a:lnTo>
                <a:lnTo>
                  <a:pt x="9113111" y="0"/>
                </a:lnTo>
                <a:lnTo>
                  <a:pt x="9117860" y="1314449"/>
                </a:lnTo>
                <a:lnTo>
                  <a:pt x="0" y="1312068"/>
                </a:lnTo>
                <a:lnTo>
                  <a:pt x="0" y="130968"/>
                </a:lnTo>
                <a:close/>
              </a:path>
            </a:pathLst>
          </a:custGeom>
          <a:gradFill>
            <a:gsLst>
              <a:gs pos="0">
                <a:schemeClr val="accent1">
                  <a:lumMod val="40000"/>
                  <a:lumOff val="60000"/>
                </a:schemeClr>
              </a:gs>
              <a:gs pos="50000">
                <a:schemeClr val="accent1"/>
              </a:gs>
              <a:gs pos="10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8" name="Freeform 7"/>
          <p:cNvSpPr/>
          <p:nvPr/>
        </p:nvSpPr>
        <p:spPr>
          <a:xfrm>
            <a:off x="-76" y="5293518"/>
            <a:ext cx="9144093" cy="1443038"/>
          </a:xfrm>
          <a:custGeom>
            <a:avLst/>
            <a:gdLst>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666750 h 2114550"/>
              <a:gd name="connsiteX1" fmla="*/ 9144000 w 9144000"/>
              <a:gd name="connsiteY1" fmla="*/ 0 h 2114550"/>
              <a:gd name="connsiteX2" fmla="*/ 9144000 w 9144000"/>
              <a:gd name="connsiteY2" fmla="*/ 914400 h 2114550"/>
              <a:gd name="connsiteX3" fmla="*/ 6334125 w 9144000"/>
              <a:gd name="connsiteY3" fmla="*/ 2114550 h 2114550"/>
              <a:gd name="connsiteX4" fmla="*/ 0 w 9144000"/>
              <a:gd name="connsiteY4" fmla="*/ 1047750 h 2114550"/>
              <a:gd name="connsiteX5" fmla="*/ 9525 w 9144000"/>
              <a:gd name="connsiteY5" fmla="*/ 666750 h 2114550"/>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355114 w 9144000"/>
              <a:gd name="connsiteY0" fmla="*/ 0 h 1562100"/>
              <a:gd name="connsiteX1" fmla="*/ 9144000 w 9144000"/>
              <a:gd name="connsiteY1" fmla="*/ 104775 h 1562100"/>
              <a:gd name="connsiteX2" fmla="*/ 9144000 w 9144000"/>
              <a:gd name="connsiteY2" fmla="*/ 361950 h 1562100"/>
              <a:gd name="connsiteX3" fmla="*/ 6334125 w 9144000"/>
              <a:gd name="connsiteY3" fmla="*/ 1562100 h 1562100"/>
              <a:gd name="connsiteX4" fmla="*/ 0 w 9144000"/>
              <a:gd name="connsiteY4" fmla="*/ 495300 h 1562100"/>
              <a:gd name="connsiteX5" fmla="*/ 355114 w 9144000"/>
              <a:gd name="connsiteY5" fmla="*/ 0 h 1562100"/>
              <a:gd name="connsiteX0" fmla="*/ 411923 w 9144000"/>
              <a:gd name="connsiteY0" fmla="*/ 83344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411923 w 9144000"/>
              <a:gd name="connsiteY5" fmla="*/ 83344 h 1457325"/>
              <a:gd name="connsiteX0" fmla="*/ 28462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28462 w 9144000"/>
              <a:gd name="connsiteY5" fmla="*/ 9525 h 1457325"/>
              <a:gd name="connsiteX0" fmla="*/ 108942 w 9144000"/>
              <a:gd name="connsiteY0" fmla="*/ 10477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108942 w 9144000"/>
              <a:gd name="connsiteY5" fmla="*/ 104775 h 1457325"/>
              <a:gd name="connsiteX0" fmla="*/ 26095 w 9144000"/>
              <a:gd name="connsiteY0" fmla="*/ 14288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26095 w 9144000"/>
              <a:gd name="connsiteY5" fmla="*/ 14288 h 1457325"/>
              <a:gd name="connsiteX0" fmla="*/ 0 w 9117905"/>
              <a:gd name="connsiteY0" fmla="*/ 14288 h 1457325"/>
              <a:gd name="connsiteX1" fmla="*/ 9117905 w 9117905"/>
              <a:gd name="connsiteY1" fmla="*/ 0 h 1457325"/>
              <a:gd name="connsiteX2" fmla="*/ 9117905 w 9117905"/>
              <a:gd name="connsiteY2" fmla="*/ 257175 h 1457325"/>
              <a:gd name="connsiteX3" fmla="*/ 6308030 w 9117905"/>
              <a:gd name="connsiteY3" fmla="*/ 1457325 h 1457325"/>
              <a:gd name="connsiteX4" fmla="*/ 212977 w 9117905"/>
              <a:gd name="connsiteY4" fmla="*/ 311944 h 1457325"/>
              <a:gd name="connsiteX5" fmla="*/ 0 w 9117905"/>
              <a:gd name="connsiteY5" fmla="*/ 14288 h 1457325"/>
              <a:gd name="connsiteX0" fmla="*/ 0 w 9117905"/>
              <a:gd name="connsiteY0" fmla="*/ 14288 h 1457325"/>
              <a:gd name="connsiteX1" fmla="*/ 9117905 w 9117905"/>
              <a:gd name="connsiteY1" fmla="*/ 0 h 1457325"/>
              <a:gd name="connsiteX2" fmla="*/ 9117905 w 9117905"/>
              <a:gd name="connsiteY2" fmla="*/ 257175 h 1457325"/>
              <a:gd name="connsiteX3" fmla="*/ 6308030 w 9117905"/>
              <a:gd name="connsiteY3" fmla="*/ 1457325 h 1457325"/>
              <a:gd name="connsiteX4" fmla="*/ 2310 w 9117905"/>
              <a:gd name="connsiteY4" fmla="*/ 376237 h 1457325"/>
              <a:gd name="connsiteX5" fmla="*/ 0 w 9117905"/>
              <a:gd name="connsiteY5" fmla="*/ 14288 h 1457325"/>
              <a:gd name="connsiteX0" fmla="*/ 0 w 9117905"/>
              <a:gd name="connsiteY0" fmla="*/ 14288 h 1531144"/>
              <a:gd name="connsiteX1" fmla="*/ 9117905 w 9117905"/>
              <a:gd name="connsiteY1" fmla="*/ 0 h 1531144"/>
              <a:gd name="connsiteX2" fmla="*/ 9117905 w 9117905"/>
              <a:gd name="connsiteY2" fmla="*/ 257175 h 1531144"/>
              <a:gd name="connsiteX3" fmla="*/ 6308030 w 9117905"/>
              <a:gd name="connsiteY3" fmla="*/ 1531144 h 1531144"/>
              <a:gd name="connsiteX4" fmla="*/ 2310 w 9117905"/>
              <a:gd name="connsiteY4" fmla="*/ 376237 h 1531144"/>
              <a:gd name="connsiteX5" fmla="*/ 0 w 9117905"/>
              <a:gd name="connsiteY5" fmla="*/ 14288 h 1531144"/>
              <a:gd name="connsiteX0" fmla="*/ 0 w 9117905"/>
              <a:gd name="connsiteY0" fmla="*/ 14288 h 1450181"/>
              <a:gd name="connsiteX1" fmla="*/ 9117905 w 9117905"/>
              <a:gd name="connsiteY1" fmla="*/ 0 h 1450181"/>
              <a:gd name="connsiteX2" fmla="*/ 9117905 w 9117905"/>
              <a:gd name="connsiteY2" fmla="*/ 257175 h 1450181"/>
              <a:gd name="connsiteX3" fmla="*/ 6260689 w 9117905"/>
              <a:gd name="connsiteY3" fmla="*/ 1450181 h 1450181"/>
              <a:gd name="connsiteX4" fmla="*/ 2310 w 9117905"/>
              <a:gd name="connsiteY4" fmla="*/ 376237 h 1450181"/>
              <a:gd name="connsiteX5" fmla="*/ 0 w 9117905"/>
              <a:gd name="connsiteY5" fmla="*/ 14288 h 1450181"/>
              <a:gd name="connsiteX0" fmla="*/ 0 w 9117905"/>
              <a:gd name="connsiteY0" fmla="*/ 14288 h 1450181"/>
              <a:gd name="connsiteX1" fmla="*/ 9117905 w 9117905"/>
              <a:gd name="connsiteY1" fmla="*/ 0 h 1450181"/>
              <a:gd name="connsiteX2" fmla="*/ 8994819 w 9117905"/>
              <a:gd name="connsiteY2" fmla="*/ 257175 h 1450181"/>
              <a:gd name="connsiteX3" fmla="*/ 6260689 w 9117905"/>
              <a:gd name="connsiteY3" fmla="*/ 1450181 h 1450181"/>
              <a:gd name="connsiteX4" fmla="*/ 2310 w 9117905"/>
              <a:gd name="connsiteY4" fmla="*/ 376237 h 1450181"/>
              <a:gd name="connsiteX5" fmla="*/ 0 w 9117905"/>
              <a:gd name="connsiteY5" fmla="*/ 14288 h 1450181"/>
              <a:gd name="connsiteX0" fmla="*/ 0 w 9117905"/>
              <a:gd name="connsiteY0" fmla="*/ 14288 h 1450181"/>
              <a:gd name="connsiteX1" fmla="*/ 9117905 w 9117905"/>
              <a:gd name="connsiteY1" fmla="*/ 0 h 1450181"/>
              <a:gd name="connsiteX2" fmla="*/ 9106070 w 9117905"/>
              <a:gd name="connsiteY2" fmla="*/ 257175 h 1450181"/>
              <a:gd name="connsiteX3" fmla="*/ 6260689 w 9117905"/>
              <a:gd name="connsiteY3" fmla="*/ 1450181 h 1450181"/>
              <a:gd name="connsiteX4" fmla="*/ 2310 w 9117905"/>
              <a:gd name="connsiteY4" fmla="*/ 376237 h 1450181"/>
              <a:gd name="connsiteX5" fmla="*/ 0 w 9117905"/>
              <a:gd name="connsiteY5" fmla="*/ 14288 h 1450181"/>
              <a:gd name="connsiteX0" fmla="*/ 0 w 9106070"/>
              <a:gd name="connsiteY0" fmla="*/ 0 h 1435893"/>
              <a:gd name="connsiteX1" fmla="*/ 9013755 w 9106070"/>
              <a:gd name="connsiteY1" fmla="*/ 97630 h 1435893"/>
              <a:gd name="connsiteX2" fmla="*/ 9106070 w 9106070"/>
              <a:gd name="connsiteY2" fmla="*/ 242887 h 1435893"/>
              <a:gd name="connsiteX3" fmla="*/ 6260689 w 9106070"/>
              <a:gd name="connsiteY3" fmla="*/ 1435893 h 1435893"/>
              <a:gd name="connsiteX4" fmla="*/ 2310 w 9106070"/>
              <a:gd name="connsiteY4" fmla="*/ 361949 h 1435893"/>
              <a:gd name="connsiteX5" fmla="*/ 0 w 9106070"/>
              <a:gd name="connsiteY5" fmla="*/ 0 h 1435893"/>
              <a:gd name="connsiteX0" fmla="*/ 0 w 9106070"/>
              <a:gd name="connsiteY0" fmla="*/ 2 h 1435895"/>
              <a:gd name="connsiteX1" fmla="*/ 9096602 w 9106070"/>
              <a:gd name="connsiteY1" fmla="*/ 0 h 1435895"/>
              <a:gd name="connsiteX2" fmla="*/ 9106070 w 9106070"/>
              <a:gd name="connsiteY2" fmla="*/ 242889 h 1435895"/>
              <a:gd name="connsiteX3" fmla="*/ 6260689 w 9106070"/>
              <a:gd name="connsiteY3" fmla="*/ 1435895 h 1435895"/>
              <a:gd name="connsiteX4" fmla="*/ 2310 w 9106070"/>
              <a:gd name="connsiteY4" fmla="*/ 361951 h 1435895"/>
              <a:gd name="connsiteX5" fmla="*/ 0 w 9106070"/>
              <a:gd name="connsiteY5" fmla="*/ 2 h 1435895"/>
              <a:gd name="connsiteX0" fmla="*/ 0 w 9106070"/>
              <a:gd name="connsiteY0" fmla="*/ 0 h 1435893"/>
              <a:gd name="connsiteX1" fmla="*/ 8973515 w 9106070"/>
              <a:gd name="connsiteY1" fmla="*/ 123823 h 1435893"/>
              <a:gd name="connsiteX2" fmla="*/ 9106070 w 9106070"/>
              <a:gd name="connsiteY2" fmla="*/ 242887 h 1435893"/>
              <a:gd name="connsiteX3" fmla="*/ 6260689 w 9106070"/>
              <a:gd name="connsiteY3" fmla="*/ 1435893 h 1435893"/>
              <a:gd name="connsiteX4" fmla="*/ 2310 w 9106070"/>
              <a:gd name="connsiteY4" fmla="*/ 361949 h 1435893"/>
              <a:gd name="connsiteX5" fmla="*/ 0 w 9106070"/>
              <a:gd name="connsiteY5" fmla="*/ 0 h 1435893"/>
              <a:gd name="connsiteX0" fmla="*/ 0 w 9106070"/>
              <a:gd name="connsiteY0" fmla="*/ 7145 h 1443038"/>
              <a:gd name="connsiteX1" fmla="*/ 9089499 w 9106070"/>
              <a:gd name="connsiteY1" fmla="*/ 0 h 1443038"/>
              <a:gd name="connsiteX2" fmla="*/ 9106070 w 9106070"/>
              <a:gd name="connsiteY2" fmla="*/ 250032 h 1443038"/>
              <a:gd name="connsiteX3" fmla="*/ 6260689 w 9106070"/>
              <a:gd name="connsiteY3" fmla="*/ 1443038 h 1443038"/>
              <a:gd name="connsiteX4" fmla="*/ 2310 w 9106070"/>
              <a:gd name="connsiteY4" fmla="*/ 369094 h 1443038"/>
              <a:gd name="connsiteX5" fmla="*/ 0 w 9106070"/>
              <a:gd name="connsiteY5" fmla="*/ 7145 h 1443038"/>
              <a:gd name="connsiteX0" fmla="*/ 0 w 9089499"/>
              <a:gd name="connsiteY0" fmla="*/ 7145 h 1443038"/>
              <a:gd name="connsiteX1" fmla="*/ 9089499 w 9089499"/>
              <a:gd name="connsiteY1" fmla="*/ 0 h 1443038"/>
              <a:gd name="connsiteX2" fmla="*/ 8923808 w 9089499"/>
              <a:gd name="connsiteY2" fmla="*/ 197644 h 1443038"/>
              <a:gd name="connsiteX3" fmla="*/ 6260689 w 9089499"/>
              <a:gd name="connsiteY3" fmla="*/ 1443038 h 1443038"/>
              <a:gd name="connsiteX4" fmla="*/ 2310 w 9089499"/>
              <a:gd name="connsiteY4" fmla="*/ 369094 h 1443038"/>
              <a:gd name="connsiteX5" fmla="*/ 0 w 9089499"/>
              <a:gd name="connsiteY5" fmla="*/ 7145 h 1443038"/>
              <a:gd name="connsiteX0" fmla="*/ 0 w 9089499"/>
              <a:gd name="connsiteY0" fmla="*/ 7145 h 1443038"/>
              <a:gd name="connsiteX1" fmla="*/ 9089499 w 9089499"/>
              <a:gd name="connsiteY1" fmla="*/ 0 h 1443038"/>
              <a:gd name="connsiteX2" fmla="*/ 9084767 w 9089499"/>
              <a:gd name="connsiteY2" fmla="*/ 247650 h 1443038"/>
              <a:gd name="connsiteX3" fmla="*/ 6260689 w 9089499"/>
              <a:gd name="connsiteY3" fmla="*/ 1443038 h 1443038"/>
              <a:gd name="connsiteX4" fmla="*/ 2310 w 9089499"/>
              <a:gd name="connsiteY4" fmla="*/ 369094 h 1443038"/>
              <a:gd name="connsiteX5" fmla="*/ 0 w 9089499"/>
              <a:gd name="connsiteY5" fmla="*/ 7145 h 1443038"/>
              <a:gd name="connsiteX0" fmla="*/ 0 w 9089499"/>
              <a:gd name="connsiteY0" fmla="*/ 7145 h 1443038"/>
              <a:gd name="connsiteX1" fmla="*/ 9089499 w 9089499"/>
              <a:gd name="connsiteY1" fmla="*/ 0 h 1443038"/>
              <a:gd name="connsiteX2" fmla="*/ 8982984 w 9089499"/>
              <a:gd name="connsiteY2" fmla="*/ 202406 h 1443038"/>
              <a:gd name="connsiteX3" fmla="*/ 6260689 w 9089499"/>
              <a:gd name="connsiteY3" fmla="*/ 1443038 h 1443038"/>
              <a:gd name="connsiteX4" fmla="*/ 2310 w 9089499"/>
              <a:gd name="connsiteY4" fmla="*/ 369094 h 1443038"/>
              <a:gd name="connsiteX5" fmla="*/ 0 w 9089499"/>
              <a:gd name="connsiteY5" fmla="*/ 7145 h 1443038"/>
              <a:gd name="connsiteX0" fmla="*/ 0 w 9089499"/>
              <a:gd name="connsiteY0" fmla="*/ 7145 h 1443038"/>
              <a:gd name="connsiteX1" fmla="*/ 9089499 w 9089499"/>
              <a:gd name="connsiteY1" fmla="*/ 0 h 1443038"/>
              <a:gd name="connsiteX2" fmla="*/ 9087134 w 9089499"/>
              <a:gd name="connsiteY2" fmla="*/ 254793 h 1443038"/>
              <a:gd name="connsiteX3" fmla="*/ 6260689 w 9089499"/>
              <a:gd name="connsiteY3" fmla="*/ 1443038 h 1443038"/>
              <a:gd name="connsiteX4" fmla="*/ 2310 w 9089499"/>
              <a:gd name="connsiteY4" fmla="*/ 369094 h 1443038"/>
              <a:gd name="connsiteX5" fmla="*/ 0 w 9089499"/>
              <a:gd name="connsiteY5" fmla="*/ 7145 h 1443038"/>
              <a:gd name="connsiteX0" fmla="*/ 0 w 9089499"/>
              <a:gd name="connsiteY0" fmla="*/ 7145 h 1443038"/>
              <a:gd name="connsiteX1" fmla="*/ 9089499 w 9089499"/>
              <a:gd name="connsiteY1" fmla="*/ 0 h 1443038"/>
              <a:gd name="connsiteX2" fmla="*/ 9087134 w 9089499"/>
              <a:gd name="connsiteY2" fmla="*/ 254793 h 1443038"/>
              <a:gd name="connsiteX3" fmla="*/ 6260689 w 9089499"/>
              <a:gd name="connsiteY3" fmla="*/ 1443038 h 1443038"/>
              <a:gd name="connsiteX4" fmla="*/ 130131 w 9089499"/>
              <a:gd name="connsiteY4" fmla="*/ 266700 h 1443038"/>
              <a:gd name="connsiteX5" fmla="*/ 0 w 9089499"/>
              <a:gd name="connsiteY5" fmla="*/ 7145 h 1443038"/>
              <a:gd name="connsiteX0" fmla="*/ 57 w 9089556"/>
              <a:gd name="connsiteY0" fmla="*/ 7145 h 1443038"/>
              <a:gd name="connsiteX1" fmla="*/ 9089556 w 9089556"/>
              <a:gd name="connsiteY1" fmla="*/ 0 h 1443038"/>
              <a:gd name="connsiteX2" fmla="*/ 9087191 w 9089556"/>
              <a:gd name="connsiteY2" fmla="*/ 254793 h 1443038"/>
              <a:gd name="connsiteX3" fmla="*/ 6260746 w 9089556"/>
              <a:gd name="connsiteY3" fmla="*/ 1443038 h 1443038"/>
              <a:gd name="connsiteX4" fmla="*/ 0 w 9089556"/>
              <a:gd name="connsiteY4" fmla="*/ 366713 h 1443038"/>
              <a:gd name="connsiteX5" fmla="*/ 57 w 9089556"/>
              <a:gd name="connsiteY5" fmla="*/ 7145 h 1443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89556" h="1443038">
                <a:moveTo>
                  <a:pt x="57" y="7145"/>
                </a:moveTo>
                <a:lnTo>
                  <a:pt x="9089556" y="0"/>
                </a:lnTo>
                <a:cubicBezTo>
                  <a:pt x="9087979" y="82550"/>
                  <a:pt x="9088768" y="172243"/>
                  <a:pt x="9087191" y="254793"/>
                </a:cubicBezTo>
                <a:lnTo>
                  <a:pt x="6260746" y="1443038"/>
                </a:lnTo>
                <a:lnTo>
                  <a:pt x="0" y="366713"/>
                </a:lnTo>
                <a:lnTo>
                  <a:pt x="57" y="7145"/>
                </a:lnTo>
                <a:close/>
              </a:path>
            </a:pathLst>
          </a:custGeom>
          <a:gradFill>
            <a:gsLst>
              <a:gs pos="0">
                <a:srgbClr val="000000"/>
              </a:gs>
              <a:gs pos="14000">
                <a:srgbClr val="333333"/>
              </a:gs>
              <a:gs pos="83000">
                <a:srgbClr val="000000"/>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9" name="Freeform 8"/>
          <p:cNvSpPr/>
          <p:nvPr/>
        </p:nvSpPr>
        <p:spPr>
          <a:xfrm>
            <a:off x="-76" y="5293518"/>
            <a:ext cx="9144093" cy="1443038"/>
          </a:xfrm>
          <a:custGeom>
            <a:avLst/>
            <a:gdLst>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666750 h 2114550"/>
              <a:gd name="connsiteX1" fmla="*/ 9144000 w 9144000"/>
              <a:gd name="connsiteY1" fmla="*/ 0 h 2114550"/>
              <a:gd name="connsiteX2" fmla="*/ 9144000 w 9144000"/>
              <a:gd name="connsiteY2" fmla="*/ 914400 h 2114550"/>
              <a:gd name="connsiteX3" fmla="*/ 6334125 w 9144000"/>
              <a:gd name="connsiteY3" fmla="*/ 2114550 h 2114550"/>
              <a:gd name="connsiteX4" fmla="*/ 0 w 9144000"/>
              <a:gd name="connsiteY4" fmla="*/ 1047750 h 2114550"/>
              <a:gd name="connsiteX5" fmla="*/ 9525 w 9144000"/>
              <a:gd name="connsiteY5" fmla="*/ 666750 h 2114550"/>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355114 w 9144000"/>
              <a:gd name="connsiteY0" fmla="*/ 0 h 1562100"/>
              <a:gd name="connsiteX1" fmla="*/ 9144000 w 9144000"/>
              <a:gd name="connsiteY1" fmla="*/ 104775 h 1562100"/>
              <a:gd name="connsiteX2" fmla="*/ 9144000 w 9144000"/>
              <a:gd name="connsiteY2" fmla="*/ 361950 h 1562100"/>
              <a:gd name="connsiteX3" fmla="*/ 6334125 w 9144000"/>
              <a:gd name="connsiteY3" fmla="*/ 1562100 h 1562100"/>
              <a:gd name="connsiteX4" fmla="*/ 0 w 9144000"/>
              <a:gd name="connsiteY4" fmla="*/ 495300 h 1562100"/>
              <a:gd name="connsiteX5" fmla="*/ 355114 w 9144000"/>
              <a:gd name="connsiteY5" fmla="*/ 0 h 1562100"/>
              <a:gd name="connsiteX0" fmla="*/ 411923 w 9144000"/>
              <a:gd name="connsiteY0" fmla="*/ 83344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411923 w 9144000"/>
              <a:gd name="connsiteY5" fmla="*/ 83344 h 1457325"/>
              <a:gd name="connsiteX0" fmla="*/ 28462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28462 w 9144000"/>
              <a:gd name="connsiteY5" fmla="*/ 9525 h 1457325"/>
              <a:gd name="connsiteX0" fmla="*/ 108942 w 9144000"/>
              <a:gd name="connsiteY0" fmla="*/ 10477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108942 w 9144000"/>
              <a:gd name="connsiteY5" fmla="*/ 104775 h 1457325"/>
              <a:gd name="connsiteX0" fmla="*/ 26095 w 9144000"/>
              <a:gd name="connsiteY0" fmla="*/ 14288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26095 w 9144000"/>
              <a:gd name="connsiteY5" fmla="*/ 14288 h 1457325"/>
              <a:gd name="connsiteX0" fmla="*/ 0 w 9117905"/>
              <a:gd name="connsiteY0" fmla="*/ 14288 h 1457325"/>
              <a:gd name="connsiteX1" fmla="*/ 9117905 w 9117905"/>
              <a:gd name="connsiteY1" fmla="*/ 0 h 1457325"/>
              <a:gd name="connsiteX2" fmla="*/ 9117905 w 9117905"/>
              <a:gd name="connsiteY2" fmla="*/ 257175 h 1457325"/>
              <a:gd name="connsiteX3" fmla="*/ 6308030 w 9117905"/>
              <a:gd name="connsiteY3" fmla="*/ 1457325 h 1457325"/>
              <a:gd name="connsiteX4" fmla="*/ 212977 w 9117905"/>
              <a:gd name="connsiteY4" fmla="*/ 311944 h 1457325"/>
              <a:gd name="connsiteX5" fmla="*/ 0 w 9117905"/>
              <a:gd name="connsiteY5" fmla="*/ 14288 h 1457325"/>
              <a:gd name="connsiteX0" fmla="*/ 0 w 9117905"/>
              <a:gd name="connsiteY0" fmla="*/ 14288 h 1457325"/>
              <a:gd name="connsiteX1" fmla="*/ 9117905 w 9117905"/>
              <a:gd name="connsiteY1" fmla="*/ 0 h 1457325"/>
              <a:gd name="connsiteX2" fmla="*/ 9117905 w 9117905"/>
              <a:gd name="connsiteY2" fmla="*/ 257175 h 1457325"/>
              <a:gd name="connsiteX3" fmla="*/ 6308030 w 9117905"/>
              <a:gd name="connsiteY3" fmla="*/ 1457325 h 1457325"/>
              <a:gd name="connsiteX4" fmla="*/ 2310 w 9117905"/>
              <a:gd name="connsiteY4" fmla="*/ 376237 h 1457325"/>
              <a:gd name="connsiteX5" fmla="*/ 0 w 9117905"/>
              <a:gd name="connsiteY5" fmla="*/ 14288 h 1457325"/>
              <a:gd name="connsiteX0" fmla="*/ 0 w 9117905"/>
              <a:gd name="connsiteY0" fmla="*/ 14288 h 1531144"/>
              <a:gd name="connsiteX1" fmla="*/ 9117905 w 9117905"/>
              <a:gd name="connsiteY1" fmla="*/ 0 h 1531144"/>
              <a:gd name="connsiteX2" fmla="*/ 9117905 w 9117905"/>
              <a:gd name="connsiteY2" fmla="*/ 257175 h 1531144"/>
              <a:gd name="connsiteX3" fmla="*/ 6308030 w 9117905"/>
              <a:gd name="connsiteY3" fmla="*/ 1531144 h 1531144"/>
              <a:gd name="connsiteX4" fmla="*/ 2310 w 9117905"/>
              <a:gd name="connsiteY4" fmla="*/ 376237 h 1531144"/>
              <a:gd name="connsiteX5" fmla="*/ 0 w 9117905"/>
              <a:gd name="connsiteY5" fmla="*/ 14288 h 1531144"/>
              <a:gd name="connsiteX0" fmla="*/ 0 w 9117905"/>
              <a:gd name="connsiteY0" fmla="*/ 14288 h 1450181"/>
              <a:gd name="connsiteX1" fmla="*/ 9117905 w 9117905"/>
              <a:gd name="connsiteY1" fmla="*/ 0 h 1450181"/>
              <a:gd name="connsiteX2" fmla="*/ 9117905 w 9117905"/>
              <a:gd name="connsiteY2" fmla="*/ 257175 h 1450181"/>
              <a:gd name="connsiteX3" fmla="*/ 6260689 w 9117905"/>
              <a:gd name="connsiteY3" fmla="*/ 1450181 h 1450181"/>
              <a:gd name="connsiteX4" fmla="*/ 2310 w 9117905"/>
              <a:gd name="connsiteY4" fmla="*/ 376237 h 1450181"/>
              <a:gd name="connsiteX5" fmla="*/ 0 w 9117905"/>
              <a:gd name="connsiteY5" fmla="*/ 14288 h 1450181"/>
              <a:gd name="connsiteX0" fmla="*/ 0 w 9117905"/>
              <a:gd name="connsiteY0" fmla="*/ 14288 h 1450181"/>
              <a:gd name="connsiteX1" fmla="*/ 9117905 w 9117905"/>
              <a:gd name="connsiteY1" fmla="*/ 0 h 1450181"/>
              <a:gd name="connsiteX2" fmla="*/ 8994819 w 9117905"/>
              <a:gd name="connsiteY2" fmla="*/ 257175 h 1450181"/>
              <a:gd name="connsiteX3" fmla="*/ 6260689 w 9117905"/>
              <a:gd name="connsiteY3" fmla="*/ 1450181 h 1450181"/>
              <a:gd name="connsiteX4" fmla="*/ 2310 w 9117905"/>
              <a:gd name="connsiteY4" fmla="*/ 376237 h 1450181"/>
              <a:gd name="connsiteX5" fmla="*/ 0 w 9117905"/>
              <a:gd name="connsiteY5" fmla="*/ 14288 h 1450181"/>
              <a:gd name="connsiteX0" fmla="*/ 0 w 9117905"/>
              <a:gd name="connsiteY0" fmla="*/ 14288 h 1450181"/>
              <a:gd name="connsiteX1" fmla="*/ 9117905 w 9117905"/>
              <a:gd name="connsiteY1" fmla="*/ 0 h 1450181"/>
              <a:gd name="connsiteX2" fmla="*/ 9106070 w 9117905"/>
              <a:gd name="connsiteY2" fmla="*/ 257175 h 1450181"/>
              <a:gd name="connsiteX3" fmla="*/ 6260689 w 9117905"/>
              <a:gd name="connsiteY3" fmla="*/ 1450181 h 1450181"/>
              <a:gd name="connsiteX4" fmla="*/ 2310 w 9117905"/>
              <a:gd name="connsiteY4" fmla="*/ 376237 h 1450181"/>
              <a:gd name="connsiteX5" fmla="*/ 0 w 9117905"/>
              <a:gd name="connsiteY5" fmla="*/ 14288 h 1450181"/>
              <a:gd name="connsiteX0" fmla="*/ 0 w 9106070"/>
              <a:gd name="connsiteY0" fmla="*/ 0 h 1435893"/>
              <a:gd name="connsiteX1" fmla="*/ 9013755 w 9106070"/>
              <a:gd name="connsiteY1" fmla="*/ 97630 h 1435893"/>
              <a:gd name="connsiteX2" fmla="*/ 9106070 w 9106070"/>
              <a:gd name="connsiteY2" fmla="*/ 242887 h 1435893"/>
              <a:gd name="connsiteX3" fmla="*/ 6260689 w 9106070"/>
              <a:gd name="connsiteY3" fmla="*/ 1435893 h 1435893"/>
              <a:gd name="connsiteX4" fmla="*/ 2310 w 9106070"/>
              <a:gd name="connsiteY4" fmla="*/ 361949 h 1435893"/>
              <a:gd name="connsiteX5" fmla="*/ 0 w 9106070"/>
              <a:gd name="connsiteY5" fmla="*/ 0 h 1435893"/>
              <a:gd name="connsiteX0" fmla="*/ 0 w 9106070"/>
              <a:gd name="connsiteY0" fmla="*/ 2 h 1435895"/>
              <a:gd name="connsiteX1" fmla="*/ 9096602 w 9106070"/>
              <a:gd name="connsiteY1" fmla="*/ 0 h 1435895"/>
              <a:gd name="connsiteX2" fmla="*/ 9106070 w 9106070"/>
              <a:gd name="connsiteY2" fmla="*/ 242889 h 1435895"/>
              <a:gd name="connsiteX3" fmla="*/ 6260689 w 9106070"/>
              <a:gd name="connsiteY3" fmla="*/ 1435895 h 1435895"/>
              <a:gd name="connsiteX4" fmla="*/ 2310 w 9106070"/>
              <a:gd name="connsiteY4" fmla="*/ 361951 h 1435895"/>
              <a:gd name="connsiteX5" fmla="*/ 0 w 9106070"/>
              <a:gd name="connsiteY5" fmla="*/ 2 h 1435895"/>
              <a:gd name="connsiteX0" fmla="*/ 0 w 9106070"/>
              <a:gd name="connsiteY0" fmla="*/ 0 h 1435893"/>
              <a:gd name="connsiteX1" fmla="*/ 8973515 w 9106070"/>
              <a:gd name="connsiteY1" fmla="*/ 123823 h 1435893"/>
              <a:gd name="connsiteX2" fmla="*/ 9106070 w 9106070"/>
              <a:gd name="connsiteY2" fmla="*/ 242887 h 1435893"/>
              <a:gd name="connsiteX3" fmla="*/ 6260689 w 9106070"/>
              <a:gd name="connsiteY3" fmla="*/ 1435893 h 1435893"/>
              <a:gd name="connsiteX4" fmla="*/ 2310 w 9106070"/>
              <a:gd name="connsiteY4" fmla="*/ 361949 h 1435893"/>
              <a:gd name="connsiteX5" fmla="*/ 0 w 9106070"/>
              <a:gd name="connsiteY5" fmla="*/ 0 h 1435893"/>
              <a:gd name="connsiteX0" fmla="*/ 0 w 9106070"/>
              <a:gd name="connsiteY0" fmla="*/ 7145 h 1443038"/>
              <a:gd name="connsiteX1" fmla="*/ 9089499 w 9106070"/>
              <a:gd name="connsiteY1" fmla="*/ 0 h 1443038"/>
              <a:gd name="connsiteX2" fmla="*/ 9106070 w 9106070"/>
              <a:gd name="connsiteY2" fmla="*/ 250032 h 1443038"/>
              <a:gd name="connsiteX3" fmla="*/ 6260689 w 9106070"/>
              <a:gd name="connsiteY3" fmla="*/ 1443038 h 1443038"/>
              <a:gd name="connsiteX4" fmla="*/ 2310 w 9106070"/>
              <a:gd name="connsiteY4" fmla="*/ 369094 h 1443038"/>
              <a:gd name="connsiteX5" fmla="*/ 0 w 9106070"/>
              <a:gd name="connsiteY5" fmla="*/ 7145 h 1443038"/>
              <a:gd name="connsiteX0" fmla="*/ 0 w 9089499"/>
              <a:gd name="connsiteY0" fmla="*/ 7145 h 1443038"/>
              <a:gd name="connsiteX1" fmla="*/ 9089499 w 9089499"/>
              <a:gd name="connsiteY1" fmla="*/ 0 h 1443038"/>
              <a:gd name="connsiteX2" fmla="*/ 8923808 w 9089499"/>
              <a:gd name="connsiteY2" fmla="*/ 197644 h 1443038"/>
              <a:gd name="connsiteX3" fmla="*/ 6260689 w 9089499"/>
              <a:gd name="connsiteY3" fmla="*/ 1443038 h 1443038"/>
              <a:gd name="connsiteX4" fmla="*/ 2310 w 9089499"/>
              <a:gd name="connsiteY4" fmla="*/ 369094 h 1443038"/>
              <a:gd name="connsiteX5" fmla="*/ 0 w 9089499"/>
              <a:gd name="connsiteY5" fmla="*/ 7145 h 1443038"/>
              <a:gd name="connsiteX0" fmla="*/ 0 w 9089499"/>
              <a:gd name="connsiteY0" fmla="*/ 7145 h 1443038"/>
              <a:gd name="connsiteX1" fmla="*/ 9089499 w 9089499"/>
              <a:gd name="connsiteY1" fmla="*/ 0 h 1443038"/>
              <a:gd name="connsiteX2" fmla="*/ 9084767 w 9089499"/>
              <a:gd name="connsiteY2" fmla="*/ 247650 h 1443038"/>
              <a:gd name="connsiteX3" fmla="*/ 6260689 w 9089499"/>
              <a:gd name="connsiteY3" fmla="*/ 1443038 h 1443038"/>
              <a:gd name="connsiteX4" fmla="*/ 2310 w 9089499"/>
              <a:gd name="connsiteY4" fmla="*/ 369094 h 1443038"/>
              <a:gd name="connsiteX5" fmla="*/ 0 w 9089499"/>
              <a:gd name="connsiteY5" fmla="*/ 7145 h 1443038"/>
              <a:gd name="connsiteX0" fmla="*/ 0 w 9089499"/>
              <a:gd name="connsiteY0" fmla="*/ 7145 h 1443038"/>
              <a:gd name="connsiteX1" fmla="*/ 9089499 w 9089499"/>
              <a:gd name="connsiteY1" fmla="*/ 0 h 1443038"/>
              <a:gd name="connsiteX2" fmla="*/ 8982984 w 9089499"/>
              <a:gd name="connsiteY2" fmla="*/ 202406 h 1443038"/>
              <a:gd name="connsiteX3" fmla="*/ 6260689 w 9089499"/>
              <a:gd name="connsiteY3" fmla="*/ 1443038 h 1443038"/>
              <a:gd name="connsiteX4" fmla="*/ 2310 w 9089499"/>
              <a:gd name="connsiteY4" fmla="*/ 369094 h 1443038"/>
              <a:gd name="connsiteX5" fmla="*/ 0 w 9089499"/>
              <a:gd name="connsiteY5" fmla="*/ 7145 h 1443038"/>
              <a:gd name="connsiteX0" fmla="*/ 0 w 9089499"/>
              <a:gd name="connsiteY0" fmla="*/ 7145 h 1443038"/>
              <a:gd name="connsiteX1" fmla="*/ 9089499 w 9089499"/>
              <a:gd name="connsiteY1" fmla="*/ 0 h 1443038"/>
              <a:gd name="connsiteX2" fmla="*/ 9087134 w 9089499"/>
              <a:gd name="connsiteY2" fmla="*/ 254793 h 1443038"/>
              <a:gd name="connsiteX3" fmla="*/ 6260689 w 9089499"/>
              <a:gd name="connsiteY3" fmla="*/ 1443038 h 1443038"/>
              <a:gd name="connsiteX4" fmla="*/ 2310 w 9089499"/>
              <a:gd name="connsiteY4" fmla="*/ 369094 h 1443038"/>
              <a:gd name="connsiteX5" fmla="*/ 0 w 9089499"/>
              <a:gd name="connsiteY5" fmla="*/ 7145 h 1443038"/>
              <a:gd name="connsiteX0" fmla="*/ 0 w 9089499"/>
              <a:gd name="connsiteY0" fmla="*/ 7145 h 1443038"/>
              <a:gd name="connsiteX1" fmla="*/ 9089499 w 9089499"/>
              <a:gd name="connsiteY1" fmla="*/ 0 h 1443038"/>
              <a:gd name="connsiteX2" fmla="*/ 9087134 w 9089499"/>
              <a:gd name="connsiteY2" fmla="*/ 254793 h 1443038"/>
              <a:gd name="connsiteX3" fmla="*/ 6260689 w 9089499"/>
              <a:gd name="connsiteY3" fmla="*/ 1443038 h 1443038"/>
              <a:gd name="connsiteX4" fmla="*/ 130131 w 9089499"/>
              <a:gd name="connsiteY4" fmla="*/ 266700 h 1443038"/>
              <a:gd name="connsiteX5" fmla="*/ 0 w 9089499"/>
              <a:gd name="connsiteY5" fmla="*/ 7145 h 1443038"/>
              <a:gd name="connsiteX0" fmla="*/ 57 w 9089556"/>
              <a:gd name="connsiteY0" fmla="*/ 7145 h 1443038"/>
              <a:gd name="connsiteX1" fmla="*/ 9089556 w 9089556"/>
              <a:gd name="connsiteY1" fmla="*/ 0 h 1443038"/>
              <a:gd name="connsiteX2" fmla="*/ 9087191 w 9089556"/>
              <a:gd name="connsiteY2" fmla="*/ 254793 h 1443038"/>
              <a:gd name="connsiteX3" fmla="*/ 6260746 w 9089556"/>
              <a:gd name="connsiteY3" fmla="*/ 1443038 h 1443038"/>
              <a:gd name="connsiteX4" fmla="*/ 0 w 9089556"/>
              <a:gd name="connsiteY4" fmla="*/ 366713 h 1443038"/>
              <a:gd name="connsiteX5" fmla="*/ 57 w 9089556"/>
              <a:gd name="connsiteY5" fmla="*/ 7145 h 1443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89556" h="1443038">
                <a:moveTo>
                  <a:pt x="57" y="7145"/>
                </a:moveTo>
                <a:lnTo>
                  <a:pt x="9089556" y="0"/>
                </a:lnTo>
                <a:cubicBezTo>
                  <a:pt x="9087979" y="82550"/>
                  <a:pt x="9088768" y="172243"/>
                  <a:pt x="9087191" y="254793"/>
                </a:cubicBezTo>
                <a:lnTo>
                  <a:pt x="6260746" y="1443038"/>
                </a:lnTo>
                <a:lnTo>
                  <a:pt x="0" y="366713"/>
                </a:lnTo>
                <a:lnTo>
                  <a:pt x="57" y="7145"/>
                </a:lnTo>
                <a:close/>
              </a:path>
            </a:pathLst>
          </a:custGeom>
          <a:gradFill>
            <a:gsLst>
              <a:gs pos="41000">
                <a:srgbClr val="000000">
                  <a:alpha val="0"/>
                </a:srgbClr>
              </a:gs>
              <a:gs pos="57000">
                <a:srgbClr val="4D4D4D"/>
              </a:gs>
              <a:gs pos="100000">
                <a:srgbClr val="000000">
                  <a:alpha val="0"/>
                </a:srgbClr>
              </a:gs>
            </a:gsLst>
            <a:lin ang="6000000" scaled="0"/>
          </a:gra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2" name="Title 1"/>
          <p:cNvSpPr>
            <a:spLocks noGrp="1"/>
          </p:cNvSpPr>
          <p:nvPr>
            <p:ph type="title"/>
          </p:nvPr>
        </p:nvSpPr>
        <p:spPr>
          <a:xfrm>
            <a:off x="722313" y="3633787"/>
            <a:ext cx="7772400" cy="1362075"/>
          </a:xfrm>
        </p:spPr>
        <p:txBody>
          <a:bodyPr anchor="t"/>
          <a:lstStyle>
            <a:lvl1pPr algn="l">
              <a:defRPr sz="4000" b="0" i="0" cap="all" baseline="0"/>
            </a:lvl1pPr>
          </a:lstStyle>
          <a:p>
            <a:r>
              <a:rPr lang="en-US" smtClean="0"/>
              <a:t>Click to edit Master title style</a:t>
            </a:r>
            <a:endParaRPr lang="en-US" dirty="0"/>
          </a:p>
        </p:txBody>
      </p:sp>
      <p:sp>
        <p:nvSpPr>
          <p:cNvPr id="3" name="Text Placeholder 2"/>
          <p:cNvSpPr>
            <a:spLocks noGrp="1"/>
          </p:cNvSpPr>
          <p:nvPr>
            <p:ph type="body" idx="1"/>
          </p:nvPr>
        </p:nvSpPr>
        <p:spPr>
          <a:xfrm>
            <a:off x="722313" y="2133600"/>
            <a:ext cx="7772400" cy="1500187"/>
          </a:xfrm>
        </p:spPr>
        <p:txBody>
          <a:bodyPr anchor="b"/>
          <a:lstStyle>
            <a:lvl1pPr marL="0" indent="0">
              <a:buNone/>
              <a:defRPr sz="2000">
                <a:solidFill>
                  <a:schemeClr val="tx2"/>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10" name="Rectangle 9"/>
          <p:cNvSpPr/>
          <p:nvPr/>
        </p:nvSpPr>
        <p:spPr>
          <a:xfrm>
            <a:off x="0" y="5262465"/>
            <a:ext cx="9144000" cy="74645"/>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1" name="Freeform 10"/>
          <p:cNvSpPr/>
          <p:nvPr/>
        </p:nvSpPr>
        <p:spPr>
          <a:xfrm>
            <a:off x="130" y="5502670"/>
            <a:ext cx="9144066" cy="1271150"/>
          </a:xfrm>
          <a:custGeom>
            <a:avLst/>
            <a:gdLst>
              <a:gd name="connsiteX0" fmla="*/ 9331 w 9144000"/>
              <a:gd name="connsiteY0" fmla="*/ 111968 h 1278294"/>
              <a:gd name="connsiteX1" fmla="*/ 6288833 w 9144000"/>
              <a:gd name="connsiteY1" fmla="*/ 1194319 h 1278294"/>
              <a:gd name="connsiteX2" fmla="*/ 9144000 w 9144000"/>
              <a:gd name="connsiteY2" fmla="*/ 0 h 1278294"/>
              <a:gd name="connsiteX3" fmla="*/ 9144000 w 9144000"/>
              <a:gd name="connsiteY3" fmla="*/ 83976 h 1278294"/>
              <a:gd name="connsiteX4" fmla="*/ 6279502 w 9144000"/>
              <a:gd name="connsiteY4" fmla="*/ 1278294 h 1278294"/>
              <a:gd name="connsiteX5" fmla="*/ 0 w 9144000"/>
              <a:gd name="connsiteY5" fmla="*/ 195943 h 1278294"/>
              <a:gd name="connsiteX6" fmla="*/ 9331 w 9144000"/>
              <a:gd name="connsiteY6" fmla="*/ 111968 h 1278294"/>
              <a:gd name="connsiteX0" fmla="*/ 0 w 9134669"/>
              <a:gd name="connsiteY0" fmla="*/ 111968 h 1278294"/>
              <a:gd name="connsiteX1" fmla="*/ 6279502 w 9134669"/>
              <a:gd name="connsiteY1" fmla="*/ 1194319 h 1278294"/>
              <a:gd name="connsiteX2" fmla="*/ 9134669 w 9134669"/>
              <a:gd name="connsiteY2" fmla="*/ 0 h 1278294"/>
              <a:gd name="connsiteX3" fmla="*/ 9134669 w 9134669"/>
              <a:gd name="connsiteY3" fmla="*/ 83976 h 1278294"/>
              <a:gd name="connsiteX4" fmla="*/ 6270171 w 9134669"/>
              <a:gd name="connsiteY4" fmla="*/ 1278294 h 1278294"/>
              <a:gd name="connsiteX5" fmla="*/ 171644 w 9134669"/>
              <a:gd name="connsiteY5" fmla="*/ 388824 h 1278294"/>
              <a:gd name="connsiteX6" fmla="*/ 0 w 9134669"/>
              <a:gd name="connsiteY6" fmla="*/ 111968 h 1278294"/>
              <a:gd name="connsiteX0" fmla="*/ 0 w 9134669"/>
              <a:gd name="connsiteY0" fmla="*/ 111968 h 1278294"/>
              <a:gd name="connsiteX1" fmla="*/ 6279502 w 9134669"/>
              <a:gd name="connsiteY1" fmla="*/ 1194319 h 1278294"/>
              <a:gd name="connsiteX2" fmla="*/ 9134669 w 9134669"/>
              <a:gd name="connsiteY2" fmla="*/ 0 h 1278294"/>
              <a:gd name="connsiteX3" fmla="*/ 9134669 w 9134669"/>
              <a:gd name="connsiteY3" fmla="*/ 83976 h 1278294"/>
              <a:gd name="connsiteX4" fmla="*/ 6270171 w 9134669"/>
              <a:gd name="connsiteY4" fmla="*/ 1278294 h 1278294"/>
              <a:gd name="connsiteX5" fmla="*/ 194 w 9134669"/>
              <a:gd name="connsiteY5" fmla="*/ 195943 h 1278294"/>
              <a:gd name="connsiteX6" fmla="*/ 0 w 9134669"/>
              <a:gd name="connsiteY6" fmla="*/ 111968 h 1278294"/>
              <a:gd name="connsiteX0" fmla="*/ 49877 w 9134540"/>
              <a:gd name="connsiteY0" fmla="*/ 42912 h 1278294"/>
              <a:gd name="connsiteX1" fmla="*/ 6279373 w 9134540"/>
              <a:gd name="connsiteY1" fmla="*/ 1194319 h 1278294"/>
              <a:gd name="connsiteX2" fmla="*/ 9134540 w 9134540"/>
              <a:gd name="connsiteY2" fmla="*/ 0 h 1278294"/>
              <a:gd name="connsiteX3" fmla="*/ 9134540 w 9134540"/>
              <a:gd name="connsiteY3" fmla="*/ 83976 h 1278294"/>
              <a:gd name="connsiteX4" fmla="*/ 6270042 w 9134540"/>
              <a:gd name="connsiteY4" fmla="*/ 1278294 h 1278294"/>
              <a:gd name="connsiteX5" fmla="*/ 65 w 9134540"/>
              <a:gd name="connsiteY5" fmla="*/ 195943 h 1278294"/>
              <a:gd name="connsiteX6" fmla="*/ 49877 w 9134540"/>
              <a:gd name="connsiteY6" fmla="*/ 42912 h 1278294"/>
              <a:gd name="connsiteX0" fmla="*/ 2252 w 9134540"/>
              <a:gd name="connsiteY0" fmla="*/ 116731 h 1278294"/>
              <a:gd name="connsiteX1" fmla="*/ 6279373 w 9134540"/>
              <a:gd name="connsiteY1" fmla="*/ 1194319 h 1278294"/>
              <a:gd name="connsiteX2" fmla="*/ 9134540 w 9134540"/>
              <a:gd name="connsiteY2" fmla="*/ 0 h 1278294"/>
              <a:gd name="connsiteX3" fmla="*/ 9134540 w 9134540"/>
              <a:gd name="connsiteY3" fmla="*/ 83976 h 1278294"/>
              <a:gd name="connsiteX4" fmla="*/ 6270042 w 9134540"/>
              <a:gd name="connsiteY4" fmla="*/ 1278294 h 1278294"/>
              <a:gd name="connsiteX5" fmla="*/ 65 w 9134540"/>
              <a:gd name="connsiteY5" fmla="*/ 195943 h 1278294"/>
              <a:gd name="connsiteX6" fmla="*/ 2252 w 9134540"/>
              <a:gd name="connsiteY6" fmla="*/ 116731 h 1278294"/>
              <a:gd name="connsiteX0" fmla="*/ 2252 w 9134540"/>
              <a:gd name="connsiteY0" fmla="*/ 116731 h 1278294"/>
              <a:gd name="connsiteX1" fmla="*/ 6279373 w 9134540"/>
              <a:gd name="connsiteY1" fmla="*/ 1234801 h 1278294"/>
              <a:gd name="connsiteX2" fmla="*/ 9134540 w 9134540"/>
              <a:gd name="connsiteY2" fmla="*/ 0 h 1278294"/>
              <a:gd name="connsiteX3" fmla="*/ 9134540 w 9134540"/>
              <a:gd name="connsiteY3" fmla="*/ 83976 h 1278294"/>
              <a:gd name="connsiteX4" fmla="*/ 6270042 w 9134540"/>
              <a:gd name="connsiteY4" fmla="*/ 1278294 h 1278294"/>
              <a:gd name="connsiteX5" fmla="*/ 65 w 9134540"/>
              <a:gd name="connsiteY5" fmla="*/ 195943 h 1278294"/>
              <a:gd name="connsiteX6" fmla="*/ 2252 w 9134540"/>
              <a:gd name="connsiteY6" fmla="*/ 116731 h 1278294"/>
              <a:gd name="connsiteX0" fmla="*/ 2252 w 9134540"/>
              <a:gd name="connsiteY0" fmla="*/ 116731 h 1278294"/>
              <a:gd name="connsiteX1" fmla="*/ 6307948 w 9134540"/>
              <a:gd name="connsiteY1" fmla="*/ 1189558 h 1278294"/>
              <a:gd name="connsiteX2" fmla="*/ 9134540 w 9134540"/>
              <a:gd name="connsiteY2" fmla="*/ 0 h 1278294"/>
              <a:gd name="connsiteX3" fmla="*/ 9134540 w 9134540"/>
              <a:gd name="connsiteY3" fmla="*/ 83976 h 1278294"/>
              <a:gd name="connsiteX4" fmla="*/ 6270042 w 9134540"/>
              <a:gd name="connsiteY4" fmla="*/ 1278294 h 1278294"/>
              <a:gd name="connsiteX5" fmla="*/ 65 w 9134540"/>
              <a:gd name="connsiteY5" fmla="*/ 195943 h 1278294"/>
              <a:gd name="connsiteX6" fmla="*/ 2252 w 9134540"/>
              <a:gd name="connsiteY6" fmla="*/ 116731 h 1278294"/>
              <a:gd name="connsiteX0" fmla="*/ 2252 w 9134540"/>
              <a:gd name="connsiteY0" fmla="*/ 116731 h 1228287"/>
              <a:gd name="connsiteX1" fmla="*/ 6307948 w 9134540"/>
              <a:gd name="connsiteY1" fmla="*/ 1189558 h 1228287"/>
              <a:gd name="connsiteX2" fmla="*/ 9134540 w 9134540"/>
              <a:gd name="connsiteY2" fmla="*/ 0 h 1228287"/>
              <a:gd name="connsiteX3" fmla="*/ 9134540 w 9134540"/>
              <a:gd name="connsiteY3" fmla="*/ 83976 h 1228287"/>
              <a:gd name="connsiteX4" fmla="*/ 6270042 w 9134540"/>
              <a:gd name="connsiteY4" fmla="*/ 1228287 h 1228287"/>
              <a:gd name="connsiteX5" fmla="*/ 65 w 9134540"/>
              <a:gd name="connsiteY5" fmla="*/ 195943 h 1228287"/>
              <a:gd name="connsiteX6" fmla="*/ 2252 w 9134540"/>
              <a:gd name="connsiteY6" fmla="*/ 116731 h 1228287"/>
              <a:gd name="connsiteX0" fmla="*/ 2252 w 9134540"/>
              <a:gd name="connsiteY0" fmla="*/ 116731 h 1266387"/>
              <a:gd name="connsiteX1" fmla="*/ 6307948 w 9134540"/>
              <a:gd name="connsiteY1" fmla="*/ 1189558 h 1266387"/>
              <a:gd name="connsiteX2" fmla="*/ 9134540 w 9134540"/>
              <a:gd name="connsiteY2" fmla="*/ 0 h 1266387"/>
              <a:gd name="connsiteX3" fmla="*/ 9134540 w 9134540"/>
              <a:gd name="connsiteY3" fmla="*/ 83976 h 1266387"/>
              <a:gd name="connsiteX4" fmla="*/ 6315286 w 9134540"/>
              <a:gd name="connsiteY4" fmla="*/ 1266387 h 1266387"/>
              <a:gd name="connsiteX5" fmla="*/ 65 w 9134540"/>
              <a:gd name="connsiteY5" fmla="*/ 195943 h 1266387"/>
              <a:gd name="connsiteX6" fmla="*/ 2252 w 9134540"/>
              <a:gd name="connsiteY6" fmla="*/ 116731 h 1266387"/>
              <a:gd name="connsiteX0" fmla="*/ 2252 w 9134540"/>
              <a:gd name="connsiteY0" fmla="*/ 152450 h 1302106"/>
              <a:gd name="connsiteX1" fmla="*/ 6307948 w 9134540"/>
              <a:gd name="connsiteY1" fmla="*/ 1225277 h 1302106"/>
              <a:gd name="connsiteX2" fmla="*/ 8932134 w 9134540"/>
              <a:gd name="connsiteY2" fmla="*/ 0 h 1302106"/>
              <a:gd name="connsiteX3" fmla="*/ 9134540 w 9134540"/>
              <a:gd name="connsiteY3" fmla="*/ 119695 h 1302106"/>
              <a:gd name="connsiteX4" fmla="*/ 6315286 w 9134540"/>
              <a:gd name="connsiteY4" fmla="*/ 1302106 h 1302106"/>
              <a:gd name="connsiteX5" fmla="*/ 65 w 9134540"/>
              <a:gd name="connsiteY5" fmla="*/ 231662 h 1302106"/>
              <a:gd name="connsiteX6" fmla="*/ 2252 w 9134540"/>
              <a:gd name="connsiteY6" fmla="*/ 152450 h 1302106"/>
              <a:gd name="connsiteX0" fmla="*/ 2252 w 9144066"/>
              <a:gd name="connsiteY0" fmla="*/ 121494 h 1271150"/>
              <a:gd name="connsiteX1" fmla="*/ 6307948 w 9144066"/>
              <a:gd name="connsiteY1" fmla="*/ 1194321 h 1271150"/>
              <a:gd name="connsiteX2" fmla="*/ 9144066 w 9144066"/>
              <a:gd name="connsiteY2" fmla="*/ 0 h 1271150"/>
              <a:gd name="connsiteX3" fmla="*/ 9134540 w 9144066"/>
              <a:gd name="connsiteY3" fmla="*/ 88739 h 1271150"/>
              <a:gd name="connsiteX4" fmla="*/ 6315286 w 9144066"/>
              <a:gd name="connsiteY4" fmla="*/ 1271150 h 1271150"/>
              <a:gd name="connsiteX5" fmla="*/ 65 w 9144066"/>
              <a:gd name="connsiteY5" fmla="*/ 200706 h 1271150"/>
              <a:gd name="connsiteX6" fmla="*/ 2252 w 9144066"/>
              <a:gd name="connsiteY6" fmla="*/ 121494 h 1271150"/>
              <a:gd name="connsiteX0" fmla="*/ 2252 w 9144066"/>
              <a:gd name="connsiteY0" fmla="*/ 121494 h 1271150"/>
              <a:gd name="connsiteX1" fmla="*/ 6307948 w 9144066"/>
              <a:gd name="connsiteY1" fmla="*/ 1194321 h 1271150"/>
              <a:gd name="connsiteX2" fmla="*/ 9144066 w 9144066"/>
              <a:gd name="connsiteY2" fmla="*/ 0 h 1271150"/>
              <a:gd name="connsiteX3" fmla="*/ 9051196 w 9144066"/>
              <a:gd name="connsiteY3" fmla="*/ 236376 h 1271150"/>
              <a:gd name="connsiteX4" fmla="*/ 6315286 w 9144066"/>
              <a:gd name="connsiteY4" fmla="*/ 1271150 h 1271150"/>
              <a:gd name="connsiteX5" fmla="*/ 65 w 9144066"/>
              <a:gd name="connsiteY5" fmla="*/ 200706 h 1271150"/>
              <a:gd name="connsiteX6" fmla="*/ 2252 w 9144066"/>
              <a:gd name="connsiteY6" fmla="*/ 121494 h 1271150"/>
              <a:gd name="connsiteX0" fmla="*/ 2252 w 9144066"/>
              <a:gd name="connsiteY0" fmla="*/ 121494 h 1271150"/>
              <a:gd name="connsiteX1" fmla="*/ 6307948 w 9144066"/>
              <a:gd name="connsiteY1" fmla="*/ 1194321 h 1271150"/>
              <a:gd name="connsiteX2" fmla="*/ 9144066 w 9144066"/>
              <a:gd name="connsiteY2" fmla="*/ 0 h 1271150"/>
              <a:gd name="connsiteX3" fmla="*/ 9141683 w 9144066"/>
              <a:gd name="connsiteY3" fmla="*/ 79214 h 1271150"/>
              <a:gd name="connsiteX4" fmla="*/ 6315286 w 9144066"/>
              <a:gd name="connsiteY4" fmla="*/ 1271150 h 1271150"/>
              <a:gd name="connsiteX5" fmla="*/ 65 w 9144066"/>
              <a:gd name="connsiteY5" fmla="*/ 200706 h 1271150"/>
              <a:gd name="connsiteX6" fmla="*/ 2252 w 9144066"/>
              <a:gd name="connsiteY6" fmla="*/ 121494 h 127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66" h="1271150">
                <a:moveTo>
                  <a:pt x="2252" y="121494"/>
                </a:moveTo>
                <a:lnTo>
                  <a:pt x="6307948" y="1194321"/>
                </a:lnTo>
                <a:lnTo>
                  <a:pt x="9144066" y="0"/>
                </a:lnTo>
                <a:cubicBezTo>
                  <a:pt x="9143272" y="26405"/>
                  <a:pt x="9142477" y="52809"/>
                  <a:pt x="9141683" y="79214"/>
                </a:cubicBezTo>
                <a:lnTo>
                  <a:pt x="6315286" y="1271150"/>
                </a:lnTo>
                <a:lnTo>
                  <a:pt x="65" y="200706"/>
                </a:lnTo>
                <a:cubicBezTo>
                  <a:pt x="0" y="172714"/>
                  <a:pt x="2317" y="149486"/>
                  <a:pt x="2252" y="121494"/>
                </a:cubicBez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4" name="Date Placeholder 3"/>
          <p:cNvSpPr>
            <a:spLocks noGrp="1"/>
          </p:cNvSpPr>
          <p:nvPr>
            <p:ph type="dt" sz="half" idx="10"/>
          </p:nvPr>
        </p:nvSpPr>
        <p:spPr/>
        <p:txBody>
          <a:bodyPr/>
          <a:lstStyle/>
          <a:p>
            <a:r>
              <a:rPr>
                <a:latin typeface="Gill Sans MT"/>
              </a:rPr>
              <a:t>SF13  </a:t>
            </a:r>
            <a:fld id="{7A5B34AF-1A5E-AD41-BAEF-13C40E290DBA}" type="datetime4">
              <a:rPr lang="en-US">
                <a:latin typeface="Gill Sans MT"/>
              </a:rPr>
              <a:pPr/>
              <a:t>July 6, 2013</a:t>
            </a:fld>
            <a:endParaRPr dirty="0">
              <a:latin typeface="Gill Sans MT"/>
            </a:endParaRPr>
          </a:p>
        </p:txBody>
      </p:sp>
      <p:sp>
        <p:nvSpPr>
          <p:cNvPr id="5" name="Footer Placeholder 4"/>
          <p:cNvSpPr>
            <a:spLocks noGrp="1"/>
          </p:cNvSpPr>
          <p:nvPr>
            <p:ph type="ftr" sz="quarter" idx="11"/>
          </p:nvPr>
        </p:nvSpPr>
        <p:spPr/>
        <p:txBody>
          <a:bodyPr/>
          <a:lstStyle/>
          <a:p>
            <a:r>
              <a:rPr lang="en-US" smtClean="0">
                <a:latin typeface="Gill Sans MT"/>
              </a:rPr>
              <a:t>Argonne National Laboratory Nicholas Frontiere</a:t>
            </a:r>
            <a:endParaRPr lang="en-US" dirty="0">
              <a:latin typeface="Gill Sans MT"/>
            </a:endParaRPr>
          </a:p>
        </p:txBody>
      </p:sp>
      <p:sp>
        <p:nvSpPr>
          <p:cNvPr id="6" name="Slide Number Placeholder 5"/>
          <p:cNvSpPr>
            <a:spLocks noGrp="1"/>
          </p:cNvSpPr>
          <p:nvPr>
            <p:ph type="sldNum" sz="quarter" idx="12"/>
          </p:nvPr>
        </p:nvSpPr>
        <p:spPr/>
        <p:txBody>
          <a:bodyPr/>
          <a:lstStyle/>
          <a:p>
            <a:fld id="{1D72EBF8-7CF5-44B7-B2BF-E22DE4D0703D}" type="slidenum">
              <a:rPr lang="en-US" smtClean="0">
                <a:latin typeface="Gill Sans MT"/>
              </a:rPr>
              <a:pPr/>
              <a:t>‹#›</a:t>
            </a:fld>
            <a:endParaRPr lang="en-US">
              <a:latin typeface="Gill Sans MT"/>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Two Content">
    <p:spTree>
      <p:nvGrpSpPr>
        <p:cNvPr id="1" name=""/>
        <p:cNvGrpSpPr/>
        <p:nvPr/>
      </p:nvGrpSpPr>
      <p:grpSpPr>
        <a:xfrm>
          <a:off x="0" y="0"/>
          <a:ext cx="0" cy="0"/>
          <a:chOff x="0" y="0"/>
          <a:chExt cx="0" cy="0"/>
        </a:xfrm>
      </p:grpSpPr>
      <p:sp>
        <p:nvSpPr>
          <p:cNvPr id="8" name="Freeform 7"/>
          <p:cNvSpPr/>
          <p:nvPr/>
        </p:nvSpPr>
        <p:spPr>
          <a:xfrm>
            <a:off x="1807389" y="6148043"/>
            <a:ext cx="7338991" cy="711996"/>
          </a:xfrm>
          <a:custGeom>
            <a:avLst/>
            <a:gdLst>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666750 h 2114550"/>
              <a:gd name="connsiteX1" fmla="*/ 9144000 w 9144000"/>
              <a:gd name="connsiteY1" fmla="*/ 0 h 2114550"/>
              <a:gd name="connsiteX2" fmla="*/ 9144000 w 9144000"/>
              <a:gd name="connsiteY2" fmla="*/ 914400 h 2114550"/>
              <a:gd name="connsiteX3" fmla="*/ 6334125 w 9144000"/>
              <a:gd name="connsiteY3" fmla="*/ 2114550 h 2114550"/>
              <a:gd name="connsiteX4" fmla="*/ 0 w 9144000"/>
              <a:gd name="connsiteY4" fmla="*/ 1047750 h 2114550"/>
              <a:gd name="connsiteX5" fmla="*/ 9525 w 9144000"/>
              <a:gd name="connsiteY5" fmla="*/ 666750 h 2114550"/>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6334125 w 9144000"/>
              <a:gd name="connsiteY4" fmla="*/ 1457325 h 1581150"/>
              <a:gd name="connsiteX5" fmla="*/ 0 w 9144000"/>
              <a:gd name="connsiteY5" fmla="*/ 390525 h 1581150"/>
              <a:gd name="connsiteX6" fmla="*/ 9525 w 9144000"/>
              <a:gd name="connsiteY6" fmla="*/ 9525 h 1581150"/>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390525 h 1581150"/>
              <a:gd name="connsiteX5" fmla="*/ 9525 w 9144000"/>
              <a:gd name="connsiteY5" fmla="*/ 9525 h 1581150"/>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9525 w 9144000"/>
              <a:gd name="connsiteY5" fmla="*/ 9525 h 1581150"/>
              <a:gd name="connsiteX0" fmla="*/ 342207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342207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9134495 w 9144000"/>
              <a:gd name="connsiteY4" fmla="*/ 1572115 h 1581150"/>
              <a:gd name="connsiteX5" fmla="*/ 0 w 9144000"/>
              <a:gd name="connsiteY5" fmla="*/ 1571625 h 1581150"/>
              <a:gd name="connsiteX6" fmla="*/ 20 w 9144000"/>
              <a:gd name="connsiteY6" fmla="*/ 1323975 h 1581150"/>
              <a:gd name="connsiteX0" fmla="*/ 20 w 9144000"/>
              <a:gd name="connsiteY0" fmla="*/ 1323975 h 1581150"/>
              <a:gd name="connsiteX1" fmla="*/ 9144000 w 9144000"/>
              <a:gd name="connsiteY1" fmla="*/ 0 h 1581150"/>
              <a:gd name="connsiteX2" fmla="*/ 9144000 w 9144000"/>
              <a:gd name="connsiteY2" fmla="*/ 1581150 h 1581150"/>
              <a:gd name="connsiteX3" fmla="*/ 9134495 w 9144000"/>
              <a:gd name="connsiteY3" fmla="*/ 1572115 h 1581150"/>
              <a:gd name="connsiteX4" fmla="*/ 0 w 9144000"/>
              <a:gd name="connsiteY4" fmla="*/ 1571625 h 1581150"/>
              <a:gd name="connsiteX5" fmla="*/ 20 w 9144000"/>
              <a:gd name="connsiteY5" fmla="*/ 1323975 h 1581150"/>
              <a:gd name="connsiteX0" fmla="*/ 20 w 9144000"/>
              <a:gd name="connsiteY0" fmla="*/ 456601 h 713776"/>
              <a:gd name="connsiteX1" fmla="*/ 8611709 w 9144000"/>
              <a:gd name="connsiteY1" fmla="*/ 0 h 713776"/>
              <a:gd name="connsiteX2" fmla="*/ 9144000 w 9144000"/>
              <a:gd name="connsiteY2" fmla="*/ 713776 h 713776"/>
              <a:gd name="connsiteX3" fmla="*/ 9134495 w 9144000"/>
              <a:gd name="connsiteY3" fmla="*/ 704741 h 713776"/>
              <a:gd name="connsiteX4" fmla="*/ 0 w 9144000"/>
              <a:gd name="connsiteY4" fmla="*/ 704251 h 713776"/>
              <a:gd name="connsiteX5" fmla="*/ 20 w 9144000"/>
              <a:gd name="connsiteY5" fmla="*/ 456601 h 713776"/>
              <a:gd name="connsiteX0" fmla="*/ 20 w 9144000"/>
              <a:gd name="connsiteY0" fmla="*/ 818007 h 1075182"/>
              <a:gd name="connsiteX1" fmla="*/ 9124990 w 9144000"/>
              <a:gd name="connsiteY1" fmla="*/ 0 h 1075182"/>
              <a:gd name="connsiteX2" fmla="*/ 9144000 w 9144000"/>
              <a:gd name="connsiteY2" fmla="*/ 1075182 h 1075182"/>
              <a:gd name="connsiteX3" fmla="*/ 9134495 w 9144000"/>
              <a:gd name="connsiteY3" fmla="*/ 1066147 h 1075182"/>
              <a:gd name="connsiteX4" fmla="*/ 0 w 9144000"/>
              <a:gd name="connsiteY4" fmla="*/ 1065657 h 1075182"/>
              <a:gd name="connsiteX5" fmla="*/ 20 w 9144000"/>
              <a:gd name="connsiteY5" fmla="*/ 818007 h 1075182"/>
              <a:gd name="connsiteX0" fmla="*/ 20 w 9144000"/>
              <a:gd name="connsiteY0" fmla="*/ 176512 h 433687"/>
              <a:gd name="connsiteX1" fmla="*/ 8782802 w 9144000"/>
              <a:gd name="connsiteY1" fmla="*/ 0 h 433687"/>
              <a:gd name="connsiteX2" fmla="*/ 9144000 w 9144000"/>
              <a:gd name="connsiteY2" fmla="*/ 433687 h 433687"/>
              <a:gd name="connsiteX3" fmla="*/ 9134495 w 9144000"/>
              <a:gd name="connsiteY3" fmla="*/ 424652 h 433687"/>
              <a:gd name="connsiteX4" fmla="*/ 0 w 9144000"/>
              <a:gd name="connsiteY4" fmla="*/ 424162 h 433687"/>
              <a:gd name="connsiteX5" fmla="*/ 20 w 9144000"/>
              <a:gd name="connsiteY5" fmla="*/ 176512 h 433687"/>
              <a:gd name="connsiteX0" fmla="*/ 20 w 9144000"/>
              <a:gd name="connsiteY0" fmla="*/ 411426 h 668601"/>
              <a:gd name="connsiteX1" fmla="*/ 9124989 w 9144000"/>
              <a:gd name="connsiteY1" fmla="*/ 0 h 668601"/>
              <a:gd name="connsiteX2" fmla="*/ 9144000 w 9144000"/>
              <a:gd name="connsiteY2" fmla="*/ 668601 h 668601"/>
              <a:gd name="connsiteX3" fmla="*/ 9134495 w 9144000"/>
              <a:gd name="connsiteY3" fmla="*/ 659566 h 668601"/>
              <a:gd name="connsiteX4" fmla="*/ 0 w 9144000"/>
              <a:gd name="connsiteY4" fmla="*/ 659076 h 668601"/>
              <a:gd name="connsiteX5" fmla="*/ 20 w 9144000"/>
              <a:gd name="connsiteY5" fmla="*/ 411426 h 668601"/>
              <a:gd name="connsiteX0" fmla="*/ 20 w 9144000"/>
              <a:gd name="connsiteY0" fmla="*/ 998711 h 1081261"/>
              <a:gd name="connsiteX1" fmla="*/ 9124989 w 9144000"/>
              <a:gd name="connsiteY1" fmla="*/ 0 h 1081261"/>
              <a:gd name="connsiteX2" fmla="*/ 9144000 w 9144000"/>
              <a:gd name="connsiteY2" fmla="*/ 668601 h 1081261"/>
              <a:gd name="connsiteX3" fmla="*/ 9134495 w 9144000"/>
              <a:gd name="connsiteY3" fmla="*/ 659566 h 1081261"/>
              <a:gd name="connsiteX4" fmla="*/ 0 w 9144000"/>
              <a:gd name="connsiteY4" fmla="*/ 659076 h 1081261"/>
              <a:gd name="connsiteX5" fmla="*/ 20 w 9144000"/>
              <a:gd name="connsiteY5" fmla="*/ 998711 h 1081261"/>
              <a:gd name="connsiteX0" fmla="*/ 2243247 w 9144000"/>
              <a:gd name="connsiteY0" fmla="*/ 619235 h 701785"/>
              <a:gd name="connsiteX1" fmla="*/ 9124989 w 9144000"/>
              <a:gd name="connsiteY1" fmla="*/ 0 h 701785"/>
              <a:gd name="connsiteX2" fmla="*/ 9144000 w 9144000"/>
              <a:gd name="connsiteY2" fmla="*/ 668601 h 701785"/>
              <a:gd name="connsiteX3" fmla="*/ 9134495 w 9144000"/>
              <a:gd name="connsiteY3" fmla="*/ 659566 h 701785"/>
              <a:gd name="connsiteX4" fmla="*/ 0 w 9144000"/>
              <a:gd name="connsiteY4" fmla="*/ 659076 h 701785"/>
              <a:gd name="connsiteX5" fmla="*/ 2243247 w 9144000"/>
              <a:gd name="connsiteY5" fmla="*/ 619235 h 701785"/>
              <a:gd name="connsiteX0" fmla="*/ 7 w 6900760"/>
              <a:gd name="connsiteY0" fmla="*/ 619235 h 1354783"/>
              <a:gd name="connsiteX1" fmla="*/ 6881749 w 6900760"/>
              <a:gd name="connsiteY1" fmla="*/ 0 h 1354783"/>
              <a:gd name="connsiteX2" fmla="*/ 6900760 w 6900760"/>
              <a:gd name="connsiteY2" fmla="*/ 668601 h 1354783"/>
              <a:gd name="connsiteX3" fmla="*/ 6891255 w 6900760"/>
              <a:gd name="connsiteY3" fmla="*/ 659566 h 1354783"/>
              <a:gd name="connsiteX4" fmla="*/ 684361 w 6900760"/>
              <a:gd name="connsiteY4" fmla="*/ 1354783 h 1354783"/>
              <a:gd name="connsiteX5" fmla="*/ 7 w 6900760"/>
              <a:gd name="connsiteY5" fmla="*/ 619235 h 1354783"/>
              <a:gd name="connsiteX0" fmla="*/ 0 w 6900753"/>
              <a:gd name="connsiteY0" fmla="*/ 619235 h 668601"/>
              <a:gd name="connsiteX1" fmla="*/ 6881742 w 6900753"/>
              <a:gd name="connsiteY1" fmla="*/ 0 h 668601"/>
              <a:gd name="connsiteX2" fmla="*/ 6900753 w 6900753"/>
              <a:gd name="connsiteY2" fmla="*/ 668601 h 668601"/>
              <a:gd name="connsiteX3" fmla="*/ 6891248 w 6900753"/>
              <a:gd name="connsiteY3" fmla="*/ 659566 h 668601"/>
              <a:gd name="connsiteX4" fmla="*/ 0 w 6900753"/>
              <a:gd name="connsiteY4" fmla="*/ 619235 h 668601"/>
              <a:gd name="connsiteX0" fmla="*/ 0 w 6263905"/>
              <a:gd name="connsiteY0" fmla="*/ 1197485 h 1197485"/>
              <a:gd name="connsiteX1" fmla="*/ 6244894 w 6263905"/>
              <a:gd name="connsiteY1" fmla="*/ 0 h 1197485"/>
              <a:gd name="connsiteX2" fmla="*/ 6263905 w 6263905"/>
              <a:gd name="connsiteY2" fmla="*/ 668601 h 1197485"/>
              <a:gd name="connsiteX3" fmla="*/ 6254400 w 6263905"/>
              <a:gd name="connsiteY3" fmla="*/ 659566 h 1197485"/>
              <a:gd name="connsiteX4" fmla="*/ 0 w 6263905"/>
              <a:gd name="connsiteY4" fmla="*/ 1197485 h 1197485"/>
              <a:gd name="connsiteX0" fmla="*/ 0 w 7318982"/>
              <a:gd name="connsiteY0" fmla="*/ 673446 h 673446"/>
              <a:gd name="connsiteX1" fmla="*/ 7299971 w 7318982"/>
              <a:gd name="connsiteY1" fmla="*/ 0 h 673446"/>
              <a:gd name="connsiteX2" fmla="*/ 7318982 w 7318982"/>
              <a:gd name="connsiteY2" fmla="*/ 668601 h 673446"/>
              <a:gd name="connsiteX3" fmla="*/ 7309477 w 7318982"/>
              <a:gd name="connsiteY3" fmla="*/ 659566 h 673446"/>
              <a:gd name="connsiteX4" fmla="*/ 0 w 7318982"/>
              <a:gd name="connsiteY4" fmla="*/ 673446 h 673446"/>
              <a:gd name="connsiteX0" fmla="*/ 0 w 7318982"/>
              <a:gd name="connsiteY0" fmla="*/ 673446 h 673446"/>
              <a:gd name="connsiteX1" fmla="*/ 7299971 w 7318982"/>
              <a:gd name="connsiteY1" fmla="*/ 0 h 673446"/>
              <a:gd name="connsiteX2" fmla="*/ 7318982 w 7318982"/>
              <a:gd name="connsiteY2" fmla="*/ 668601 h 673446"/>
              <a:gd name="connsiteX3" fmla="*/ 0 w 7318982"/>
              <a:gd name="connsiteY3" fmla="*/ 673446 h 673446"/>
              <a:gd name="connsiteX0" fmla="*/ 0 w 7318982"/>
              <a:gd name="connsiteY0" fmla="*/ 526624 h 526624"/>
              <a:gd name="connsiteX1" fmla="*/ 7166898 w 7318982"/>
              <a:gd name="connsiteY1" fmla="*/ 0 h 526624"/>
              <a:gd name="connsiteX2" fmla="*/ 7318982 w 7318982"/>
              <a:gd name="connsiteY2" fmla="*/ 521779 h 526624"/>
              <a:gd name="connsiteX3" fmla="*/ 0 w 7318982"/>
              <a:gd name="connsiteY3" fmla="*/ 526624 h 526624"/>
              <a:gd name="connsiteX0" fmla="*/ 0 w 7323733"/>
              <a:gd name="connsiteY0" fmla="*/ 673445 h 673445"/>
              <a:gd name="connsiteX1" fmla="*/ 7323733 w 7323733"/>
              <a:gd name="connsiteY1" fmla="*/ 0 h 673445"/>
              <a:gd name="connsiteX2" fmla="*/ 7318982 w 7323733"/>
              <a:gd name="connsiteY2" fmla="*/ 668600 h 673445"/>
              <a:gd name="connsiteX3" fmla="*/ 0 w 7323733"/>
              <a:gd name="connsiteY3" fmla="*/ 673445 h 673445"/>
              <a:gd name="connsiteX0" fmla="*/ 0 w 7323733"/>
              <a:gd name="connsiteY0" fmla="*/ 673445 h 673445"/>
              <a:gd name="connsiteX1" fmla="*/ 7323733 w 7323733"/>
              <a:gd name="connsiteY1" fmla="*/ 0 h 673445"/>
              <a:gd name="connsiteX2" fmla="*/ 7145512 w 7323733"/>
              <a:gd name="connsiteY2" fmla="*/ 352371 h 673445"/>
              <a:gd name="connsiteX3" fmla="*/ 0 w 7323733"/>
              <a:gd name="connsiteY3" fmla="*/ 673445 h 673445"/>
              <a:gd name="connsiteX0" fmla="*/ 0 w 7323733"/>
              <a:gd name="connsiteY0" fmla="*/ 673445 h 675378"/>
              <a:gd name="connsiteX1" fmla="*/ 7323733 w 7323733"/>
              <a:gd name="connsiteY1" fmla="*/ 0 h 675378"/>
              <a:gd name="connsiteX2" fmla="*/ 7318982 w 7323733"/>
              <a:gd name="connsiteY2" fmla="*/ 675378 h 675378"/>
              <a:gd name="connsiteX3" fmla="*/ 0 w 7323733"/>
              <a:gd name="connsiteY3" fmla="*/ 673445 h 675378"/>
              <a:gd name="connsiteX0" fmla="*/ 0 w 7323733"/>
              <a:gd name="connsiteY0" fmla="*/ 673445 h 673445"/>
              <a:gd name="connsiteX1" fmla="*/ 7323733 w 7323733"/>
              <a:gd name="connsiteY1" fmla="*/ 0 h 673445"/>
              <a:gd name="connsiteX2" fmla="*/ 7202544 w 7323733"/>
              <a:gd name="connsiteY2" fmla="*/ 490158 h 673445"/>
              <a:gd name="connsiteX3" fmla="*/ 0 w 7323733"/>
              <a:gd name="connsiteY3" fmla="*/ 673445 h 673445"/>
              <a:gd name="connsiteX0" fmla="*/ 0 w 7323733"/>
              <a:gd name="connsiteY0" fmla="*/ 673445 h 675379"/>
              <a:gd name="connsiteX1" fmla="*/ 7323733 w 7323733"/>
              <a:gd name="connsiteY1" fmla="*/ 0 h 675379"/>
              <a:gd name="connsiteX2" fmla="*/ 7321359 w 7323733"/>
              <a:gd name="connsiteY2" fmla="*/ 675379 h 675379"/>
              <a:gd name="connsiteX3" fmla="*/ 0 w 7323733"/>
              <a:gd name="connsiteY3" fmla="*/ 673445 h 675379"/>
            </a:gdLst>
            <a:ahLst/>
            <a:cxnLst>
              <a:cxn ang="0">
                <a:pos x="connsiteX0" y="connsiteY0"/>
              </a:cxn>
              <a:cxn ang="0">
                <a:pos x="connsiteX1" y="connsiteY1"/>
              </a:cxn>
              <a:cxn ang="0">
                <a:pos x="connsiteX2" y="connsiteY2"/>
              </a:cxn>
              <a:cxn ang="0">
                <a:pos x="connsiteX3" y="connsiteY3"/>
              </a:cxn>
            </a:cxnLst>
            <a:rect l="l" t="t" r="r" b="b"/>
            <a:pathLst>
              <a:path w="7323733" h="675379">
                <a:moveTo>
                  <a:pt x="0" y="673445"/>
                </a:moveTo>
                <a:lnTo>
                  <a:pt x="7323733" y="0"/>
                </a:lnTo>
                <a:cubicBezTo>
                  <a:pt x="7322149" y="222867"/>
                  <a:pt x="7322943" y="452512"/>
                  <a:pt x="7321359" y="675379"/>
                </a:cubicBezTo>
                <a:lnTo>
                  <a:pt x="0" y="673445"/>
                </a:lnTo>
                <a:close/>
              </a:path>
            </a:pathLst>
          </a:custGeom>
          <a:gradFill>
            <a:gsLst>
              <a:gs pos="28000">
                <a:schemeClr val="accent3"/>
              </a:gs>
              <a:gs pos="40000">
                <a:schemeClr val="accent3">
                  <a:lumMod val="40000"/>
                  <a:lumOff val="60000"/>
                </a:schemeClr>
              </a:gs>
              <a:gs pos="48000">
                <a:schemeClr val="accent3"/>
              </a:gs>
            </a:gsLst>
            <a:lin ang="15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9" name="Freeform 8"/>
          <p:cNvSpPr/>
          <p:nvPr/>
        </p:nvSpPr>
        <p:spPr>
          <a:xfrm>
            <a:off x="0" y="5457825"/>
            <a:ext cx="7239000" cy="1400175"/>
          </a:xfrm>
          <a:custGeom>
            <a:avLst/>
            <a:gdLst>
              <a:gd name="connsiteX0" fmla="*/ 0 w 9134475"/>
              <a:gd name="connsiteY0" fmla="*/ 142875 h 1323975"/>
              <a:gd name="connsiteX1" fmla="*/ 6305550 w 9134475"/>
              <a:gd name="connsiteY1" fmla="*/ 1209675 h 1323975"/>
              <a:gd name="connsiteX2" fmla="*/ 9134475 w 9134475"/>
              <a:gd name="connsiteY2" fmla="*/ 0 h 1323975"/>
              <a:gd name="connsiteX3" fmla="*/ 9134475 w 9134475"/>
              <a:gd name="connsiteY3" fmla="*/ 1323975 h 1323975"/>
              <a:gd name="connsiteX4" fmla="*/ 0 w 9134475"/>
              <a:gd name="connsiteY4" fmla="*/ 1323975 h 1323975"/>
              <a:gd name="connsiteX5" fmla="*/ 0 w 9134475"/>
              <a:gd name="connsiteY5" fmla="*/ 142875 h 1323975"/>
              <a:gd name="connsiteX0" fmla="*/ 0 w 9134475"/>
              <a:gd name="connsiteY0" fmla="*/ 0 h 1181100"/>
              <a:gd name="connsiteX1" fmla="*/ 6305550 w 9134475"/>
              <a:gd name="connsiteY1" fmla="*/ 1066800 h 1181100"/>
              <a:gd name="connsiteX2" fmla="*/ 9134475 w 9134475"/>
              <a:gd name="connsiteY2" fmla="*/ 1181100 h 1181100"/>
              <a:gd name="connsiteX3" fmla="*/ 0 w 9134475"/>
              <a:gd name="connsiteY3" fmla="*/ 1181100 h 1181100"/>
              <a:gd name="connsiteX4" fmla="*/ 0 w 9134475"/>
              <a:gd name="connsiteY4" fmla="*/ 0 h 1181100"/>
              <a:gd name="connsiteX0" fmla="*/ 0 w 6494783"/>
              <a:gd name="connsiteY0" fmla="*/ 0 h 1181100"/>
              <a:gd name="connsiteX1" fmla="*/ 6305550 w 6494783"/>
              <a:gd name="connsiteY1" fmla="*/ 1066800 h 1181100"/>
              <a:gd name="connsiteX2" fmla="*/ 6494783 w 6494783"/>
              <a:gd name="connsiteY2" fmla="*/ 1181100 h 1181100"/>
              <a:gd name="connsiteX3" fmla="*/ 0 w 6494783"/>
              <a:gd name="connsiteY3" fmla="*/ 1181100 h 1181100"/>
              <a:gd name="connsiteX4" fmla="*/ 0 w 6494783"/>
              <a:gd name="connsiteY4" fmla="*/ 0 h 1181100"/>
              <a:gd name="connsiteX0" fmla="*/ 0 w 6494783"/>
              <a:gd name="connsiteY0" fmla="*/ 0 h 1181100"/>
              <a:gd name="connsiteX1" fmla="*/ 6494783 w 6494783"/>
              <a:gd name="connsiteY1" fmla="*/ 1181100 h 1181100"/>
              <a:gd name="connsiteX2" fmla="*/ 0 w 6494783"/>
              <a:gd name="connsiteY2" fmla="*/ 1181100 h 1181100"/>
              <a:gd name="connsiteX3" fmla="*/ 0 w 6494783"/>
              <a:gd name="connsiteY3" fmla="*/ 0 h 1181100"/>
              <a:gd name="connsiteX0" fmla="*/ 0 w 7415827"/>
              <a:gd name="connsiteY0" fmla="*/ 0 h 1181100"/>
              <a:gd name="connsiteX1" fmla="*/ 7415827 w 7415827"/>
              <a:gd name="connsiteY1" fmla="*/ 866775 h 1181100"/>
              <a:gd name="connsiteX2" fmla="*/ 0 w 7415827"/>
              <a:gd name="connsiteY2" fmla="*/ 1181100 h 1181100"/>
              <a:gd name="connsiteX3" fmla="*/ 0 w 7415827"/>
              <a:gd name="connsiteY3" fmla="*/ 0 h 1181100"/>
              <a:gd name="connsiteX0" fmla="*/ 0 w 7415827"/>
              <a:gd name="connsiteY0" fmla="*/ 0 h 1571625"/>
              <a:gd name="connsiteX1" fmla="*/ 7415827 w 7415827"/>
              <a:gd name="connsiteY1" fmla="*/ 866775 h 1571625"/>
              <a:gd name="connsiteX2" fmla="*/ 0 w 7415827"/>
              <a:gd name="connsiteY2" fmla="*/ 1571625 h 1571625"/>
              <a:gd name="connsiteX3" fmla="*/ 0 w 7415827"/>
              <a:gd name="connsiteY3" fmla="*/ 0 h 1571625"/>
              <a:gd name="connsiteX0" fmla="*/ 0 w 7415827"/>
              <a:gd name="connsiteY0" fmla="*/ 0 h 1571625"/>
              <a:gd name="connsiteX1" fmla="*/ 7415827 w 7415827"/>
              <a:gd name="connsiteY1" fmla="*/ 866775 h 1571625"/>
              <a:gd name="connsiteX2" fmla="*/ 1823096 w 7415827"/>
              <a:gd name="connsiteY2" fmla="*/ 1571625 h 1571625"/>
              <a:gd name="connsiteX3" fmla="*/ 0 w 7415827"/>
              <a:gd name="connsiteY3" fmla="*/ 1571625 h 1571625"/>
              <a:gd name="connsiteX4" fmla="*/ 0 w 7415827"/>
              <a:gd name="connsiteY4" fmla="*/ 0 h 1571625"/>
              <a:gd name="connsiteX0" fmla="*/ 0 w 7216426"/>
              <a:gd name="connsiteY0" fmla="*/ 0 h 1571625"/>
              <a:gd name="connsiteX1" fmla="*/ 7216426 w 7216426"/>
              <a:gd name="connsiteY1" fmla="*/ 1038225 h 1571625"/>
              <a:gd name="connsiteX2" fmla="*/ 1823096 w 7216426"/>
              <a:gd name="connsiteY2" fmla="*/ 1571625 h 1571625"/>
              <a:gd name="connsiteX3" fmla="*/ 0 w 7216426"/>
              <a:gd name="connsiteY3" fmla="*/ 1571625 h 1571625"/>
              <a:gd name="connsiteX4" fmla="*/ 0 w 7216426"/>
              <a:gd name="connsiteY4" fmla="*/ 0 h 1571625"/>
              <a:gd name="connsiteX0" fmla="*/ 0 w 7216426"/>
              <a:gd name="connsiteY0" fmla="*/ 0 h 914400"/>
              <a:gd name="connsiteX1" fmla="*/ 7216426 w 7216426"/>
              <a:gd name="connsiteY1" fmla="*/ 381000 h 914400"/>
              <a:gd name="connsiteX2" fmla="*/ 1823096 w 7216426"/>
              <a:gd name="connsiteY2" fmla="*/ 914400 h 914400"/>
              <a:gd name="connsiteX3" fmla="*/ 0 w 7216426"/>
              <a:gd name="connsiteY3" fmla="*/ 914400 h 914400"/>
              <a:gd name="connsiteX4" fmla="*/ 0 w 7216426"/>
              <a:gd name="connsiteY4" fmla="*/ 0 h 914400"/>
              <a:gd name="connsiteX0" fmla="*/ 0 w 7216426"/>
              <a:gd name="connsiteY0" fmla="*/ 0 h 1400175"/>
              <a:gd name="connsiteX1" fmla="*/ 7216426 w 7216426"/>
              <a:gd name="connsiteY1" fmla="*/ 866775 h 1400175"/>
              <a:gd name="connsiteX2" fmla="*/ 1823096 w 7216426"/>
              <a:gd name="connsiteY2" fmla="*/ 1400175 h 1400175"/>
              <a:gd name="connsiteX3" fmla="*/ 0 w 7216426"/>
              <a:gd name="connsiteY3" fmla="*/ 1400175 h 1400175"/>
              <a:gd name="connsiteX4" fmla="*/ 0 w 7216426"/>
              <a:gd name="connsiteY4" fmla="*/ 0 h 140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6426" h="1400175">
                <a:moveTo>
                  <a:pt x="0" y="0"/>
                </a:moveTo>
                <a:lnTo>
                  <a:pt x="7216426" y="866775"/>
                </a:lnTo>
                <a:lnTo>
                  <a:pt x="1823096" y="1400175"/>
                </a:lnTo>
                <a:lnTo>
                  <a:pt x="0" y="1400175"/>
                </a:lnTo>
                <a:lnTo>
                  <a:pt x="0" y="0"/>
                </a:lnTo>
                <a:close/>
              </a:path>
            </a:pathLst>
          </a:custGeom>
          <a:gradFill>
            <a:gsLst>
              <a:gs pos="0">
                <a:schemeClr val="accent1"/>
              </a:gs>
              <a:gs pos="52000">
                <a:schemeClr val="accent1">
                  <a:lumMod val="40000"/>
                  <a:lumOff val="60000"/>
                </a:schemeClr>
              </a:gs>
              <a:gs pos="66000">
                <a:schemeClr val="accent1"/>
              </a:gs>
            </a:gsLst>
            <a:lin ang="1662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2" name="Title 1"/>
          <p:cNvSpPr>
            <a:spLocks noGrp="1"/>
          </p:cNvSpPr>
          <p:nvPr>
            <p:ph type="title"/>
          </p:nvPr>
        </p:nvSpPr>
        <p:spPr/>
        <p:txBody>
          <a:bodyPr/>
          <a:lstStyle/>
          <a:p>
            <a:r>
              <a:rPr lang="en-US" smtClean="0"/>
              <a:t>Click to edit Master title style</a:t>
            </a:r>
            <a:endParaRPr lang="en-US"/>
          </a:p>
        </p:txBody>
      </p:sp>
      <p:sp>
        <p:nvSpPr>
          <p:cNvPr id="10" name="Freeform 9"/>
          <p:cNvSpPr/>
          <p:nvPr/>
        </p:nvSpPr>
        <p:spPr>
          <a:xfrm>
            <a:off x="-196" y="5412337"/>
            <a:ext cx="7605568" cy="927910"/>
          </a:xfrm>
          <a:custGeom>
            <a:avLst/>
            <a:gdLst>
              <a:gd name="connsiteX0" fmla="*/ 0 w 7436498"/>
              <a:gd name="connsiteY0" fmla="*/ 0 h 951723"/>
              <a:gd name="connsiteX1" fmla="*/ 0 w 7436498"/>
              <a:gd name="connsiteY1" fmla="*/ 139959 h 951723"/>
              <a:gd name="connsiteX2" fmla="*/ 7053942 w 7436498"/>
              <a:gd name="connsiteY2" fmla="*/ 951723 h 951723"/>
              <a:gd name="connsiteX3" fmla="*/ 7436498 w 7436498"/>
              <a:gd name="connsiteY3" fmla="*/ 914400 h 951723"/>
              <a:gd name="connsiteX4" fmla="*/ 0 w 7436498"/>
              <a:gd name="connsiteY4" fmla="*/ 0 h 951723"/>
              <a:gd name="connsiteX0" fmla="*/ 190500 w 7436498"/>
              <a:gd name="connsiteY0" fmla="*/ 0 h 1004110"/>
              <a:gd name="connsiteX1" fmla="*/ 0 w 7436498"/>
              <a:gd name="connsiteY1" fmla="*/ 192346 h 1004110"/>
              <a:gd name="connsiteX2" fmla="*/ 7053942 w 7436498"/>
              <a:gd name="connsiteY2" fmla="*/ 1004110 h 1004110"/>
              <a:gd name="connsiteX3" fmla="*/ 7436498 w 7436498"/>
              <a:gd name="connsiteY3" fmla="*/ 966787 h 1004110"/>
              <a:gd name="connsiteX4" fmla="*/ 190500 w 7436498"/>
              <a:gd name="connsiteY4" fmla="*/ 0 h 1004110"/>
              <a:gd name="connsiteX0" fmla="*/ 0 w 7448404"/>
              <a:gd name="connsiteY0" fmla="*/ 0 h 923148"/>
              <a:gd name="connsiteX1" fmla="*/ 11906 w 7448404"/>
              <a:gd name="connsiteY1" fmla="*/ 111384 h 923148"/>
              <a:gd name="connsiteX2" fmla="*/ 7065848 w 7448404"/>
              <a:gd name="connsiteY2" fmla="*/ 923148 h 923148"/>
              <a:gd name="connsiteX3" fmla="*/ 7448404 w 7448404"/>
              <a:gd name="connsiteY3" fmla="*/ 885825 h 923148"/>
              <a:gd name="connsiteX4" fmla="*/ 0 w 7448404"/>
              <a:gd name="connsiteY4" fmla="*/ 0 h 923148"/>
              <a:gd name="connsiteX0" fmla="*/ 0 w 7448404"/>
              <a:gd name="connsiteY0" fmla="*/ 0 h 923148"/>
              <a:gd name="connsiteX1" fmla="*/ 164306 w 7448404"/>
              <a:gd name="connsiteY1" fmla="*/ 68522 h 923148"/>
              <a:gd name="connsiteX2" fmla="*/ 7065848 w 7448404"/>
              <a:gd name="connsiteY2" fmla="*/ 923148 h 923148"/>
              <a:gd name="connsiteX3" fmla="*/ 7448404 w 7448404"/>
              <a:gd name="connsiteY3" fmla="*/ 885825 h 923148"/>
              <a:gd name="connsiteX4" fmla="*/ 0 w 7448404"/>
              <a:gd name="connsiteY4" fmla="*/ 0 h 923148"/>
              <a:gd name="connsiteX0" fmla="*/ 0 w 7448404"/>
              <a:gd name="connsiteY0" fmla="*/ 0 h 923148"/>
              <a:gd name="connsiteX1" fmla="*/ 302418 w 7448404"/>
              <a:gd name="connsiteY1" fmla="*/ 297122 h 923148"/>
              <a:gd name="connsiteX2" fmla="*/ 7065848 w 7448404"/>
              <a:gd name="connsiteY2" fmla="*/ 923148 h 923148"/>
              <a:gd name="connsiteX3" fmla="*/ 7448404 w 7448404"/>
              <a:gd name="connsiteY3" fmla="*/ 885825 h 923148"/>
              <a:gd name="connsiteX4" fmla="*/ 0 w 7448404"/>
              <a:gd name="connsiteY4" fmla="*/ 0 h 923148"/>
              <a:gd name="connsiteX0" fmla="*/ 1 w 7448405"/>
              <a:gd name="connsiteY0" fmla="*/ 0 h 923148"/>
              <a:gd name="connsiteX1" fmla="*/ 0 w 7448405"/>
              <a:gd name="connsiteY1" fmla="*/ 75665 h 923148"/>
              <a:gd name="connsiteX2" fmla="*/ 7065849 w 7448405"/>
              <a:gd name="connsiteY2" fmla="*/ 923148 h 923148"/>
              <a:gd name="connsiteX3" fmla="*/ 7448405 w 7448405"/>
              <a:gd name="connsiteY3" fmla="*/ 885825 h 923148"/>
              <a:gd name="connsiteX4" fmla="*/ 1 w 7448405"/>
              <a:gd name="connsiteY4" fmla="*/ 0 h 923148"/>
              <a:gd name="connsiteX0" fmla="*/ 1 w 7400780"/>
              <a:gd name="connsiteY0" fmla="*/ 0 h 928688"/>
              <a:gd name="connsiteX1" fmla="*/ 0 w 7400780"/>
              <a:gd name="connsiteY1" fmla="*/ 75665 h 928688"/>
              <a:gd name="connsiteX2" fmla="*/ 7065849 w 7400780"/>
              <a:gd name="connsiteY2" fmla="*/ 923148 h 928688"/>
              <a:gd name="connsiteX3" fmla="*/ 7400780 w 7400780"/>
              <a:gd name="connsiteY3" fmla="*/ 928688 h 928688"/>
              <a:gd name="connsiteX4" fmla="*/ 1 w 7400780"/>
              <a:gd name="connsiteY4" fmla="*/ 0 h 928688"/>
              <a:gd name="connsiteX0" fmla="*/ 1 w 7605568"/>
              <a:gd name="connsiteY0" fmla="*/ 0 h 923148"/>
              <a:gd name="connsiteX1" fmla="*/ 0 w 7605568"/>
              <a:gd name="connsiteY1" fmla="*/ 75665 h 923148"/>
              <a:gd name="connsiteX2" fmla="*/ 7065849 w 7605568"/>
              <a:gd name="connsiteY2" fmla="*/ 923148 h 923148"/>
              <a:gd name="connsiteX3" fmla="*/ 7605568 w 7605568"/>
              <a:gd name="connsiteY3" fmla="*/ 897732 h 923148"/>
              <a:gd name="connsiteX4" fmla="*/ 1 w 7605568"/>
              <a:gd name="connsiteY4" fmla="*/ 0 h 923148"/>
              <a:gd name="connsiteX0" fmla="*/ 1 w 7605568"/>
              <a:gd name="connsiteY0" fmla="*/ 0 h 897732"/>
              <a:gd name="connsiteX1" fmla="*/ 0 w 7605568"/>
              <a:gd name="connsiteY1" fmla="*/ 75665 h 897732"/>
              <a:gd name="connsiteX2" fmla="*/ 7065849 w 7605568"/>
              <a:gd name="connsiteY2" fmla="*/ 863617 h 897732"/>
              <a:gd name="connsiteX3" fmla="*/ 7605568 w 7605568"/>
              <a:gd name="connsiteY3" fmla="*/ 897732 h 897732"/>
              <a:gd name="connsiteX4" fmla="*/ 1 w 7605568"/>
              <a:gd name="connsiteY4" fmla="*/ 0 h 897732"/>
              <a:gd name="connsiteX0" fmla="*/ 1 w 7605568"/>
              <a:gd name="connsiteY0" fmla="*/ 0 h 927910"/>
              <a:gd name="connsiteX1" fmla="*/ 0 w 7605568"/>
              <a:gd name="connsiteY1" fmla="*/ 75665 h 927910"/>
              <a:gd name="connsiteX2" fmla="*/ 7225392 w 7605568"/>
              <a:gd name="connsiteY2" fmla="*/ 927910 h 927910"/>
              <a:gd name="connsiteX3" fmla="*/ 7605568 w 7605568"/>
              <a:gd name="connsiteY3" fmla="*/ 897732 h 927910"/>
              <a:gd name="connsiteX4" fmla="*/ 1 w 7605568"/>
              <a:gd name="connsiteY4" fmla="*/ 0 h 927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5568" h="927910">
                <a:moveTo>
                  <a:pt x="1" y="0"/>
                </a:moveTo>
                <a:cubicBezTo>
                  <a:pt x="1" y="25222"/>
                  <a:pt x="0" y="50443"/>
                  <a:pt x="0" y="75665"/>
                </a:cubicBezTo>
                <a:lnTo>
                  <a:pt x="7225392" y="927910"/>
                </a:lnTo>
                <a:lnTo>
                  <a:pt x="7605568" y="897732"/>
                </a:lnTo>
                <a:lnTo>
                  <a:pt x="1" y="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1" name="Freeform 10"/>
          <p:cNvSpPr/>
          <p:nvPr/>
        </p:nvSpPr>
        <p:spPr>
          <a:xfrm>
            <a:off x="1680725" y="6116507"/>
            <a:ext cx="7465656" cy="741493"/>
          </a:xfrm>
          <a:custGeom>
            <a:avLst/>
            <a:gdLst>
              <a:gd name="connsiteX0" fmla="*/ 7408506 w 7408506"/>
              <a:gd name="connsiteY0" fmla="*/ 0 h 755780"/>
              <a:gd name="connsiteX1" fmla="*/ 0 w 7408506"/>
              <a:gd name="connsiteY1" fmla="*/ 755780 h 755780"/>
              <a:gd name="connsiteX2" fmla="*/ 662473 w 7408506"/>
              <a:gd name="connsiteY2" fmla="*/ 755780 h 755780"/>
              <a:gd name="connsiteX3" fmla="*/ 7408506 w 7408506"/>
              <a:gd name="connsiteY3" fmla="*/ 74645 h 755780"/>
              <a:gd name="connsiteX4" fmla="*/ 7408506 w 7408506"/>
              <a:gd name="connsiteY4" fmla="*/ 0 h 755780"/>
              <a:gd name="connsiteX0" fmla="*/ 6958449 w 6958449"/>
              <a:gd name="connsiteY0" fmla="*/ 0 h 755780"/>
              <a:gd name="connsiteX1" fmla="*/ 0 w 6958449"/>
              <a:gd name="connsiteY1" fmla="*/ 712918 h 755780"/>
              <a:gd name="connsiteX2" fmla="*/ 212416 w 6958449"/>
              <a:gd name="connsiteY2" fmla="*/ 755780 h 755780"/>
              <a:gd name="connsiteX3" fmla="*/ 6958449 w 6958449"/>
              <a:gd name="connsiteY3" fmla="*/ 74645 h 755780"/>
              <a:gd name="connsiteX4" fmla="*/ 6958449 w 6958449"/>
              <a:gd name="connsiteY4" fmla="*/ 0 h 755780"/>
              <a:gd name="connsiteX0" fmla="*/ 6958449 w 6958449"/>
              <a:gd name="connsiteY0" fmla="*/ 0 h 712918"/>
              <a:gd name="connsiteX1" fmla="*/ 0 w 6958449"/>
              <a:gd name="connsiteY1" fmla="*/ 712918 h 712918"/>
              <a:gd name="connsiteX2" fmla="*/ 302903 w 6958449"/>
              <a:gd name="connsiteY2" fmla="*/ 705774 h 712918"/>
              <a:gd name="connsiteX3" fmla="*/ 6958449 w 6958449"/>
              <a:gd name="connsiteY3" fmla="*/ 74645 h 712918"/>
              <a:gd name="connsiteX4" fmla="*/ 6958449 w 6958449"/>
              <a:gd name="connsiteY4" fmla="*/ 0 h 712918"/>
              <a:gd name="connsiteX0" fmla="*/ 6958449 w 6958449"/>
              <a:gd name="connsiteY0" fmla="*/ 0 h 741492"/>
              <a:gd name="connsiteX1" fmla="*/ 0 w 6958449"/>
              <a:gd name="connsiteY1" fmla="*/ 712918 h 741492"/>
              <a:gd name="connsiteX2" fmla="*/ 248134 w 6958449"/>
              <a:gd name="connsiteY2" fmla="*/ 741492 h 741492"/>
              <a:gd name="connsiteX3" fmla="*/ 6958449 w 6958449"/>
              <a:gd name="connsiteY3" fmla="*/ 74645 h 741492"/>
              <a:gd name="connsiteX4" fmla="*/ 6958449 w 6958449"/>
              <a:gd name="connsiteY4" fmla="*/ 0 h 741492"/>
              <a:gd name="connsiteX0" fmla="*/ 7465656 w 7465656"/>
              <a:gd name="connsiteY0" fmla="*/ 0 h 741493"/>
              <a:gd name="connsiteX1" fmla="*/ 0 w 7465656"/>
              <a:gd name="connsiteY1" fmla="*/ 741493 h 741493"/>
              <a:gd name="connsiteX2" fmla="*/ 755341 w 7465656"/>
              <a:gd name="connsiteY2" fmla="*/ 741492 h 741493"/>
              <a:gd name="connsiteX3" fmla="*/ 7465656 w 7465656"/>
              <a:gd name="connsiteY3" fmla="*/ 74645 h 741493"/>
              <a:gd name="connsiteX4" fmla="*/ 7465656 w 7465656"/>
              <a:gd name="connsiteY4" fmla="*/ 0 h 741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65656" h="741493">
                <a:moveTo>
                  <a:pt x="7465656" y="0"/>
                </a:moveTo>
                <a:lnTo>
                  <a:pt x="0" y="741493"/>
                </a:lnTo>
                <a:lnTo>
                  <a:pt x="755341" y="741492"/>
                </a:lnTo>
                <a:lnTo>
                  <a:pt x="7465656" y="74645"/>
                </a:lnTo>
                <a:lnTo>
                  <a:pt x="7465656" y="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5" name="Date Placeholder 4"/>
          <p:cNvSpPr>
            <a:spLocks noGrp="1"/>
          </p:cNvSpPr>
          <p:nvPr>
            <p:ph type="dt" sz="half" idx="10"/>
          </p:nvPr>
        </p:nvSpPr>
        <p:spPr/>
        <p:txBody>
          <a:bodyPr/>
          <a:lstStyle/>
          <a:p>
            <a:r>
              <a:rPr lang="fr-FR">
                <a:latin typeface="Gill Sans MT"/>
              </a:rPr>
              <a:t>SF13</a:t>
            </a:r>
            <a:r>
              <a:rPr>
                <a:latin typeface="Gill Sans MT"/>
              </a:rPr>
              <a:t>    </a:t>
            </a:r>
            <a:fld id="{9B7C644F-4CF9-D94E-80FD-72B9C1F17738}" type="datetime4">
              <a:rPr lang="en-US">
                <a:latin typeface="Gill Sans MT"/>
              </a:rPr>
              <a:pPr/>
              <a:t>July 6, 2013</a:t>
            </a:fld>
            <a:endParaRPr lang="fr-FR" dirty="0">
              <a:latin typeface="Gill Sans MT"/>
            </a:endParaRPr>
          </a:p>
        </p:txBody>
      </p:sp>
      <p:sp>
        <p:nvSpPr>
          <p:cNvPr id="6" name="Footer Placeholder 5"/>
          <p:cNvSpPr>
            <a:spLocks noGrp="1"/>
          </p:cNvSpPr>
          <p:nvPr>
            <p:ph type="ftr" sz="quarter" idx="11"/>
          </p:nvPr>
        </p:nvSpPr>
        <p:spPr/>
        <p:txBody>
          <a:bodyPr/>
          <a:lstStyle/>
          <a:p>
            <a:r>
              <a:rPr lang="en-US" smtClean="0">
                <a:latin typeface="Gill Sans MT"/>
              </a:rPr>
              <a:t>Argonne National Laboratory Nicholas Frontiere</a:t>
            </a:r>
            <a:endParaRPr lang="en-US" dirty="0">
              <a:latin typeface="Gill Sans MT"/>
            </a:endParaRPr>
          </a:p>
        </p:txBody>
      </p:sp>
      <p:sp>
        <p:nvSpPr>
          <p:cNvPr id="7" name="Slide Number Placeholder 6"/>
          <p:cNvSpPr>
            <a:spLocks noGrp="1"/>
          </p:cNvSpPr>
          <p:nvPr>
            <p:ph type="sldNum" sz="quarter" idx="12"/>
          </p:nvPr>
        </p:nvSpPr>
        <p:spPr/>
        <p:txBody>
          <a:bodyPr/>
          <a:lstStyle/>
          <a:p>
            <a:fld id="{1D72EBF8-7CF5-44B7-B2BF-E22DE4D0703D}" type="slidenum">
              <a:rPr lang="en-US" smtClean="0">
                <a:latin typeface="Gill Sans MT"/>
              </a:rPr>
              <a:pPr/>
              <a:t>‹#›</a:t>
            </a:fld>
            <a:endParaRPr lang="en-US" dirty="0">
              <a:latin typeface="Gill Sans MT"/>
            </a:endParaRPr>
          </a:p>
        </p:txBody>
      </p:sp>
      <p:sp>
        <p:nvSpPr>
          <p:cNvPr id="13" name="Content Placeholder 12"/>
          <p:cNvSpPr>
            <a:spLocks noGrp="1"/>
          </p:cNvSpPr>
          <p:nvPr>
            <p:ph sz="quarter" idx="13"/>
          </p:nvPr>
        </p:nvSpPr>
        <p:spPr>
          <a:xfrm>
            <a:off x="685800" y="1536192"/>
            <a:ext cx="3657600" cy="3877056"/>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15" name="Content Placeholder 14"/>
          <p:cNvSpPr>
            <a:spLocks noGrp="1"/>
          </p:cNvSpPr>
          <p:nvPr>
            <p:ph sz="quarter" idx="14"/>
          </p:nvPr>
        </p:nvSpPr>
        <p:spPr>
          <a:xfrm>
            <a:off x="4800600" y="1536192"/>
            <a:ext cx="3657600" cy="3877056"/>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10" name="Freeform 9"/>
          <p:cNvSpPr/>
          <p:nvPr/>
        </p:nvSpPr>
        <p:spPr>
          <a:xfrm>
            <a:off x="1807389" y="6148043"/>
            <a:ext cx="7338991" cy="711996"/>
          </a:xfrm>
          <a:custGeom>
            <a:avLst/>
            <a:gdLst>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666750 h 2114550"/>
              <a:gd name="connsiteX1" fmla="*/ 9144000 w 9144000"/>
              <a:gd name="connsiteY1" fmla="*/ 0 h 2114550"/>
              <a:gd name="connsiteX2" fmla="*/ 9144000 w 9144000"/>
              <a:gd name="connsiteY2" fmla="*/ 914400 h 2114550"/>
              <a:gd name="connsiteX3" fmla="*/ 6334125 w 9144000"/>
              <a:gd name="connsiteY3" fmla="*/ 2114550 h 2114550"/>
              <a:gd name="connsiteX4" fmla="*/ 0 w 9144000"/>
              <a:gd name="connsiteY4" fmla="*/ 1047750 h 2114550"/>
              <a:gd name="connsiteX5" fmla="*/ 9525 w 9144000"/>
              <a:gd name="connsiteY5" fmla="*/ 666750 h 2114550"/>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6334125 w 9144000"/>
              <a:gd name="connsiteY4" fmla="*/ 1457325 h 1581150"/>
              <a:gd name="connsiteX5" fmla="*/ 0 w 9144000"/>
              <a:gd name="connsiteY5" fmla="*/ 390525 h 1581150"/>
              <a:gd name="connsiteX6" fmla="*/ 9525 w 9144000"/>
              <a:gd name="connsiteY6" fmla="*/ 9525 h 1581150"/>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390525 h 1581150"/>
              <a:gd name="connsiteX5" fmla="*/ 9525 w 9144000"/>
              <a:gd name="connsiteY5" fmla="*/ 9525 h 1581150"/>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9525 w 9144000"/>
              <a:gd name="connsiteY5" fmla="*/ 9525 h 1581150"/>
              <a:gd name="connsiteX0" fmla="*/ 342207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342207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9134495 w 9144000"/>
              <a:gd name="connsiteY4" fmla="*/ 1572115 h 1581150"/>
              <a:gd name="connsiteX5" fmla="*/ 0 w 9144000"/>
              <a:gd name="connsiteY5" fmla="*/ 1571625 h 1581150"/>
              <a:gd name="connsiteX6" fmla="*/ 20 w 9144000"/>
              <a:gd name="connsiteY6" fmla="*/ 1323975 h 1581150"/>
              <a:gd name="connsiteX0" fmla="*/ 20 w 9144000"/>
              <a:gd name="connsiteY0" fmla="*/ 1323975 h 1581150"/>
              <a:gd name="connsiteX1" fmla="*/ 9144000 w 9144000"/>
              <a:gd name="connsiteY1" fmla="*/ 0 h 1581150"/>
              <a:gd name="connsiteX2" fmla="*/ 9144000 w 9144000"/>
              <a:gd name="connsiteY2" fmla="*/ 1581150 h 1581150"/>
              <a:gd name="connsiteX3" fmla="*/ 9134495 w 9144000"/>
              <a:gd name="connsiteY3" fmla="*/ 1572115 h 1581150"/>
              <a:gd name="connsiteX4" fmla="*/ 0 w 9144000"/>
              <a:gd name="connsiteY4" fmla="*/ 1571625 h 1581150"/>
              <a:gd name="connsiteX5" fmla="*/ 20 w 9144000"/>
              <a:gd name="connsiteY5" fmla="*/ 1323975 h 1581150"/>
              <a:gd name="connsiteX0" fmla="*/ 20 w 9144000"/>
              <a:gd name="connsiteY0" fmla="*/ 456601 h 713776"/>
              <a:gd name="connsiteX1" fmla="*/ 8611709 w 9144000"/>
              <a:gd name="connsiteY1" fmla="*/ 0 h 713776"/>
              <a:gd name="connsiteX2" fmla="*/ 9144000 w 9144000"/>
              <a:gd name="connsiteY2" fmla="*/ 713776 h 713776"/>
              <a:gd name="connsiteX3" fmla="*/ 9134495 w 9144000"/>
              <a:gd name="connsiteY3" fmla="*/ 704741 h 713776"/>
              <a:gd name="connsiteX4" fmla="*/ 0 w 9144000"/>
              <a:gd name="connsiteY4" fmla="*/ 704251 h 713776"/>
              <a:gd name="connsiteX5" fmla="*/ 20 w 9144000"/>
              <a:gd name="connsiteY5" fmla="*/ 456601 h 713776"/>
              <a:gd name="connsiteX0" fmla="*/ 20 w 9144000"/>
              <a:gd name="connsiteY0" fmla="*/ 818007 h 1075182"/>
              <a:gd name="connsiteX1" fmla="*/ 9124990 w 9144000"/>
              <a:gd name="connsiteY1" fmla="*/ 0 h 1075182"/>
              <a:gd name="connsiteX2" fmla="*/ 9144000 w 9144000"/>
              <a:gd name="connsiteY2" fmla="*/ 1075182 h 1075182"/>
              <a:gd name="connsiteX3" fmla="*/ 9134495 w 9144000"/>
              <a:gd name="connsiteY3" fmla="*/ 1066147 h 1075182"/>
              <a:gd name="connsiteX4" fmla="*/ 0 w 9144000"/>
              <a:gd name="connsiteY4" fmla="*/ 1065657 h 1075182"/>
              <a:gd name="connsiteX5" fmla="*/ 20 w 9144000"/>
              <a:gd name="connsiteY5" fmla="*/ 818007 h 1075182"/>
              <a:gd name="connsiteX0" fmla="*/ 20 w 9144000"/>
              <a:gd name="connsiteY0" fmla="*/ 176512 h 433687"/>
              <a:gd name="connsiteX1" fmla="*/ 8782802 w 9144000"/>
              <a:gd name="connsiteY1" fmla="*/ 0 h 433687"/>
              <a:gd name="connsiteX2" fmla="*/ 9144000 w 9144000"/>
              <a:gd name="connsiteY2" fmla="*/ 433687 h 433687"/>
              <a:gd name="connsiteX3" fmla="*/ 9134495 w 9144000"/>
              <a:gd name="connsiteY3" fmla="*/ 424652 h 433687"/>
              <a:gd name="connsiteX4" fmla="*/ 0 w 9144000"/>
              <a:gd name="connsiteY4" fmla="*/ 424162 h 433687"/>
              <a:gd name="connsiteX5" fmla="*/ 20 w 9144000"/>
              <a:gd name="connsiteY5" fmla="*/ 176512 h 433687"/>
              <a:gd name="connsiteX0" fmla="*/ 20 w 9144000"/>
              <a:gd name="connsiteY0" fmla="*/ 411426 h 668601"/>
              <a:gd name="connsiteX1" fmla="*/ 9124989 w 9144000"/>
              <a:gd name="connsiteY1" fmla="*/ 0 h 668601"/>
              <a:gd name="connsiteX2" fmla="*/ 9144000 w 9144000"/>
              <a:gd name="connsiteY2" fmla="*/ 668601 h 668601"/>
              <a:gd name="connsiteX3" fmla="*/ 9134495 w 9144000"/>
              <a:gd name="connsiteY3" fmla="*/ 659566 h 668601"/>
              <a:gd name="connsiteX4" fmla="*/ 0 w 9144000"/>
              <a:gd name="connsiteY4" fmla="*/ 659076 h 668601"/>
              <a:gd name="connsiteX5" fmla="*/ 20 w 9144000"/>
              <a:gd name="connsiteY5" fmla="*/ 411426 h 668601"/>
              <a:gd name="connsiteX0" fmla="*/ 20 w 9144000"/>
              <a:gd name="connsiteY0" fmla="*/ 998711 h 1081261"/>
              <a:gd name="connsiteX1" fmla="*/ 9124989 w 9144000"/>
              <a:gd name="connsiteY1" fmla="*/ 0 h 1081261"/>
              <a:gd name="connsiteX2" fmla="*/ 9144000 w 9144000"/>
              <a:gd name="connsiteY2" fmla="*/ 668601 h 1081261"/>
              <a:gd name="connsiteX3" fmla="*/ 9134495 w 9144000"/>
              <a:gd name="connsiteY3" fmla="*/ 659566 h 1081261"/>
              <a:gd name="connsiteX4" fmla="*/ 0 w 9144000"/>
              <a:gd name="connsiteY4" fmla="*/ 659076 h 1081261"/>
              <a:gd name="connsiteX5" fmla="*/ 20 w 9144000"/>
              <a:gd name="connsiteY5" fmla="*/ 998711 h 1081261"/>
              <a:gd name="connsiteX0" fmla="*/ 2243247 w 9144000"/>
              <a:gd name="connsiteY0" fmla="*/ 619235 h 701785"/>
              <a:gd name="connsiteX1" fmla="*/ 9124989 w 9144000"/>
              <a:gd name="connsiteY1" fmla="*/ 0 h 701785"/>
              <a:gd name="connsiteX2" fmla="*/ 9144000 w 9144000"/>
              <a:gd name="connsiteY2" fmla="*/ 668601 h 701785"/>
              <a:gd name="connsiteX3" fmla="*/ 9134495 w 9144000"/>
              <a:gd name="connsiteY3" fmla="*/ 659566 h 701785"/>
              <a:gd name="connsiteX4" fmla="*/ 0 w 9144000"/>
              <a:gd name="connsiteY4" fmla="*/ 659076 h 701785"/>
              <a:gd name="connsiteX5" fmla="*/ 2243247 w 9144000"/>
              <a:gd name="connsiteY5" fmla="*/ 619235 h 701785"/>
              <a:gd name="connsiteX0" fmla="*/ 7 w 6900760"/>
              <a:gd name="connsiteY0" fmla="*/ 619235 h 1354783"/>
              <a:gd name="connsiteX1" fmla="*/ 6881749 w 6900760"/>
              <a:gd name="connsiteY1" fmla="*/ 0 h 1354783"/>
              <a:gd name="connsiteX2" fmla="*/ 6900760 w 6900760"/>
              <a:gd name="connsiteY2" fmla="*/ 668601 h 1354783"/>
              <a:gd name="connsiteX3" fmla="*/ 6891255 w 6900760"/>
              <a:gd name="connsiteY3" fmla="*/ 659566 h 1354783"/>
              <a:gd name="connsiteX4" fmla="*/ 684361 w 6900760"/>
              <a:gd name="connsiteY4" fmla="*/ 1354783 h 1354783"/>
              <a:gd name="connsiteX5" fmla="*/ 7 w 6900760"/>
              <a:gd name="connsiteY5" fmla="*/ 619235 h 1354783"/>
              <a:gd name="connsiteX0" fmla="*/ 0 w 6900753"/>
              <a:gd name="connsiteY0" fmla="*/ 619235 h 668601"/>
              <a:gd name="connsiteX1" fmla="*/ 6881742 w 6900753"/>
              <a:gd name="connsiteY1" fmla="*/ 0 h 668601"/>
              <a:gd name="connsiteX2" fmla="*/ 6900753 w 6900753"/>
              <a:gd name="connsiteY2" fmla="*/ 668601 h 668601"/>
              <a:gd name="connsiteX3" fmla="*/ 6891248 w 6900753"/>
              <a:gd name="connsiteY3" fmla="*/ 659566 h 668601"/>
              <a:gd name="connsiteX4" fmla="*/ 0 w 6900753"/>
              <a:gd name="connsiteY4" fmla="*/ 619235 h 668601"/>
              <a:gd name="connsiteX0" fmla="*/ 0 w 6263905"/>
              <a:gd name="connsiteY0" fmla="*/ 1197485 h 1197485"/>
              <a:gd name="connsiteX1" fmla="*/ 6244894 w 6263905"/>
              <a:gd name="connsiteY1" fmla="*/ 0 h 1197485"/>
              <a:gd name="connsiteX2" fmla="*/ 6263905 w 6263905"/>
              <a:gd name="connsiteY2" fmla="*/ 668601 h 1197485"/>
              <a:gd name="connsiteX3" fmla="*/ 6254400 w 6263905"/>
              <a:gd name="connsiteY3" fmla="*/ 659566 h 1197485"/>
              <a:gd name="connsiteX4" fmla="*/ 0 w 6263905"/>
              <a:gd name="connsiteY4" fmla="*/ 1197485 h 1197485"/>
              <a:gd name="connsiteX0" fmla="*/ 0 w 7318982"/>
              <a:gd name="connsiteY0" fmla="*/ 673446 h 673446"/>
              <a:gd name="connsiteX1" fmla="*/ 7299971 w 7318982"/>
              <a:gd name="connsiteY1" fmla="*/ 0 h 673446"/>
              <a:gd name="connsiteX2" fmla="*/ 7318982 w 7318982"/>
              <a:gd name="connsiteY2" fmla="*/ 668601 h 673446"/>
              <a:gd name="connsiteX3" fmla="*/ 7309477 w 7318982"/>
              <a:gd name="connsiteY3" fmla="*/ 659566 h 673446"/>
              <a:gd name="connsiteX4" fmla="*/ 0 w 7318982"/>
              <a:gd name="connsiteY4" fmla="*/ 673446 h 673446"/>
              <a:gd name="connsiteX0" fmla="*/ 0 w 7318982"/>
              <a:gd name="connsiteY0" fmla="*/ 673446 h 673446"/>
              <a:gd name="connsiteX1" fmla="*/ 7299971 w 7318982"/>
              <a:gd name="connsiteY1" fmla="*/ 0 h 673446"/>
              <a:gd name="connsiteX2" fmla="*/ 7318982 w 7318982"/>
              <a:gd name="connsiteY2" fmla="*/ 668601 h 673446"/>
              <a:gd name="connsiteX3" fmla="*/ 0 w 7318982"/>
              <a:gd name="connsiteY3" fmla="*/ 673446 h 673446"/>
              <a:gd name="connsiteX0" fmla="*/ 0 w 7318982"/>
              <a:gd name="connsiteY0" fmla="*/ 526624 h 526624"/>
              <a:gd name="connsiteX1" fmla="*/ 7166898 w 7318982"/>
              <a:gd name="connsiteY1" fmla="*/ 0 h 526624"/>
              <a:gd name="connsiteX2" fmla="*/ 7318982 w 7318982"/>
              <a:gd name="connsiteY2" fmla="*/ 521779 h 526624"/>
              <a:gd name="connsiteX3" fmla="*/ 0 w 7318982"/>
              <a:gd name="connsiteY3" fmla="*/ 526624 h 526624"/>
              <a:gd name="connsiteX0" fmla="*/ 0 w 7323733"/>
              <a:gd name="connsiteY0" fmla="*/ 673445 h 673445"/>
              <a:gd name="connsiteX1" fmla="*/ 7323733 w 7323733"/>
              <a:gd name="connsiteY1" fmla="*/ 0 h 673445"/>
              <a:gd name="connsiteX2" fmla="*/ 7318982 w 7323733"/>
              <a:gd name="connsiteY2" fmla="*/ 668600 h 673445"/>
              <a:gd name="connsiteX3" fmla="*/ 0 w 7323733"/>
              <a:gd name="connsiteY3" fmla="*/ 673445 h 673445"/>
              <a:gd name="connsiteX0" fmla="*/ 0 w 7323733"/>
              <a:gd name="connsiteY0" fmla="*/ 673445 h 673445"/>
              <a:gd name="connsiteX1" fmla="*/ 7323733 w 7323733"/>
              <a:gd name="connsiteY1" fmla="*/ 0 h 673445"/>
              <a:gd name="connsiteX2" fmla="*/ 7145512 w 7323733"/>
              <a:gd name="connsiteY2" fmla="*/ 352371 h 673445"/>
              <a:gd name="connsiteX3" fmla="*/ 0 w 7323733"/>
              <a:gd name="connsiteY3" fmla="*/ 673445 h 673445"/>
              <a:gd name="connsiteX0" fmla="*/ 0 w 7323733"/>
              <a:gd name="connsiteY0" fmla="*/ 673445 h 675378"/>
              <a:gd name="connsiteX1" fmla="*/ 7323733 w 7323733"/>
              <a:gd name="connsiteY1" fmla="*/ 0 h 675378"/>
              <a:gd name="connsiteX2" fmla="*/ 7318982 w 7323733"/>
              <a:gd name="connsiteY2" fmla="*/ 675378 h 675378"/>
              <a:gd name="connsiteX3" fmla="*/ 0 w 7323733"/>
              <a:gd name="connsiteY3" fmla="*/ 673445 h 675378"/>
              <a:gd name="connsiteX0" fmla="*/ 0 w 7323733"/>
              <a:gd name="connsiteY0" fmla="*/ 673445 h 673445"/>
              <a:gd name="connsiteX1" fmla="*/ 7323733 w 7323733"/>
              <a:gd name="connsiteY1" fmla="*/ 0 h 673445"/>
              <a:gd name="connsiteX2" fmla="*/ 7202544 w 7323733"/>
              <a:gd name="connsiteY2" fmla="*/ 490158 h 673445"/>
              <a:gd name="connsiteX3" fmla="*/ 0 w 7323733"/>
              <a:gd name="connsiteY3" fmla="*/ 673445 h 673445"/>
              <a:gd name="connsiteX0" fmla="*/ 0 w 7323733"/>
              <a:gd name="connsiteY0" fmla="*/ 673445 h 675379"/>
              <a:gd name="connsiteX1" fmla="*/ 7323733 w 7323733"/>
              <a:gd name="connsiteY1" fmla="*/ 0 h 675379"/>
              <a:gd name="connsiteX2" fmla="*/ 7321359 w 7323733"/>
              <a:gd name="connsiteY2" fmla="*/ 675379 h 675379"/>
              <a:gd name="connsiteX3" fmla="*/ 0 w 7323733"/>
              <a:gd name="connsiteY3" fmla="*/ 673445 h 675379"/>
            </a:gdLst>
            <a:ahLst/>
            <a:cxnLst>
              <a:cxn ang="0">
                <a:pos x="connsiteX0" y="connsiteY0"/>
              </a:cxn>
              <a:cxn ang="0">
                <a:pos x="connsiteX1" y="connsiteY1"/>
              </a:cxn>
              <a:cxn ang="0">
                <a:pos x="connsiteX2" y="connsiteY2"/>
              </a:cxn>
              <a:cxn ang="0">
                <a:pos x="connsiteX3" y="connsiteY3"/>
              </a:cxn>
            </a:cxnLst>
            <a:rect l="l" t="t" r="r" b="b"/>
            <a:pathLst>
              <a:path w="7323733" h="675379">
                <a:moveTo>
                  <a:pt x="0" y="673445"/>
                </a:moveTo>
                <a:lnTo>
                  <a:pt x="7323733" y="0"/>
                </a:lnTo>
                <a:cubicBezTo>
                  <a:pt x="7322149" y="222867"/>
                  <a:pt x="7322943" y="452512"/>
                  <a:pt x="7321359" y="675379"/>
                </a:cubicBezTo>
                <a:lnTo>
                  <a:pt x="0" y="673445"/>
                </a:lnTo>
                <a:close/>
              </a:path>
            </a:pathLst>
          </a:custGeom>
          <a:gradFill>
            <a:gsLst>
              <a:gs pos="28000">
                <a:schemeClr val="accent1"/>
              </a:gs>
              <a:gs pos="40000">
                <a:schemeClr val="accent1">
                  <a:lumMod val="40000"/>
                  <a:lumOff val="60000"/>
                </a:schemeClr>
              </a:gs>
              <a:gs pos="48000">
                <a:schemeClr val="accent1"/>
              </a:gs>
            </a:gsLst>
            <a:lin ang="15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1" name="Freeform 10"/>
          <p:cNvSpPr/>
          <p:nvPr/>
        </p:nvSpPr>
        <p:spPr>
          <a:xfrm>
            <a:off x="0" y="5457825"/>
            <a:ext cx="7239000" cy="1400175"/>
          </a:xfrm>
          <a:custGeom>
            <a:avLst/>
            <a:gdLst>
              <a:gd name="connsiteX0" fmla="*/ 0 w 9134475"/>
              <a:gd name="connsiteY0" fmla="*/ 142875 h 1323975"/>
              <a:gd name="connsiteX1" fmla="*/ 6305550 w 9134475"/>
              <a:gd name="connsiteY1" fmla="*/ 1209675 h 1323975"/>
              <a:gd name="connsiteX2" fmla="*/ 9134475 w 9134475"/>
              <a:gd name="connsiteY2" fmla="*/ 0 h 1323975"/>
              <a:gd name="connsiteX3" fmla="*/ 9134475 w 9134475"/>
              <a:gd name="connsiteY3" fmla="*/ 1323975 h 1323975"/>
              <a:gd name="connsiteX4" fmla="*/ 0 w 9134475"/>
              <a:gd name="connsiteY4" fmla="*/ 1323975 h 1323975"/>
              <a:gd name="connsiteX5" fmla="*/ 0 w 9134475"/>
              <a:gd name="connsiteY5" fmla="*/ 142875 h 1323975"/>
              <a:gd name="connsiteX0" fmla="*/ 0 w 9134475"/>
              <a:gd name="connsiteY0" fmla="*/ 0 h 1181100"/>
              <a:gd name="connsiteX1" fmla="*/ 6305550 w 9134475"/>
              <a:gd name="connsiteY1" fmla="*/ 1066800 h 1181100"/>
              <a:gd name="connsiteX2" fmla="*/ 9134475 w 9134475"/>
              <a:gd name="connsiteY2" fmla="*/ 1181100 h 1181100"/>
              <a:gd name="connsiteX3" fmla="*/ 0 w 9134475"/>
              <a:gd name="connsiteY3" fmla="*/ 1181100 h 1181100"/>
              <a:gd name="connsiteX4" fmla="*/ 0 w 9134475"/>
              <a:gd name="connsiteY4" fmla="*/ 0 h 1181100"/>
              <a:gd name="connsiteX0" fmla="*/ 0 w 6494783"/>
              <a:gd name="connsiteY0" fmla="*/ 0 h 1181100"/>
              <a:gd name="connsiteX1" fmla="*/ 6305550 w 6494783"/>
              <a:gd name="connsiteY1" fmla="*/ 1066800 h 1181100"/>
              <a:gd name="connsiteX2" fmla="*/ 6494783 w 6494783"/>
              <a:gd name="connsiteY2" fmla="*/ 1181100 h 1181100"/>
              <a:gd name="connsiteX3" fmla="*/ 0 w 6494783"/>
              <a:gd name="connsiteY3" fmla="*/ 1181100 h 1181100"/>
              <a:gd name="connsiteX4" fmla="*/ 0 w 6494783"/>
              <a:gd name="connsiteY4" fmla="*/ 0 h 1181100"/>
              <a:gd name="connsiteX0" fmla="*/ 0 w 6494783"/>
              <a:gd name="connsiteY0" fmla="*/ 0 h 1181100"/>
              <a:gd name="connsiteX1" fmla="*/ 6494783 w 6494783"/>
              <a:gd name="connsiteY1" fmla="*/ 1181100 h 1181100"/>
              <a:gd name="connsiteX2" fmla="*/ 0 w 6494783"/>
              <a:gd name="connsiteY2" fmla="*/ 1181100 h 1181100"/>
              <a:gd name="connsiteX3" fmla="*/ 0 w 6494783"/>
              <a:gd name="connsiteY3" fmla="*/ 0 h 1181100"/>
              <a:gd name="connsiteX0" fmla="*/ 0 w 7415827"/>
              <a:gd name="connsiteY0" fmla="*/ 0 h 1181100"/>
              <a:gd name="connsiteX1" fmla="*/ 7415827 w 7415827"/>
              <a:gd name="connsiteY1" fmla="*/ 866775 h 1181100"/>
              <a:gd name="connsiteX2" fmla="*/ 0 w 7415827"/>
              <a:gd name="connsiteY2" fmla="*/ 1181100 h 1181100"/>
              <a:gd name="connsiteX3" fmla="*/ 0 w 7415827"/>
              <a:gd name="connsiteY3" fmla="*/ 0 h 1181100"/>
              <a:gd name="connsiteX0" fmla="*/ 0 w 7415827"/>
              <a:gd name="connsiteY0" fmla="*/ 0 h 1571625"/>
              <a:gd name="connsiteX1" fmla="*/ 7415827 w 7415827"/>
              <a:gd name="connsiteY1" fmla="*/ 866775 h 1571625"/>
              <a:gd name="connsiteX2" fmla="*/ 0 w 7415827"/>
              <a:gd name="connsiteY2" fmla="*/ 1571625 h 1571625"/>
              <a:gd name="connsiteX3" fmla="*/ 0 w 7415827"/>
              <a:gd name="connsiteY3" fmla="*/ 0 h 1571625"/>
              <a:gd name="connsiteX0" fmla="*/ 0 w 7415827"/>
              <a:gd name="connsiteY0" fmla="*/ 0 h 1571625"/>
              <a:gd name="connsiteX1" fmla="*/ 7415827 w 7415827"/>
              <a:gd name="connsiteY1" fmla="*/ 866775 h 1571625"/>
              <a:gd name="connsiteX2" fmla="*/ 1823096 w 7415827"/>
              <a:gd name="connsiteY2" fmla="*/ 1571625 h 1571625"/>
              <a:gd name="connsiteX3" fmla="*/ 0 w 7415827"/>
              <a:gd name="connsiteY3" fmla="*/ 1571625 h 1571625"/>
              <a:gd name="connsiteX4" fmla="*/ 0 w 7415827"/>
              <a:gd name="connsiteY4" fmla="*/ 0 h 1571625"/>
              <a:gd name="connsiteX0" fmla="*/ 0 w 7216426"/>
              <a:gd name="connsiteY0" fmla="*/ 0 h 1571625"/>
              <a:gd name="connsiteX1" fmla="*/ 7216426 w 7216426"/>
              <a:gd name="connsiteY1" fmla="*/ 1038225 h 1571625"/>
              <a:gd name="connsiteX2" fmla="*/ 1823096 w 7216426"/>
              <a:gd name="connsiteY2" fmla="*/ 1571625 h 1571625"/>
              <a:gd name="connsiteX3" fmla="*/ 0 w 7216426"/>
              <a:gd name="connsiteY3" fmla="*/ 1571625 h 1571625"/>
              <a:gd name="connsiteX4" fmla="*/ 0 w 7216426"/>
              <a:gd name="connsiteY4" fmla="*/ 0 h 1571625"/>
              <a:gd name="connsiteX0" fmla="*/ 0 w 7216426"/>
              <a:gd name="connsiteY0" fmla="*/ 0 h 914400"/>
              <a:gd name="connsiteX1" fmla="*/ 7216426 w 7216426"/>
              <a:gd name="connsiteY1" fmla="*/ 381000 h 914400"/>
              <a:gd name="connsiteX2" fmla="*/ 1823096 w 7216426"/>
              <a:gd name="connsiteY2" fmla="*/ 914400 h 914400"/>
              <a:gd name="connsiteX3" fmla="*/ 0 w 7216426"/>
              <a:gd name="connsiteY3" fmla="*/ 914400 h 914400"/>
              <a:gd name="connsiteX4" fmla="*/ 0 w 7216426"/>
              <a:gd name="connsiteY4" fmla="*/ 0 h 914400"/>
              <a:gd name="connsiteX0" fmla="*/ 0 w 7216426"/>
              <a:gd name="connsiteY0" fmla="*/ 0 h 1400175"/>
              <a:gd name="connsiteX1" fmla="*/ 7216426 w 7216426"/>
              <a:gd name="connsiteY1" fmla="*/ 866775 h 1400175"/>
              <a:gd name="connsiteX2" fmla="*/ 1823096 w 7216426"/>
              <a:gd name="connsiteY2" fmla="*/ 1400175 h 1400175"/>
              <a:gd name="connsiteX3" fmla="*/ 0 w 7216426"/>
              <a:gd name="connsiteY3" fmla="*/ 1400175 h 1400175"/>
              <a:gd name="connsiteX4" fmla="*/ 0 w 7216426"/>
              <a:gd name="connsiteY4" fmla="*/ 0 h 140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6426" h="1400175">
                <a:moveTo>
                  <a:pt x="0" y="0"/>
                </a:moveTo>
                <a:lnTo>
                  <a:pt x="7216426" y="866775"/>
                </a:lnTo>
                <a:lnTo>
                  <a:pt x="1823096" y="1400175"/>
                </a:lnTo>
                <a:lnTo>
                  <a:pt x="0" y="1400175"/>
                </a:lnTo>
                <a:lnTo>
                  <a:pt x="0" y="0"/>
                </a:lnTo>
                <a:close/>
              </a:path>
            </a:pathLst>
          </a:custGeom>
          <a:gradFill>
            <a:gsLst>
              <a:gs pos="0">
                <a:schemeClr val="accent3"/>
              </a:gs>
              <a:gs pos="52000">
                <a:schemeClr val="accent3">
                  <a:lumMod val="40000"/>
                  <a:lumOff val="60000"/>
                </a:schemeClr>
              </a:gs>
              <a:gs pos="66000">
                <a:schemeClr val="accent3"/>
              </a:gs>
            </a:gsLst>
            <a:lin ang="1662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685800" y="1535113"/>
            <a:ext cx="3657600" cy="639762"/>
          </a:xfrm>
        </p:spPr>
        <p:txBody>
          <a:bodyPr anchor="b">
            <a:normAutofit/>
          </a:bodyPr>
          <a:lstStyle>
            <a:lvl1pPr marL="0" indent="0">
              <a:buNone/>
              <a:defRPr sz="2000" b="0" baseline="0">
                <a:solidFill>
                  <a:schemeClr val="tx2"/>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5" name="Text Placeholder 4"/>
          <p:cNvSpPr>
            <a:spLocks noGrp="1"/>
          </p:cNvSpPr>
          <p:nvPr>
            <p:ph type="body" sz="quarter" idx="3"/>
          </p:nvPr>
        </p:nvSpPr>
        <p:spPr>
          <a:xfrm>
            <a:off x="4800600" y="1535113"/>
            <a:ext cx="3657600" cy="639762"/>
          </a:xfrm>
        </p:spPr>
        <p:txBody>
          <a:bodyPr anchor="b">
            <a:normAutofit/>
          </a:bodyPr>
          <a:lstStyle>
            <a:lvl1pPr marL="0" indent="0">
              <a:buNone/>
              <a:defRPr sz="2000" b="0">
                <a:solidFill>
                  <a:schemeClr val="tx2"/>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12" name="Freeform 11"/>
          <p:cNvSpPr/>
          <p:nvPr/>
        </p:nvSpPr>
        <p:spPr>
          <a:xfrm>
            <a:off x="-196" y="5412337"/>
            <a:ext cx="7605568" cy="927910"/>
          </a:xfrm>
          <a:custGeom>
            <a:avLst/>
            <a:gdLst>
              <a:gd name="connsiteX0" fmla="*/ 0 w 7436498"/>
              <a:gd name="connsiteY0" fmla="*/ 0 h 951723"/>
              <a:gd name="connsiteX1" fmla="*/ 0 w 7436498"/>
              <a:gd name="connsiteY1" fmla="*/ 139959 h 951723"/>
              <a:gd name="connsiteX2" fmla="*/ 7053942 w 7436498"/>
              <a:gd name="connsiteY2" fmla="*/ 951723 h 951723"/>
              <a:gd name="connsiteX3" fmla="*/ 7436498 w 7436498"/>
              <a:gd name="connsiteY3" fmla="*/ 914400 h 951723"/>
              <a:gd name="connsiteX4" fmla="*/ 0 w 7436498"/>
              <a:gd name="connsiteY4" fmla="*/ 0 h 951723"/>
              <a:gd name="connsiteX0" fmla="*/ 190500 w 7436498"/>
              <a:gd name="connsiteY0" fmla="*/ 0 h 1004110"/>
              <a:gd name="connsiteX1" fmla="*/ 0 w 7436498"/>
              <a:gd name="connsiteY1" fmla="*/ 192346 h 1004110"/>
              <a:gd name="connsiteX2" fmla="*/ 7053942 w 7436498"/>
              <a:gd name="connsiteY2" fmla="*/ 1004110 h 1004110"/>
              <a:gd name="connsiteX3" fmla="*/ 7436498 w 7436498"/>
              <a:gd name="connsiteY3" fmla="*/ 966787 h 1004110"/>
              <a:gd name="connsiteX4" fmla="*/ 190500 w 7436498"/>
              <a:gd name="connsiteY4" fmla="*/ 0 h 1004110"/>
              <a:gd name="connsiteX0" fmla="*/ 0 w 7448404"/>
              <a:gd name="connsiteY0" fmla="*/ 0 h 923148"/>
              <a:gd name="connsiteX1" fmla="*/ 11906 w 7448404"/>
              <a:gd name="connsiteY1" fmla="*/ 111384 h 923148"/>
              <a:gd name="connsiteX2" fmla="*/ 7065848 w 7448404"/>
              <a:gd name="connsiteY2" fmla="*/ 923148 h 923148"/>
              <a:gd name="connsiteX3" fmla="*/ 7448404 w 7448404"/>
              <a:gd name="connsiteY3" fmla="*/ 885825 h 923148"/>
              <a:gd name="connsiteX4" fmla="*/ 0 w 7448404"/>
              <a:gd name="connsiteY4" fmla="*/ 0 h 923148"/>
              <a:gd name="connsiteX0" fmla="*/ 0 w 7448404"/>
              <a:gd name="connsiteY0" fmla="*/ 0 h 923148"/>
              <a:gd name="connsiteX1" fmla="*/ 164306 w 7448404"/>
              <a:gd name="connsiteY1" fmla="*/ 68522 h 923148"/>
              <a:gd name="connsiteX2" fmla="*/ 7065848 w 7448404"/>
              <a:gd name="connsiteY2" fmla="*/ 923148 h 923148"/>
              <a:gd name="connsiteX3" fmla="*/ 7448404 w 7448404"/>
              <a:gd name="connsiteY3" fmla="*/ 885825 h 923148"/>
              <a:gd name="connsiteX4" fmla="*/ 0 w 7448404"/>
              <a:gd name="connsiteY4" fmla="*/ 0 h 923148"/>
              <a:gd name="connsiteX0" fmla="*/ 0 w 7448404"/>
              <a:gd name="connsiteY0" fmla="*/ 0 h 923148"/>
              <a:gd name="connsiteX1" fmla="*/ 302418 w 7448404"/>
              <a:gd name="connsiteY1" fmla="*/ 297122 h 923148"/>
              <a:gd name="connsiteX2" fmla="*/ 7065848 w 7448404"/>
              <a:gd name="connsiteY2" fmla="*/ 923148 h 923148"/>
              <a:gd name="connsiteX3" fmla="*/ 7448404 w 7448404"/>
              <a:gd name="connsiteY3" fmla="*/ 885825 h 923148"/>
              <a:gd name="connsiteX4" fmla="*/ 0 w 7448404"/>
              <a:gd name="connsiteY4" fmla="*/ 0 h 923148"/>
              <a:gd name="connsiteX0" fmla="*/ 1 w 7448405"/>
              <a:gd name="connsiteY0" fmla="*/ 0 h 923148"/>
              <a:gd name="connsiteX1" fmla="*/ 0 w 7448405"/>
              <a:gd name="connsiteY1" fmla="*/ 75665 h 923148"/>
              <a:gd name="connsiteX2" fmla="*/ 7065849 w 7448405"/>
              <a:gd name="connsiteY2" fmla="*/ 923148 h 923148"/>
              <a:gd name="connsiteX3" fmla="*/ 7448405 w 7448405"/>
              <a:gd name="connsiteY3" fmla="*/ 885825 h 923148"/>
              <a:gd name="connsiteX4" fmla="*/ 1 w 7448405"/>
              <a:gd name="connsiteY4" fmla="*/ 0 h 923148"/>
              <a:gd name="connsiteX0" fmla="*/ 1 w 7400780"/>
              <a:gd name="connsiteY0" fmla="*/ 0 h 928688"/>
              <a:gd name="connsiteX1" fmla="*/ 0 w 7400780"/>
              <a:gd name="connsiteY1" fmla="*/ 75665 h 928688"/>
              <a:gd name="connsiteX2" fmla="*/ 7065849 w 7400780"/>
              <a:gd name="connsiteY2" fmla="*/ 923148 h 928688"/>
              <a:gd name="connsiteX3" fmla="*/ 7400780 w 7400780"/>
              <a:gd name="connsiteY3" fmla="*/ 928688 h 928688"/>
              <a:gd name="connsiteX4" fmla="*/ 1 w 7400780"/>
              <a:gd name="connsiteY4" fmla="*/ 0 h 928688"/>
              <a:gd name="connsiteX0" fmla="*/ 1 w 7605568"/>
              <a:gd name="connsiteY0" fmla="*/ 0 h 923148"/>
              <a:gd name="connsiteX1" fmla="*/ 0 w 7605568"/>
              <a:gd name="connsiteY1" fmla="*/ 75665 h 923148"/>
              <a:gd name="connsiteX2" fmla="*/ 7065849 w 7605568"/>
              <a:gd name="connsiteY2" fmla="*/ 923148 h 923148"/>
              <a:gd name="connsiteX3" fmla="*/ 7605568 w 7605568"/>
              <a:gd name="connsiteY3" fmla="*/ 897732 h 923148"/>
              <a:gd name="connsiteX4" fmla="*/ 1 w 7605568"/>
              <a:gd name="connsiteY4" fmla="*/ 0 h 923148"/>
              <a:gd name="connsiteX0" fmla="*/ 1 w 7605568"/>
              <a:gd name="connsiteY0" fmla="*/ 0 h 897732"/>
              <a:gd name="connsiteX1" fmla="*/ 0 w 7605568"/>
              <a:gd name="connsiteY1" fmla="*/ 75665 h 897732"/>
              <a:gd name="connsiteX2" fmla="*/ 7065849 w 7605568"/>
              <a:gd name="connsiteY2" fmla="*/ 863617 h 897732"/>
              <a:gd name="connsiteX3" fmla="*/ 7605568 w 7605568"/>
              <a:gd name="connsiteY3" fmla="*/ 897732 h 897732"/>
              <a:gd name="connsiteX4" fmla="*/ 1 w 7605568"/>
              <a:gd name="connsiteY4" fmla="*/ 0 h 897732"/>
              <a:gd name="connsiteX0" fmla="*/ 1 w 7605568"/>
              <a:gd name="connsiteY0" fmla="*/ 0 h 927910"/>
              <a:gd name="connsiteX1" fmla="*/ 0 w 7605568"/>
              <a:gd name="connsiteY1" fmla="*/ 75665 h 927910"/>
              <a:gd name="connsiteX2" fmla="*/ 7225392 w 7605568"/>
              <a:gd name="connsiteY2" fmla="*/ 927910 h 927910"/>
              <a:gd name="connsiteX3" fmla="*/ 7605568 w 7605568"/>
              <a:gd name="connsiteY3" fmla="*/ 897732 h 927910"/>
              <a:gd name="connsiteX4" fmla="*/ 1 w 7605568"/>
              <a:gd name="connsiteY4" fmla="*/ 0 h 927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5568" h="927910">
                <a:moveTo>
                  <a:pt x="1" y="0"/>
                </a:moveTo>
                <a:cubicBezTo>
                  <a:pt x="1" y="25222"/>
                  <a:pt x="0" y="50443"/>
                  <a:pt x="0" y="75665"/>
                </a:cubicBezTo>
                <a:lnTo>
                  <a:pt x="7225392" y="927910"/>
                </a:lnTo>
                <a:lnTo>
                  <a:pt x="7605568" y="897732"/>
                </a:lnTo>
                <a:lnTo>
                  <a:pt x="1" y="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3" name="Freeform 12"/>
          <p:cNvSpPr/>
          <p:nvPr/>
        </p:nvSpPr>
        <p:spPr>
          <a:xfrm>
            <a:off x="1680725" y="6116507"/>
            <a:ext cx="7465656" cy="741493"/>
          </a:xfrm>
          <a:custGeom>
            <a:avLst/>
            <a:gdLst>
              <a:gd name="connsiteX0" fmla="*/ 7408506 w 7408506"/>
              <a:gd name="connsiteY0" fmla="*/ 0 h 755780"/>
              <a:gd name="connsiteX1" fmla="*/ 0 w 7408506"/>
              <a:gd name="connsiteY1" fmla="*/ 755780 h 755780"/>
              <a:gd name="connsiteX2" fmla="*/ 662473 w 7408506"/>
              <a:gd name="connsiteY2" fmla="*/ 755780 h 755780"/>
              <a:gd name="connsiteX3" fmla="*/ 7408506 w 7408506"/>
              <a:gd name="connsiteY3" fmla="*/ 74645 h 755780"/>
              <a:gd name="connsiteX4" fmla="*/ 7408506 w 7408506"/>
              <a:gd name="connsiteY4" fmla="*/ 0 h 755780"/>
              <a:gd name="connsiteX0" fmla="*/ 6958449 w 6958449"/>
              <a:gd name="connsiteY0" fmla="*/ 0 h 755780"/>
              <a:gd name="connsiteX1" fmla="*/ 0 w 6958449"/>
              <a:gd name="connsiteY1" fmla="*/ 712918 h 755780"/>
              <a:gd name="connsiteX2" fmla="*/ 212416 w 6958449"/>
              <a:gd name="connsiteY2" fmla="*/ 755780 h 755780"/>
              <a:gd name="connsiteX3" fmla="*/ 6958449 w 6958449"/>
              <a:gd name="connsiteY3" fmla="*/ 74645 h 755780"/>
              <a:gd name="connsiteX4" fmla="*/ 6958449 w 6958449"/>
              <a:gd name="connsiteY4" fmla="*/ 0 h 755780"/>
              <a:gd name="connsiteX0" fmla="*/ 6958449 w 6958449"/>
              <a:gd name="connsiteY0" fmla="*/ 0 h 712918"/>
              <a:gd name="connsiteX1" fmla="*/ 0 w 6958449"/>
              <a:gd name="connsiteY1" fmla="*/ 712918 h 712918"/>
              <a:gd name="connsiteX2" fmla="*/ 302903 w 6958449"/>
              <a:gd name="connsiteY2" fmla="*/ 705774 h 712918"/>
              <a:gd name="connsiteX3" fmla="*/ 6958449 w 6958449"/>
              <a:gd name="connsiteY3" fmla="*/ 74645 h 712918"/>
              <a:gd name="connsiteX4" fmla="*/ 6958449 w 6958449"/>
              <a:gd name="connsiteY4" fmla="*/ 0 h 712918"/>
              <a:gd name="connsiteX0" fmla="*/ 6958449 w 6958449"/>
              <a:gd name="connsiteY0" fmla="*/ 0 h 741492"/>
              <a:gd name="connsiteX1" fmla="*/ 0 w 6958449"/>
              <a:gd name="connsiteY1" fmla="*/ 712918 h 741492"/>
              <a:gd name="connsiteX2" fmla="*/ 248134 w 6958449"/>
              <a:gd name="connsiteY2" fmla="*/ 741492 h 741492"/>
              <a:gd name="connsiteX3" fmla="*/ 6958449 w 6958449"/>
              <a:gd name="connsiteY3" fmla="*/ 74645 h 741492"/>
              <a:gd name="connsiteX4" fmla="*/ 6958449 w 6958449"/>
              <a:gd name="connsiteY4" fmla="*/ 0 h 741492"/>
              <a:gd name="connsiteX0" fmla="*/ 7465656 w 7465656"/>
              <a:gd name="connsiteY0" fmla="*/ 0 h 741493"/>
              <a:gd name="connsiteX1" fmla="*/ 0 w 7465656"/>
              <a:gd name="connsiteY1" fmla="*/ 741493 h 741493"/>
              <a:gd name="connsiteX2" fmla="*/ 755341 w 7465656"/>
              <a:gd name="connsiteY2" fmla="*/ 741492 h 741493"/>
              <a:gd name="connsiteX3" fmla="*/ 7465656 w 7465656"/>
              <a:gd name="connsiteY3" fmla="*/ 74645 h 741493"/>
              <a:gd name="connsiteX4" fmla="*/ 7465656 w 7465656"/>
              <a:gd name="connsiteY4" fmla="*/ 0 h 741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65656" h="741493">
                <a:moveTo>
                  <a:pt x="7465656" y="0"/>
                </a:moveTo>
                <a:lnTo>
                  <a:pt x="0" y="741493"/>
                </a:lnTo>
                <a:lnTo>
                  <a:pt x="755341" y="741492"/>
                </a:lnTo>
                <a:lnTo>
                  <a:pt x="7465656" y="74645"/>
                </a:lnTo>
                <a:lnTo>
                  <a:pt x="7465656" y="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7" name="Date Placeholder 6"/>
          <p:cNvSpPr>
            <a:spLocks noGrp="1"/>
          </p:cNvSpPr>
          <p:nvPr>
            <p:ph type="dt" sz="half" idx="10"/>
          </p:nvPr>
        </p:nvSpPr>
        <p:spPr/>
        <p:txBody>
          <a:bodyPr/>
          <a:lstStyle/>
          <a:p>
            <a:r>
              <a:rPr lang="fr-FR">
                <a:latin typeface="Gill Sans MT"/>
              </a:rPr>
              <a:t>SF13</a:t>
            </a:r>
            <a:r>
              <a:rPr>
                <a:latin typeface="Gill Sans MT"/>
              </a:rPr>
              <a:t>    </a:t>
            </a:r>
            <a:fld id="{38B94B2F-4AB1-AD4E-B7ED-FD133F4C7A91}" type="datetime4">
              <a:rPr lang="en-US">
                <a:latin typeface="Gill Sans MT"/>
              </a:rPr>
              <a:pPr/>
              <a:t>July 6, 2013</a:t>
            </a:fld>
            <a:endParaRPr lang="fr-FR" dirty="0">
              <a:latin typeface="Gill Sans MT"/>
            </a:endParaRPr>
          </a:p>
        </p:txBody>
      </p:sp>
      <p:sp>
        <p:nvSpPr>
          <p:cNvPr id="8" name="Footer Placeholder 7"/>
          <p:cNvSpPr>
            <a:spLocks noGrp="1"/>
          </p:cNvSpPr>
          <p:nvPr>
            <p:ph type="ftr" sz="quarter" idx="11"/>
          </p:nvPr>
        </p:nvSpPr>
        <p:spPr/>
        <p:txBody>
          <a:bodyPr/>
          <a:lstStyle/>
          <a:p>
            <a:r>
              <a:rPr lang="en-US" smtClean="0">
                <a:latin typeface="Gill Sans MT"/>
              </a:rPr>
              <a:t>Argonne National Laboratory Nicholas Frontiere</a:t>
            </a:r>
            <a:endParaRPr lang="en-US" dirty="0">
              <a:latin typeface="Gill Sans MT"/>
            </a:endParaRPr>
          </a:p>
        </p:txBody>
      </p:sp>
      <p:sp>
        <p:nvSpPr>
          <p:cNvPr id="9" name="Slide Number Placeholder 8"/>
          <p:cNvSpPr>
            <a:spLocks noGrp="1"/>
          </p:cNvSpPr>
          <p:nvPr>
            <p:ph type="sldNum" sz="quarter" idx="12"/>
          </p:nvPr>
        </p:nvSpPr>
        <p:spPr/>
        <p:txBody>
          <a:bodyPr/>
          <a:lstStyle/>
          <a:p>
            <a:fld id="{1D72EBF8-7CF5-44B7-B2BF-E22DE4D0703D}" type="slidenum">
              <a:rPr lang="en-US" smtClean="0">
                <a:latin typeface="Gill Sans MT"/>
              </a:rPr>
              <a:pPr/>
              <a:t>‹#›</a:t>
            </a:fld>
            <a:endParaRPr lang="en-US" dirty="0">
              <a:latin typeface="Gill Sans MT"/>
            </a:endParaRPr>
          </a:p>
        </p:txBody>
      </p:sp>
      <p:sp>
        <p:nvSpPr>
          <p:cNvPr id="15" name="Content Placeholder 14"/>
          <p:cNvSpPr>
            <a:spLocks noGrp="1"/>
          </p:cNvSpPr>
          <p:nvPr>
            <p:ph sz="quarter" idx="13"/>
          </p:nvPr>
        </p:nvSpPr>
        <p:spPr>
          <a:xfrm>
            <a:off x="685800" y="2209800"/>
            <a:ext cx="3657600" cy="3200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7" name="Content Placeholder 16"/>
          <p:cNvSpPr>
            <a:spLocks noGrp="1"/>
          </p:cNvSpPr>
          <p:nvPr>
            <p:ph sz="quarter" idx="14"/>
          </p:nvPr>
        </p:nvSpPr>
        <p:spPr>
          <a:xfrm>
            <a:off x="4800600" y="2209800"/>
            <a:ext cx="3657600" cy="3200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Freeform 5"/>
          <p:cNvSpPr/>
          <p:nvPr/>
        </p:nvSpPr>
        <p:spPr>
          <a:xfrm>
            <a:off x="1" y="5010151"/>
            <a:ext cx="7439025" cy="1571625"/>
          </a:xfrm>
          <a:custGeom>
            <a:avLst/>
            <a:gdLst>
              <a:gd name="connsiteX0" fmla="*/ 0 w 9134475"/>
              <a:gd name="connsiteY0" fmla="*/ 142875 h 1323975"/>
              <a:gd name="connsiteX1" fmla="*/ 6305550 w 9134475"/>
              <a:gd name="connsiteY1" fmla="*/ 1209675 h 1323975"/>
              <a:gd name="connsiteX2" fmla="*/ 9134475 w 9134475"/>
              <a:gd name="connsiteY2" fmla="*/ 0 h 1323975"/>
              <a:gd name="connsiteX3" fmla="*/ 9134475 w 9134475"/>
              <a:gd name="connsiteY3" fmla="*/ 1323975 h 1323975"/>
              <a:gd name="connsiteX4" fmla="*/ 0 w 9134475"/>
              <a:gd name="connsiteY4" fmla="*/ 1323975 h 1323975"/>
              <a:gd name="connsiteX5" fmla="*/ 0 w 9134475"/>
              <a:gd name="connsiteY5" fmla="*/ 142875 h 1323975"/>
              <a:gd name="connsiteX0" fmla="*/ 0 w 9134475"/>
              <a:gd name="connsiteY0" fmla="*/ 0 h 1181100"/>
              <a:gd name="connsiteX1" fmla="*/ 6305550 w 9134475"/>
              <a:gd name="connsiteY1" fmla="*/ 1066800 h 1181100"/>
              <a:gd name="connsiteX2" fmla="*/ 9134475 w 9134475"/>
              <a:gd name="connsiteY2" fmla="*/ 1181100 h 1181100"/>
              <a:gd name="connsiteX3" fmla="*/ 0 w 9134475"/>
              <a:gd name="connsiteY3" fmla="*/ 1181100 h 1181100"/>
              <a:gd name="connsiteX4" fmla="*/ 0 w 9134475"/>
              <a:gd name="connsiteY4" fmla="*/ 0 h 1181100"/>
              <a:gd name="connsiteX0" fmla="*/ 0 w 6494783"/>
              <a:gd name="connsiteY0" fmla="*/ 0 h 1181100"/>
              <a:gd name="connsiteX1" fmla="*/ 6305550 w 6494783"/>
              <a:gd name="connsiteY1" fmla="*/ 1066800 h 1181100"/>
              <a:gd name="connsiteX2" fmla="*/ 6494783 w 6494783"/>
              <a:gd name="connsiteY2" fmla="*/ 1181100 h 1181100"/>
              <a:gd name="connsiteX3" fmla="*/ 0 w 6494783"/>
              <a:gd name="connsiteY3" fmla="*/ 1181100 h 1181100"/>
              <a:gd name="connsiteX4" fmla="*/ 0 w 6494783"/>
              <a:gd name="connsiteY4" fmla="*/ 0 h 1181100"/>
              <a:gd name="connsiteX0" fmla="*/ 0 w 6494783"/>
              <a:gd name="connsiteY0" fmla="*/ 0 h 1181100"/>
              <a:gd name="connsiteX1" fmla="*/ 6494783 w 6494783"/>
              <a:gd name="connsiteY1" fmla="*/ 1181100 h 1181100"/>
              <a:gd name="connsiteX2" fmla="*/ 0 w 6494783"/>
              <a:gd name="connsiteY2" fmla="*/ 1181100 h 1181100"/>
              <a:gd name="connsiteX3" fmla="*/ 0 w 6494783"/>
              <a:gd name="connsiteY3" fmla="*/ 0 h 1181100"/>
              <a:gd name="connsiteX0" fmla="*/ 0 w 7415827"/>
              <a:gd name="connsiteY0" fmla="*/ 0 h 1181100"/>
              <a:gd name="connsiteX1" fmla="*/ 7415827 w 7415827"/>
              <a:gd name="connsiteY1" fmla="*/ 866775 h 1181100"/>
              <a:gd name="connsiteX2" fmla="*/ 0 w 7415827"/>
              <a:gd name="connsiteY2" fmla="*/ 1181100 h 1181100"/>
              <a:gd name="connsiteX3" fmla="*/ 0 w 7415827"/>
              <a:gd name="connsiteY3" fmla="*/ 0 h 1181100"/>
              <a:gd name="connsiteX0" fmla="*/ 0 w 7415827"/>
              <a:gd name="connsiteY0" fmla="*/ 0 h 1571625"/>
              <a:gd name="connsiteX1" fmla="*/ 7415827 w 7415827"/>
              <a:gd name="connsiteY1" fmla="*/ 866775 h 1571625"/>
              <a:gd name="connsiteX2" fmla="*/ 0 w 7415827"/>
              <a:gd name="connsiteY2" fmla="*/ 1571625 h 1571625"/>
              <a:gd name="connsiteX3" fmla="*/ 0 w 7415827"/>
              <a:gd name="connsiteY3" fmla="*/ 0 h 1571625"/>
            </a:gdLst>
            <a:ahLst/>
            <a:cxnLst>
              <a:cxn ang="0">
                <a:pos x="connsiteX0" y="connsiteY0"/>
              </a:cxn>
              <a:cxn ang="0">
                <a:pos x="connsiteX1" y="connsiteY1"/>
              </a:cxn>
              <a:cxn ang="0">
                <a:pos x="connsiteX2" y="connsiteY2"/>
              </a:cxn>
              <a:cxn ang="0">
                <a:pos x="connsiteX3" y="connsiteY3"/>
              </a:cxn>
            </a:cxnLst>
            <a:rect l="l" t="t" r="r" b="b"/>
            <a:pathLst>
              <a:path w="7415827" h="1571625">
                <a:moveTo>
                  <a:pt x="0" y="0"/>
                </a:moveTo>
                <a:lnTo>
                  <a:pt x="7415827" y="866775"/>
                </a:lnTo>
                <a:lnTo>
                  <a:pt x="0" y="1571625"/>
                </a:lnTo>
                <a:lnTo>
                  <a:pt x="0" y="0"/>
                </a:lnTo>
                <a:close/>
              </a:path>
            </a:pathLst>
          </a:custGeom>
          <a:gradFill>
            <a:gsLst>
              <a:gs pos="0">
                <a:srgbClr val="000000"/>
              </a:gs>
              <a:gs pos="24000">
                <a:srgbClr val="333333"/>
              </a:gs>
              <a:gs pos="90000">
                <a:srgbClr val="000000"/>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7" name="Freeform 6"/>
          <p:cNvSpPr/>
          <p:nvPr/>
        </p:nvSpPr>
        <p:spPr>
          <a:xfrm>
            <a:off x="0" y="5731667"/>
            <a:ext cx="9147178" cy="1126333"/>
          </a:xfrm>
          <a:custGeom>
            <a:avLst/>
            <a:gdLst>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666750 h 2114550"/>
              <a:gd name="connsiteX1" fmla="*/ 9144000 w 9144000"/>
              <a:gd name="connsiteY1" fmla="*/ 0 h 2114550"/>
              <a:gd name="connsiteX2" fmla="*/ 9144000 w 9144000"/>
              <a:gd name="connsiteY2" fmla="*/ 914400 h 2114550"/>
              <a:gd name="connsiteX3" fmla="*/ 6334125 w 9144000"/>
              <a:gd name="connsiteY3" fmla="*/ 2114550 h 2114550"/>
              <a:gd name="connsiteX4" fmla="*/ 0 w 9144000"/>
              <a:gd name="connsiteY4" fmla="*/ 1047750 h 2114550"/>
              <a:gd name="connsiteX5" fmla="*/ 9525 w 9144000"/>
              <a:gd name="connsiteY5" fmla="*/ 666750 h 2114550"/>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6334125 w 9144000"/>
              <a:gd name="connsiteY4" fmla="*/ 1457325 h 1581150"/>
              <a:gd name="connsiteX5" fmla="*/ 0 w 9144000"/>
              <a:gd name="connsiteY5" fmla="*/ 390525 h 1581150"/>
              <a:gd name="connsiteX6" fmla="*/ 9525 w 9144000"/>
              <a:gd name="connsiteY6" fmla="*/ 9525 h 1581150"/>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390525 h 1581150"/>
              <a:gd name="connsiteX5" fmla="*/ 9525 w 9144000"/>
              <a:gd name="connsiteY5" fmla="*/ 9525 h 1581150"/>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9525 w 9144000"/>
              <a:gd name="connsiteY5" fmla="*/ 9525 h 1581150"/>
              <a:gd name="connsiteX0" fmla="*/ 342207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342207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9134495 w 9144000"/>
              <a:gd name="connsiteY4" fmla="*/ 1572115 h 1581150"/>
              <a:gd name="connsiteX5" fmla="*/ 0 w 9144000"/>
              <a:gd name="connsiteY5" fmla="*/ 1571625 h 1581150"/>
              <a:gd name="connsiteX6" fmla="*/ 20 w 9144000"/>
              <a:gd name="connsiteY6" fmla="*/ 1323975 h 1581150"/>
              <a:gd name="connsiteX0" fmla="*/ 20 w 9144000"/>
              <a:gd name="connsiteY0" fmla="*/ 1323975 h 1581150"/>
              <a:gd name="connsiteX1" fmla="*/ 9144000 w 9144000"/>
              <a:gd name="connsiteY1" fmla="*/ 0 h 1581150"/>
              <a:gd name="connsiteX2" fmla="*/ 9144000 w 9144000"/>
              <a:gd name="connsiteY2" fmla="*/ 1581150 h 1581150"/>
              <a:gd name="connsiteX3" fmla="*/ 9134495 w 9144000"/>
              <a:gd name="connsiteY3" fmla="*/ 1572115 h 1581150"/>
              <a:gd name="connsiteX4" fmla="*/ 0 w 9144000"/>
              <a:gd name="connsiteY4" fmla="*/ 1571625 h 1581150"/>
              <a:gd name="connsiteX5" fmla="*/ 20 w 9144000"/>
              <a:gd name="connsiteY5" fmla="*/ 1323975 h 1581150"/>
              <a:gd name="connsiteX0" fmla="*/ 20 w 9144000"/>
              <a:gd name="connsiteY0" fmla="*/ 456601 h 713776"/>
              <a:gd name="connsiteX1" fmla="*/ 8611709 w 9144000"/>
              <a:gd name="connsiteY1" fmla="*/ 0 h 713776"/>
              <a:gd name="connsiteX2" fmla="*/ 9144000 w 9144000"/>
              <a:gd name="connsiteY2" fmla="*/ 713776 h 713776"/>
              <a:gd name="connsiteX3" fmla="*/ 9134495 w 9144000"/>
              <a:gd name="connsiteY3" fmla="*/ 704741 h 713776"/>
              <a:gd name="connsiteX4" fmla="*/ 0 w 9144000"/>
              <a:gd name="connsiteY4" fmla="*/ 704251 h 713776"/>
              <a:gd name="connsiteX5" fmla="*/ 20 w 9144000"/>
              <a:gd name="connsiteY5" fmla="*/ 456601 h 713776"/>
              <a:gd name="connsiteX0" fmla="*/ 20 w 9144000"/>
              <a:gd name="connsiteY0" fmla="*/ 818007 h 1075182"/>
              <a:gd name="connsiteX1" fmla="*/ 9124990 w 9144000"/>
              <a:gd name="connsiteY1" fmla="*/ 0 h 1075182"/>
              <a:gd name="connsiteX2" fmla="*/ 9144000 w 9144000"/>
              <a:gd name="connsiteY2" fmla="*/ 1075182 h 1075182"/>
              <a:gd name="connsiteX3" fmla="*/ 9134495 w 9144000"/>
              <a:gd name="connsiteY3" fmla="*/ 1066147 h 1075182"/>
              <a:gd name="connsiteX4" fmla="*/ 0 w 9144000"/>
              <a:gd name="connsiteY4" fmla="*/ 1065657 h 1075182"/>
              <a:gd name="connsiteX5" fmla="*/ 20 w 9144000"/>
              <a:gd name="connsiteY5" fmla="*/ 818007 h 1075182"/>
              <a:gd name="connsiteX0" fmla="*/ 20 w 9144000"/>
              <a:gd name="connsiteY0" fmla="*/ 818007 h 1075182"/>
              <a:gd name="connsiteX1" fmla="*/ 9124990 w 9144000"/>
              <a:gd name="connsiteY1" fmla="*/ 0 h 1075182"/>
              <a:gd name="connsiteX2" fmla="*/ 9144000 w 9144000"/>
              <a:gd name="connsiteY2" fmla="*/ 1075182 h 1075182"/>
              <a:gd name="connsiteX3" fmla="*/ 0 w 9144000"/>
              <a:gd name="connsiteY3" fmla="*/ 1065657 h 1075182"/>
              <a:gd name="connsiteX4" fmla="*/ 20 w 9144000"/>
              <a:gd name="connsiteY4" fmla="*/ 818007 h 1075182"/>
              <a:gd name="connsiteX0" fmla="*/ 20 w 9124990"/>
              <a:gd name="connsiteY0" fmla="*/ 818007 h 1065657"/>
              <a:gd name="connsiteX1" fmla="*/ 9124990 w 9124990"/>
              <a:gd name="connsiteY1" fmla="*/ 0 h 1065657"/>
              <a:gd name="connsiteX2" fmla="*/ 8854092 w 9124990"/>
              <a:gd name="connsiteY2" fmla="*/ 585026 h 1065657"/>
              <a:gd name="connsiteX3" fmla="*/ 0 w 9124990"/>
              <a:gd name="connsiteY3" fmla="*/ 1065657 h 1065657"/>
              <a:gd name="connsiteX4" fmla="*/ 20 w 9124990"/>
              <a:gd name="connsiteY4" fmla="*/ 818007 h 1065657"/>
              <a:gd name="connsiteX0" fmla="*/ 20 w 9124990"/>
              <a:gd name="connsiteY0" fmla="*/ 818007 h 1065657"/>
              <a:gd name="connsiteX1" fmla="*/ 9124990 w 9124990"/>
              <a:gd name="connsiteY1" fmla="*/ 0 h 1065657"/>
              <a:gd name="connsiteX2" fmla="*/ 9122615 w 9124990"/>
              <a:gd name="connsiteY2" fmla="*/ 1063889 h 1065657"/>
              <a:gd name="connsiteX3" fmla="*/ 0 w 9124990"/>
              <a:gd name="connsiteY3" fmla="*/ 1065657 h 1065657"/>
              <a:gd name="connsiteX4" fmla="*/ 20 w 9124990"/>
              <a:gd name="connsiteY4" fmla="*/ 818007 h 1065657"/>
              <a:gd name="connsiteX0" fmla="*/ 20 w 9124990"/>
              <a:gd name="connsiteY0" fmla="*/ 818007 h 1065657"/>
              <a:gd name="connsiteX1" fmla="*/ 9124990 w 9124990"/>
              <a:gd name="connsiteY1" fmla="*/ 0 h 1065657"/>
              <a:gd name="connsiteX2" fmla="*/ 8766171 w 9124990"/>
              <a:gd name="connsiteY2" fmla="*/ 508228 h 1065657"/>
              <a:gd name="connsiteX3" fmla="*/ 0 w 9124990"/>
              <a:gd name="connsiteY3" fmla="*/ 1065657 h 1065657"/>
              <a:gd name="connsiteX4" fmla="*/ 20 w 9124990"/>
              <a:gd name="connsiteY4" fmla="*/ 818007 h 1065657"/>
              <a:gd name="connsiteX0" fmla="*/ 20 w 9128161"/>
              <a:gd name="connsiteY0" fmla="*/ 818007 h 1068407"/>
              <a:gd name="connsiteX1" fmla="*/ 9124990 w 9128161"/>
              <a:gd name="connsiteY1" fmla="*/ 0 h 1068407"/>
              <a:gd name="connsiteX2" fmla="*/ 9127369 w 9128161"/>
              <a:gd name="connsiteY2" fmla="*/ 1068407 h 1068407"/>
              <a:gd name="connsiteX3" fmla="*/ 0 w 9128161"/>
              <a:gd name="connsiteY3" fmla="*/ 1065657 h 1068407"/>
              <a:gd name="connsiteX4" fmla="*/ 20 w 9128161"/>
              <a:gd name="connsiteY4" fmla="*/ 818007 h 1068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8161" h="1068407">
                <a:moveTo>
                  <a:pt x="20" y="818007"/>
                </a:moveTo>
                <a:lnTo>
                  <a:pt x="9124990" y="0"/>
                </a:lnTo>
                <a:cubicBezTo>
                  <a:pt x="9124198" y="354630"/>
                  <a:pt x="9128161" y="713777"/>
                  <a:pt x="9127369" y="1068407"/>
                </a:cubicBezTo>
                <a:lnTo>
                  <a:pt x="0" y="1065657"/>
                </a:lnTo>
                <a:cubicBezTo>
                  <a:pt x="7" y="983107"/>
                  <a:pt x="13" y="900557"/>
                  <a:pt x="20" y="818007"/>
                </a:cubicBezTo>
                <a:close/>
              </a:path>
            </a:pathLst>
          </a:custGeom>
          <a:gradFill>
            <a:gsLst>
              <a:gs pos="39000">
                <a:schemeClr val="accent1"/>
              </a:gs>
              <a:gs pos="50000">
                <a:schemeClr val="accent1">
                  <a:lumMod val="40000"/>
                  <a:lumOff val="60000"/>
                </a:schemeClr>
              </a:gs>
              <a:gs pos="58000">
                <a:schemeClr val="accent1"/>
              </a:gs>
            </a:gsLst>
            <a:lin ang="15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2" name="Title 1"/>
          <p:cNvSpPr>
            <a:spLocks noGrp="1"/>
          </p:cNvSpPr>
          <p:nvPr>
            <p:ph type="title"/>
          </p:nvPr>
        </p:nvSpPr>
        <p:spPr/>
        <p:txBody>
          <a:bodyPr/>
          <a:lstStyle/>
          <a:p>
            <a:r>
              <a:rPr lang="en-US" smtClean="0"/>
              <a:t>Click to edit Master title style</a:t>
            </a:r>
            <a:endParaRPr lang="en-US"/>
          </a:p>
        </p:txBody>
      </p:sp>
      <p:sp>
        <p:nvSpPr>
          <p:cNvPr id="8" name="Freeform 7"/>
          <p:cNvSpPr/>
          <p:nvPr/>
        </p:nvSpPr>
        <p:spPr>
          <a:xfrm>
            <a:off x="0" y="4973410"/>
            <a:ext cx="7674867" cy="928299"/>
          </a:xfrm>
          <a:custGeom>
            <a:avLst/>
            <a:gdLst>
              <a:gd name="connsiteX0" fmla="*/ 0 w 7548466"/>
              <a:gd name="connsiteY0" fmla="*/ 0 h 933061"/>
              <a:gd name="connsiteX1" fmla="*/ 9331 w 7548466"/>
              <a:gd name="connsiteY1" fmla="*/ 65314 h 933061"/>
              <a:gd name="connsiteX2" fmla="*/ 7221894 w 7548466"/>
              <a:gd name="connsiteY2" fmla="*/ 933061 h 933061"/>
              <a:gd name="connsiteX3" fmla="*/ 7548466 w 7548466"/>
              <a:gd name="connsiteY3" fmla="*/ 914400 h 933061"/>
              <a:gd name="connsiteX4" fmla="*/ 0 w 7548466"/>
              <a:gd name="connsiteY4" fmla="*/ 0 h 933061"/>
              <a:gd name="connsiteX0" fmla="*/ 131163 w 7539135"/>
              <a:gd name="connsiteY0" fmla="*/ 0 h 1042598"/>
              <a:gd name="connsiteX1" fmla="*/ 0 w 7539135"/>
              <a:gd name="connsiteY1" fmla="*/ 174851 h 1042598"/>
              <a:gd name="connsiteX2" fmla="*/ 7212563 w 7539135"/>
              <a:gd name="connsiteY2" fmla="*/ 1042598 h 1042598"/>
              <a:gd name="connsiteX3" fmla="*/ 7539135 w 7539135"/>
              <a:gd name="connsiteY3" fmla="*/ 1023937 h 1042598"/>
              <a:gd name="connsiteX4" fmla="*/ 131163 w 7539135"/>
              <a:gd name="connsiteY4" fmla="*/ 0 h 1042598"/>
              <a:gd name="connsiteX0" fmla="*/ 0 w 7407972"/>
              <a:gd name="connsiteY0" fmla="*/ 0 h 1042598"/>
              <a:gd name="connsiteX1" fmla="*/ 85531 w 7407972"/>
              <a:gd name="connsiteY1" fmla="*/ 134370 h 1042598"/>
              <a:gd name="connsiteX2" fmla="*/ 7081400 w 7407972"/>
              <a:gd name="connsiteY2" fmla="*/ 1042598 h 1042598"/>
              <a:gd name="connsiteX3" fmla="*/ 7407972 w 7407972"/>
              <a:gd name="connsiteY3" fmla="*/ 1023937 h 1042598"/>
              <a:gd name="connsiteX4" fmla="*/ 0 w 7407972"/>
              <a:gd name="connsiteY4" fmla="*/ 0 h 1042598"/>
              <a:gd name="connsiteX0" fmla="*/ 131163 w 7539135"/>
              <a:gd name="connsiteY0" fmla="*/ 0 h 1042598"/>
              <a:gd name="connsiteX1" fmla="*/ 0 w 7539135"/>
              <a:gd name="connsiteY1" fmla="*/ 193902 h 1042598"/>
              <a:gd name="connsiteX2" fmla="*/ 7212563 w 7539135"/>
              <a:gd name="connsiteY2" fmla="*/ 1042598 h 1042598"/>
              <a:gd name="connsiteX3" fmla="*/ 7539135 w 7539135"/>
              <a:gd name="connsiteY3" fmla="*/ 1023937 h 1042598"/>
              <a:gd name="connsiteX4" fmla="*/ 131163 w 7539135"/>
              <a:gd name="connsiteY4" fmla="*/ 0 h 1042598"/>
              <a:gd name="connsiteX0" fmla="*/ 59725 w 7539135"/>
              <a:gd name="connsiteY0" fmla="*/ 0 h 892580"/>
              <a:gd name="connsiteX1" fmla="*/ 0 w 7539135"/>
              <a:gd name="connsiteY1" fmla="*/ 43884 h 892580"/>
              <a:gd name="connsiteX2" fmla="*/ 7212563 w 7539135"/>
              <a:gd name="connsiteY2" fmla="*/ 892580 h 892580"/>
              <a:gd name="connsiteX3" fmla="*/ 7539135 w 7539135"/>
              <a:gd name="connsiteY3" fmla="*/ 873919 h 892580"/>
              <a:gd name="connsiteX4" fmla="*/ 59725 w 7539135"/>
              <a:gd name="connsiteY4" fmla="*/ 0 h 892580"/>
              <a:gd name="connsiteX0" fmla="*/ 194 w 7539135"/>
              <a:gd name="connsiteY0" fmla="*/ 0 h 923536"/>
              <a:gd name="connsiteX1" fmla="*/ 0 w 7539135"/>
              <a:gd name="connsiteY1" fmla="*/ 74840 h 923536"/>
              <a:gd name="connsiteX2" fmla="*/ 7212563 w 7539135"/>
              <a:gd name="connsiteY2" fmla="*/ 923536 h 923536"/>
              <a:gd name="connsiteX3" fmla="*/ 7539135 w 7539135"/>
              <a:gd name="connsiteY3" fmla="*/ 904875 h 923536"/>
              <a:gd name="connsiteX4" fmla="*/ 194 w 7539135"/>
              <a:gd name="connsiteY4" fmla="*/ 0 h 923536"/>
              <a:gd name="connsiteX0" fmla="*/ 194 w 7539135"/>
              <a:gd name="connsiteY0" fmla="*/ 0 h 904875"/>
              <a:gd name="connsiteX1" fmla="*/ 0 w 7539135"/>
              <a:gd name="connsiteY1" fmla="*/ 74840 h 904875"/>
              <a:gd name="connsiteX2" fmla="*/ 7212563 w 7539135"/>
              <a:gd name="connsiteY2" fmla="*/ 883055 h 904875"/>
              <a:gd name="connsiteX3" fmla="*/ 7539135 w 7539135"/>
              <a:gd name="connsiteY3" fmla="*/ 904875 h 904875"/>
              <a:gd name="connsiteX4" fmla="*/ 194 w 7539135"/>
              <a:gd name="connsiteY4" fmla="*/ 0 h 904875"/>
              <a:gd name="connsiteX0" fmla="*/ 194 w 7703442"/>
              <a:gd name="connsiteY0" fmla="*/ 0 h 1016794"/>
              <a:gd name="connsiteX1" fmla="*/ 0 w 7703442"/>
              <a:gd name="connsiteY1" fmla="*/ 74840 h 1016794"/>
              <a:gd name="connsiteX2" fmla="*/ 7212563 w 7703442"/>
              <a:gd name="connsiteY2" fmla="*/ 883055 h 1016794"/>
              <a:gd name="connsiteX3" fmla="*/ 7703442 w 7703442"/>
              <a:gd name="connsiteY3" fmla="*/ 1016794 h 1016794"/>
              <a:gd name="connsiteX4" fmla="*/ 194 w 7703442"/>
              <a:gd name="connsiteY4" fmla="*/ 0 h 1016794"/>
              <a:gd name="connsiteX0" fmla="*/ 194 w 7674867"/>
              <a:gd name="connsiteY0" fmla="*/ 0 h 897731"/>
              <a:gd name="connsiteX1" fmla="*/ 0 w 7674867"/>
              <a:gd name="connsiteY1" fmla="*/ 74840 h 897731"/>
              <a:gd name="connsiteX2" fmla="*/ 7212563 w 7674867"/>
              <a:gd name="connsiteY2" fmla="*/ 883055 h 897731"/>
              <a:gd name="connsiteX3" fmla="*/ 7674867 w 7674867"/>
              <a:gd name="connsiteY3" fmla="*/ 897731 h 897731"/>
              <a:gd name="connsiteX4" fmla="*/ 194 w 7674867"/>
              <a:gd name="connsiteY4" fmla="*/ 0 h 897731"/>
              <a:gd name="connsiteX0" fmla="*/ 194 w 7674867"/>
              <a:gd name="connsiteY0" fmla="*/ 0 h 930680"/>
              <a:gd name="connsiteX1" fmla="*/ 0 w 7674867"/>
              <a:gd name="connsiteY1" fmla="*/ 74840 h 930680"/>
              <a:gd name="connsiteX2" fmla="*/ 7293526 w 7674867"/>
              <a:gd name="connsiteY2" fmla="*/ 930680 h 930680"/>
              <a:gd name="connsiteX3" fmla="*/ 7674867 w 7674867"/>
              <a:gd name="connsiteY3" fmla="*/ 897731 h 930680"/>
              <a:gd name="connsiteX4" fmla="*/ 194 w 7674867"/>
              <a:gd name="connsiteY4" fmla="*/ 0 h 930680"/>
              <a:gd name="connsiteX0" fmla="*/ 194 w 7674867"/>
              <a:gd name="connsiteY0" fmla="*/ 0 h 897731"/>
              <a:gd name="connsiteX1" fmla="*/ 0 w 7674867"/>
              <a:gd name="connsiteY1" fmla="*/ 74840 h 897731"/>
              <a:gd name="connsiteX2" fmla="*/ 7293526 w 7674867"/>
              <a:gd name="connsiteY2" fmla="*/ 894961 h 897731"/>
              <a:gd name="connsiteX3" fmla="*/ 7674867 w 7674867"/>
              <a:gd name="connsiteY3" fmla="*/ 897731 h 897731"/>
              <a:gd name="connsiteX4" fmla="*/ 194 w 7674867"/>
              <a:gd name="connsiteY4" fmla="*/ 0 h 897731"/>
              <a:gd name="connsiteX0" fmla="*/ 194 w 7674867"/>
              <a:gd name="connsiteY0" fmla="*/ 0 h 897731"/>
              <a:gd name="connsiteX1" fmla="*/ 0 w 7674867"/>
              <a:gd name="connsiteY1" fmla="*/ 74840 h 897731"/>
              <a:gd name="connsiteX2" fmla="*/ 7238758 w 7674867"/>
              <a:gd name="connsiteY2" fmla="*/ 894961 h 897731"/>
              <a:gd name="connsiteX3" fmla="*/ 7674867 w 7674867"/>
              <a:gd name="connsiteY3" fmla="*/ 897731 h 897731"/>
              <a:gd name="connsiteX4" fmla="*/ 194 w 7674867"/>
              <a:gd name="connsiteY4" fmla="*/ 0 h 897731"/>
              <a:gd name="connsiteX0" fmla="*/ 194 w 7674867"/>
              <a:gd name="connsiteY0" fmla="*/ 0 h 897731"/>
              <a:gd name="connsiteX1" fmla="*/ 0 w 7674867"/>
              <a:gd name="connsiteY1" fmla="*/ 74840 h 897731"/>
              <a:gd name="connsiteX2" fmla="*/ 7298289 w 7674867"/>
              <a:gd name="connsiteY2" fmla="*/ 661599 h 897731"/>
              <a:gd name="connsiteX3" fmla="*/ 7674867 w 7674867"/>
              <a:gd name="connsiteY3" fmla="*/ 897731 h 897731"/>
              <a:gd name="connsiteX4" fmla="*/ 194 w 7674867"/>
              <a:gd name="connsiteY4" fmla="*/ 0 h 897731"/>
              <a:gd name="connsiteX0" fmla="*/ 194 w 7674867"/>
              <a:gd name="connsiteY0" fmla="*/ 0 h 928299"/>
              <a:gd name="connsiteX1" fmla="*/ 0 w 7674867"/>
              <a:gd name="connsiteY1" fmla="*/ 74840 h 928299"/>
              <a:gd name="connsiteX2" fmla="*/ 7298289 w 7674867"/>
              <a:gd name="connsiteY2" fmla="*/ 928299 h 928299"/>
              <a:gd name="connsiteX3" fmla="*/ 7674867 w 7674867"/>
              <a:gd name="connsiteY3" fmla="*/ 897731 h 928299"/>
              <a:gd name="connsiteX4" fmla="*/ 194 w 7674867"/>
              <a:gd name="connsiteY4" fmla="*/ 0 h 928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74867" h="928299">
                <a:moveTo>
                  <a:pt x="194" y="0"/>
                </a:moveTo>
                <a:cubicBezTo>
                  <a:pt x="129" y="24947"/>
                  <a:pt x="65" y="49893"/>
                  <a:pt x="0" y="74840"/>
                </a:cubicBezTo>
                <a:lnTo>
                  <a:pt x="7298289" y="928299"/>
                </a:lnTo>
                <a:lnTo>
                  <a:pt x="7674867" y="897731"/>
                </a:lnTo>
                <a:lnTo>
                  <a:pt x="194" y="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9" name="Freeform 8"/>
          <p:cNvSpPr/>
          <p:nvPr/>
        </p:nvSpPr>
        <p:spPr>
          <a:xfrm>
            <a:off x="-2382" y="5696242"/>
            <a:ext cx="9146382" cy="930294"/>
          </a:xfrm>
          <a:custGeom>
            <a:avLst/>
            <a:gdLst>
              <a:gd name="connsiteX0" fmla="*/ 9153331 w 9153331"/>
              <a:gd name="connsiteY0" fmla="*/ 0 h 951723"/>
              <a:gd name="connsiteX1" fmla="*/ 0 w 9153331"/>
              <a:gd name="connsiteY1" fmla="*/ 867747 h 951723"/>
              <a:gd name="connsiteX2" fmla="*/ 0 w 9153331"/>
              <a:gd name="connsiteY2" fmla="*/ 951723 h 951723"/>
              <a:gd name="connsiteX3" fmla="*/ 9153331 w 9153331"/>
              <a:gd name="connsiteY3" fmla="*/ 83976 h 951723"/>
              <a:gd name="connsiteX4" fmla="*/ 9153331 w 9153331"/>
              <a:gd name="connsiteY4" fmla="*/ 0 h 951723"/>
              <a:gd name="connsiteX0" fmla="*/ 9153331 w 9153331"/>
              <a:gd name="connsiteY0" fmla="*/ 0 h 951723"/>
              <a:gd name="connsiteX1" fmla="*/ 107265 w 9153331"/>
              <a:gd name="connsiteY1" fmla="*/ 901085 h 951723"/>
              <a:gd name="connsiteX2" fmla="*/ 0 w 9153331"/>
              <a:gd name="connsiteY2" fmla="*/ 951723 h 951723"/>
              <a:gd name="connsiteX3" fmla="*/ 9153331 w 9153331"/>
              <a:gd name="connsiteY3" fmla="*/ 83976 h 951723"/>
              <a:gd name="connsiteX4" fmla="*/ 9153331 w 9153331"/>
              <a:gd name="connsiteY4" fmla="*/ 0 h 951723"/>
              <a:gd name="connsiteX0" fmla="*/ 9155715 w 9155715"/>
              <a:gd name="connsiteY0" fmla="*/ 0 h 951723"/>
              <a:gd name="connsiteX1" fmla="*/ 0 w 9155715"/>
              <a:gd name="connsiteY1" fmla="*/ 865366 h 951723"/>
              <a:gd name="connsiteX2" fmla="*/ 2384 w 9155715"/>
              <a:gd name="connsiteY2" fmla="*/ 951723 h 951723"/>
              <a:gd name="connsiteX3" fmla="*/ 9155715 w 9155715"/>
              <a:gd name="connsiteY3" fmla="*/ 83976 h 951723"/>
              <a:gd name="connsiteX4" fmla="*/ 9155715 w 9155715"/>
              <a:gd name="connsiteY4" fmla="*/ 0 h 951723"/>
              <a:gd name="connsiteX0" fmla="*/ 9155715 w 9155715"/>
              <a:gd name="connsiteY0" fmla="*/ 0 h 894573"/>
              <a:gd name="connsiteX1" fmla="*/ 0 w 9155715"/>
              <a:gd name="connsiteY1" fmla="*/ 865366 h 894573"/>
              <a:gd name="connsiteX2" fmla="*/ 197847 w 9155715"/>
              <a:gd name="connsiteY2" fmla="*/ 894573 h 894573"/>
              <a:gd name="connsiteX3" fmla="*/ 9155715 w 9155715"/>
              <a:gd name="connsiteY3" fmla="*/ 83976 h 894573"/>
              <a:gd name="connsiteX4" fmla="*/ 9155715 w 9155715"/>
              <a:gd name="connsiteY4" fmla="*/ 0 h 894573"/>
              <a:gd name="connsiteX0" fmla="*/ 9155715 w 9155715"/>
              <a:gd name="connsiteY0" fmla="*/ 0 h 946961"/>
              <a:gd name="connsiteX1" fmla="*/ 0 w 9155715"/>
              <a:gd name="connsiteY1" fmla="*/ 865366 h 946961"/>
              <a:gd name="connsiteX2" fmla="*/ 4768 w 9155715"/>
              <a:gd name="connsiteY2" fmla="*/ 946961 h 946961"/>
              <a:gd name="connsiteX3" fmla="*/ 9155715 w 9155715"/>
              <a:gd name="connsiteY3" fmla="*/ 83976 h 946961"/>
              <a:gd name="connsiteX4" fmla="*/ 9155715 w 9155715"/>
              <a:gd name="connsiteY4" fmla="*/ 0 h 946961"/>
              <a:gd name="connsiteX0" fmla="*/ 9155715 w 9155715"/>
              <a:gd name="connsiteY0" fmla="*/ 0 h 894574"/>
              <a:gd name="connsiteX1" fmla="*/ 0 w 9155715"/>
              <a:gd name="connsiteY1" fmla="*/ 865366 h 894574"/>
              <a:gd name="connsiteX2" fmla="*/ 97732 w 9155715"/>
              <a:gd name="connsiteY2" fmla="*/ 894574 h 894574"/>
              <a:gd name="connsiteX3" fmla="*/ 9155715 w 9155715"/>
              <a:gd name="connsiteY3" fmla="*/ 83976 h 894574"/>
              <a:gd name="connsiteX4" fmla="*/ 9155715 w 9155715"/>
              <a:gd name="connsiteY4" fmla="*/ 0 h 894574"/>
              <a:gd name="connsiteX0" fmla="*/ 9155715 w 9155715"/>
              <a:gd name="connsiteY0" fmla="*/ 0 h 939818"/>
              <a:gd name="connsiteX1" fmla="*/ 0 w 9155715"/>
              <a:gd name="connsiteY1" fmla="*/ 865366 h 939818"/>
              <a:gd name="connsiteX2" fmla="*/ 2384 w 9155715"/>
              <a:gd name="connsiteY2" fmla="*/ 939818 h 939818"/>
              <a:gd name="connsiteX3" fmla="*/ 9155715 w 9155715"/>
              <a:gd name="connsiteY3" fmla="*/ 83976 h 939818"/>
              <a:gd name="connsiteX4" fmla="*/ 9155715 w 9155715"/>
              <a:gd name="connsiteY4" fmla="*/ 0 h 939818"/>
              <a:gd name="connsiteX0" fmla="*/ 9015078 w 9155715"/>
              <a:gd name="connsiteY0" fmla="*/ 0 h 873143"/>
              <a:gd name="connsiteX1" fmla="*/ 0 w 9155715"/>
              <a:gd name="connsiteY1" fmla="*/ 798691 h 873143"/>
              <a:gd name="connsiteX2" fmla="*/ 2384 w 9155715"/>
              <a:gd name="connsiteY2" fmla="*/ 873143 h 873143"/>
              <a:gd name="connsiteX3" fmla="*/ 9155715 w 9155715"/>
              <a:gd name="connsiteY3" fmla="*/ 17301 h 873143"/>
              <a:gd name="connsiteX4" fmla="*/ 9015078 w 9155715"/>
              <a:gd name="connsiteY4" fmla="*/ 0 h 873143"/>
              <a:gd name="connsiteX0" fmla="*/ 9160482 w 9160482"/>
              <a:gd name="connsiteY0" fmla="*/ 0 h 930293"/>
              <a:gd name="connsiteX1" fmla="*/ 0 w 9160482"/>
              <a:gd name="connsiteY1" fmla="*/ 855841 h 930293"/>
              <a:gd name="connsiteX2" fmla="*/ 2384 w 9160482"/>
              <a:gd name="connsiteY2" fmla="*/ 930293 h 930293"/>
              <a:gd name="connsiteX3" fmla="*/ 9155715 w 9160482"/>
              <a:gd name="connsiteY3" fmla="*/ 74451 h 930293"/>
              <a:gd name="connsiteX4" fmla="*/ 9160482 w 9160482"/>
              <a:gd name="connsiteY4" fmla="*/ 0 h 930293"/>
              <a:gd name="connsiteX0" fmla="*/ 9072286 w 9155715"/>
              <a:gd name="connsiteY0" fmla="*/ 0 h 885050"/>
              <a:gd name="connsiteX1" fmla="*/ 0 w 9155715"/>
              <a:gd name="connsiteY1" fmla="*/ 810598 h 885050"/>
              <a:gd name="connsiteX2" fmla="*/ 2384 w 9155715"/>
              <a:gd name="connsiteY2" fmla="*/ 885050 h 885050"/>
              <a:gd name="connsiteX3" fmla="*/ 9155715 w 9155715"/>
              <a:gd name="connsiteY3" fmla="*/ 29208 h 885050"/>
              <a:gd name="connsiteX4" fmla="*/ 9072286 w 9155715"/>
              <a:gd name="connsiteY4" fmla="*/ 0 h 885050"/>
              <a:gd name="connsiteX0" fmla="*/ 9155715 w 9155715"/>
              <a:gd name="connsiteY0" fmla="*/ 0 h 930294"/>
              <a:gd name="connsiteX1" fmla="*/ 0 w 9155715"/>
              <a:gd name="connsiteY1" fmla="*/ 855842 h 930294"/>
              <a:gd name="connsiteX2" fmla="*/ 2384 w 9155715"/>
              <a:gd name="connsiteY2" fmla="*/ 930294 h 930294"/>
              <a:gd name="connsiteX3" fmla="*/ 9155715 w 9155715"/>
              <a:gd name="connsiteY3" fmla="*/ 74452 h 930294"/>
              <a:gd name="connsiteX4" fmla="*/ 9155715 w 9155715"/>
              <a:gd name="connsiteY4" fmla="*/ 0 h 930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5715" h="930294">
                <a:moveTo>
                  <a:pt x="9155715" y="0"/>
                </a:moveTo>
                <a:lnTo>
                  <a:pt x="0" y="855842"/>
                </a:lnTo>
                <a:cubicBezTo>
                  <a:pt x="795" y="884628"/>
                  <a:pt x="1589" y="901508"/>
                  <a:pt x="2384" y="930294"/>
                </a:cubicBezTo>
                <a:lnTo>
                  <a:pt x="9155715" y="74452"/>
                </a:lnTo>
                <a:lnTo>
                  <a:pt x="9155715" y="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3" name="Date Placeholder 2"/>
          <p:cNvSpPr>
            <a:spLocks noGrp="1"/>
          </p:cNvSpPr>
          <p:nvPr>
            <p:ph type="dt" sz="half" idx="10"/>
          </p:nvPr>
        </p:nvSpPr>
        <p:spPr/>
        <p:txBody>
          <a:bodyPr/>
          <a:lstStyle/>
          <a:p>
            <a:r>
              <a:rPr lang="fr-FR">
                <a:latin typeface="Gill Sans MT"/>
              </a:rPr>
              <a:t>SF13</a:t>
            </a:r>
            <a:r>
              <a:rPr>
                <a:latin typeface="Gill Sans MT"/>
              </a:rPr>
              <a:t>    </a:t>
            </a:r>
            <a:fld id="{EB39C054-7052-D342-B006-4A82757770FD}" type="datetime4">
              <a:rPr lang="en-US">
                <a:latin typeface="Gill Sans MT"/>
              </a:rPr>
              <a:pPr/>
              <a:t>July 6, 2013</a:t>
            </a:fld>
            <a:endParaRPr lang="fr-FR" dirty="0">
              <a:latin typeface="Gill Sans MT"/>
            </a:endParaRPr>
          </a:p>
        </p:txBody>
      </p:sp>
      <p:sp>
        <p:nvSpPr>
          <p:cNvPr id="4" name="Footer Placeholder 3"/>
          <p:cNvSpPr>
            <a:spLocks noGrp="1"/>
          </p:cNvSpPr>
          <p:nvPr>
            <p:ph type="ftr" sz="quarter" idx="11"/>
          </p:nvPr>
        </p:nvSpPr>
        <p:spPr/>
        <p:txBody>
          <a:bodyPr/>
          <a:lstStyle/>
          <a:p>
            <a:r>
              <a:rPr lang="en-US" smtClean="0">
                <a:latin typeface="Gill Sans MT"/>
              </a:rPr>
              <a:t>Argonne National Laboratory Nicholas Frontiere</a:t>
            </a:r>
            <a:endParaRPr lang="en-US" dirty="0">
              <a:latin typeface="Gill Sans MT"/>
            </a:endParaRPr>
          </a:p>
        </p:txBody>
      </p:sp>
      <p:sp>
        <p:nvSpPr>
          <p:cNvPr id="5" name="Slide Number Placeholder 4"/>
          <p:cNvSpPr>
            <a:spLocks noGrp="1"/>
          </p:cNvSpPr>
          <p:nvPr>
            <p:ph type="sldNum" sz="quarter" idx="12"/>
          </p:nvPr>
        </p:nvSpPr>
        <p:spPr/>
        <p:txBody>
          <a:bodyPr/>
          <a:lstStyle/>
          <a:p>
            <a:fld id="{1D72EBF8-7CF5-44B7-B2BF-E22DE4D0703D}" type="slidenum">
              <a:rPr lang="en-US" smtClean="0">
                <a:latin typeface="Gill Sans MT"/>
              </a:rPr>
              <a:pPr/>
              <a:t>‹#›</a:t>
            </a:fld>
            <a:endParaRPr lang="en-US">
              <a:latin typeface="Gill Sans MT"/>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Freeform 4"/>
          <p:cNvSpPr/>
          <p:nvPr/>
        </p:nvSpPr>
        <p:spPr>
          <a:xfrm>
            <a:off x="0" y="5731667"/>
            <a:ext cx="9147178" cy="1126333"/>
          </a:xfrm>
          <a:custGeom>
            <a:avLst/>
            <a:gdLst>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666750 h 2114550"/>
              <a:gd name="connsiteX1" fmla="*/ 9144000 w 9144000"/>
              <a:gd name="connsiteY1" fmla="*/ 0 h 2114550"/>
              <a:gd name="connsiteX2" fmla="*/ 9144000 w 9144000"/>
              <a:gd name="connsiteY2" fmla="*/ 914400 h 2114550"/>
              <a:gd name="connsiteX3" fmla="*/ 6334125 w 9144000"/>
              <a:gd name="connsiteY3" fmla="*/ 2114550 h 2114550"/>
              <a:gd name="connsiteX4" fmla="*/ 0 w 9144000"/>
              <a:gd name="connsiteY4" fmla="*/ 1047750 h 2114550"/>
              <a:gd name="connsiteX5" fmla="*/ 9525 w 9144000"/>
              <a:gd name="connsiteY5" fmla="*/ 666750 h 2114550"/>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6334125 w 9144000"/>
              <a:gd name="connsiteY4" fmla="*/ 1457325 h 1581150"/>
              <a:gd name="connsiteX5" fmla="*/ 0 w 9144000"/>
              <a:gd name="connsiteY5" fmla="*/ 390525 h 1581150"/>
              <a:gd name="connsiteX6" fmla="*/ 9525 w 9144000"/>
              <a:gd name="connsiteY6" fmla="*/ 9525 h 1581150"/>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390525 h 1581150"/>
              <a:gd name="connsiteX5" fmla="*/ 9525 w 9144000"/>
              <a:gd name="connsiteY5" fmla="*/ 9525 h 1581150"/>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9525 w 9144000"/>
              <a:gd name="connsiteY5" fmla="*/ 9525 h 1581150"/>
              <a:gd name="connsiteX0" fmla="*/ 342207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342207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9134495 w 9144000"/>
              <a:gd name="connsiteY4" fmla="*/ 1572115 h 1581150"/>
              <a:gd name="connsiteX5" fmla="*/ 0 w 9144000"/>
              <a:gd name="connsiteY5" fmla="*/ 1571625 h 1581150"/>
              <a:gd name="connsiteX6" fmla="*/ 20 w 9144000"/>
              <a:gd name="connsiteY6" fmla="*/ 1323975 h 1581150"/>
              <a:gd name="connsiteX0" fmla="*/ 20 w 9144000"/>
              <a:gd name="connsiteY0" fmla="*/ 1323975 h 1581150"/>
              <a:gd name="connsiteX1" fmla="*/ 9144000 w 9144000"/>
              <a:gd name="connsiteY1" fmla="*/ 0 h 1581150"/>
              <a:gd name="connsiteX2" fmla="*/ 9144000 w 9144000"/>
              <a:gd name="connsiteY2" fmla="*/ 1581150 h 1581150"/>
              <a:gd name="connsiteX3" fmla="*/ 9134495 w 9144000"/>
              <a:gd name="connsiteY3" fmla="*/ 1572115 h 1581150"/>
              <a:gd name="connsiteX4" fmla="*/ 0 w 9144000"/>
              <a:gd name="connsiteY4" fmla="*/ 1571625 h 1581150"/>
              <a:gd name="connsiteX5" fmla="*/ 20 w 9144000"/>
              <a:gd name="connsiteY5" fmla="*/ 1323975 h 1581150"/>
              <a:gd name="connsiteX0" fmla="*/ 20 w 9144000"/>
              <a:gd name="connsiteY0" fmla="*/ 456601 h 713776"/>
              <a:gd name="connsiteX1" fmla="*/ 8611709 w 9144000"/>
              <a:gd name="connsiteY1" fmla="*/ 0 h 713776"/>
              <a:gd name="connsiteX2" fmla="*/ 9144000 w 9144000"/>
              <a:gd name="connsiteY2" fmla="*/ 713776 h 713776"/>
              <a:gd name="connsiteX3" fmla="*/ 9134495 w 9144000"/>
              <a:gd name="connsiteY3" fmla="*/ 704741 h 713776"/>
              <a:gd name="connsiteX4" fmla="*/ 0 w 9144000"/>
              <a:gd name="connsiteY4" fmla="*/ 704251 h 713776"/>
              <a:gd name="connsiteX5" fmla="*/ 20 w 9144000"/>
              <a:gd name="connsiteY5" fmla="*/ 456601 h 713776"/>
              <a:gd name="connsiteX0" fmla="*/ 20 w 9144000"/>
              <a:gd name="connsiteY0" fmla="*/ 818007 h 1075182"/>
              <a:gd name="connsiteX1" fmla="*/ 9124990 w 9144000"/>
              <a:gd name="connsiteY1" fmla="*/ 0 h 1075182"/>
              <a:gd name="connsiteX2" fmla="*/ 9144000 w 9144000"/>
              <a:gd name="connsiteY2" fmla="*/ 1075182 h 1075182"/>
              <a:gd name="connsiteX3" fmla="*/ 9134495 w 9144000"/>
              <a:gd name="connsiteY3" fmla="*/ 1066147 h 1075182"/>
              <a:gd name="connsiteX4" fmla="*/ 0 w 9144000"/>
              <a:gd name="connsiteY4" fmla="*/ 1065657 h 1075182"/>
              <a:gd name="connsiteX5" fmla="*/ 20 w 9144000"/>
              <a:gd name="connsiteY5" fmla="*/ 818007 h 1075182"/>
              <a:gd name="connsiteX0" fmla="*/ 20 w 9144000"/>
              <a:gd name="connsiteY0" fmla="*/ 818007 h 1075182"/>
              <a:gd name="connsiteX1" fmla="*/ 9124990 w 9144000"/>
              <a:gd name="connsiteY1" fmla="*/ 0 h 1075182"/>
              <a:gd name="connsiteX2" fmla="*/ 9144000 w 9144000"/>
              <a:gd name="connsiteY2" fmla="*/ 1075182 h 1075182"/>
              <a:gd name="connsiteX3" fmla="*/ 0 w 9144000"/>
              <a:gd name="connsiteY3" fmla="*/ 1065657 h 1075182"/>
              <a:gd name="connsiteX4" fmla="*/ 20 w 9144000"/>
              <a:gd name="connsiteY4" fmla="*/ 818007 h 1075182"/>
              <a:gd name="connsiteX0" fmla="*/ 20 w 9124990"/>
              <a:gd name="connsiteY0" fmla="*/ 818007 h 1065657"/>
              <a:gd name="connsiteX1" fmla="*/ 9124990 w 9124990"/>
              <a:gd name="connsiteY1" fmla="*/ 0 h 1065657"/>
              <a:gd name="connsiteX2" fmla="*/ 8854092 w 9124990"/>
              <a:gd name="connsiteY2" fmla="*/ 585026 h 1065657"/>
              <a:gd name="connsiteX3" fmla="*/ 0 w 9124990"/>
              <a:gd name="connsiteY3" fmla="*/ 1065657 h 1065657"/>
              <a:gd name="connsiteX4" fmla="*/ 20 w 9124990"/>
              <a:gd name="connsiteY4" fmla="*/ 818007 h 1065657"/>
              <a:gd name="connsiteX0" fmla="*/ 20 w 9124990"/>
              <a:gd name="connsiteY0" fmla="*/ 818007 h 1065657"/>
              <a:gd name="connsiteX1" fmla="*/ 9124990 w 9124990"/>
              <a:gd name="connsiteY1" fmla="*/ 0 h 1065657"/>
              <a:gd name="connsiteX2" fmla="*/ 9122615 w 9124990"/>
              <a:gd name="connsiteY2" fmla="*/ 1063889 h 1065657"/>
              <a:gd name="connsiteX3" fmla="*/ 0 w 9124990"/>
              <a:gd name="connsiteY3" fmla="*/ 1065657 h 1065657"/>
              <a:gd name="connsiteX4" fmla="*/ 20 w 9124990"/>
              <a:gd name="connsiteY4" fmla="*/ 818007 h 1065657"/>
              <a:gd name="connsiteX0" fmla="*/ 20 w 9124990"/>
              <a:gd name="connsiteY0" fmla="*/ 818007 h 1065657"/>
              <a:gd name="connsiteX1" fmla="*/ 9124990 w 9124990"/>
              <a:gd name="connsiteY1" fmla="*/ 0 h 1065657"/>
              <a:gd name="connsiteX2" fmla="*/ 8766171 w 9124990"/>
              <a:gd name="connsiteY2" fmla="*/ 508228 h 1065657"/>
              <a:gd name="connsiteX3" fmla="*/ 0 w 9124990"/>
              <a:gd name="connsiteY3" fmla="*/ 1065657 h 1065657"/>
              <a:gd name="connsiteX4" fmla="*/ 20 w 9124990"/>
              <a:gd name="connsiteY4" fmla="*/ 818007 h 1065657"/>
              <a:gd name="connsiteX0" fmla="*/ 20 w 9128161"/>
              <a:gd name="connsiteY0" fmla="*/ 818007 h 1068407"/>
              <a:gd name="connsiteX1" fmla="*/ 9124990 w 9128161"/>
              <a:gd name="connsiteY1" fmla="*/ 0 h 1068407"/>
              <a:gd name="connsiteX2" fmla="*/ 9127369 w 9128161"/>
              <a:gd name="connsiteY2" fmla="*/ 1068407 h 1068407"/>
              <a:gd name="connsiteX3" fmla="*/ 0 w 9128161"/>
              <a:gd name="connsiteY3" fmla="*/ 1065657 h 1068407"/>
              <a:gd name="connsiteX4" fmla="*/ 20 w 9128161"/>
              <a:gd name="connsiteY4" fmla="*/ 818007 h 1068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8161" h="1068407">
                <a:moveTo>
                  <a:pt x="20" y="818007"/>
                </a:moveTo>
                <a:lnTo>
                  <a:pt x="9124990" y="0"/>
                </a:lnTo>
                <a:cubicBezTo>
                  <a:pt x="9124198" y="354630"/>
                  <a:pt x="9128161" y="713777"/>
                  <a:pt x="9127369" y="1068407"/>
                </a:cubicBezTo>
                <a:lnTo>
                  <a:pt x="0" y="1065657"/>
                </a:lnTo>
                <a:cubicBezTo>
                  <a:pt x="7" y="983107"/>
                  <a:pt x="13" y="900557"/>
                  <a:pt x="20" y="818007"/>
                </a:cubicBezTo>
                <a:close/>
              </a:path>
            </a:pathLst>
          </a:custGeom>
          <a:gradFill>
            <a:gsLst>
              <a:gs pos="39000">
                <a:schemeClr val="accent3"/>
              </a:gs>
              <a:gs pos="50000">
                <a:schemeClr val="accent3">
                  <a:lumMod val="40000"/>
                  <a:lumOff val="60000"/>
                </a:schemeClr>
              </a:gs>
              <a:gs pos="58000">
                <a:schemeClr val="accent3"/>
              </a:gs>
            </a:gsLst>
            <a:lin ang="15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6" name="Freeform 5"/>
          <p:cNvSpPr/>
          <p:nvPr/>
        </p:nvSpPr>
        <p:spPr>
          <a:xfrm>
            <a:off x="0" y="5381627"/>
            <a:ext cx="3286124" cy="1207294"/>
          </a:xfrm>
          <a:custGeom>
            <a:avLst/>
            <a:gdLst>
              <a:gd name="connsiteX0" fmla="*/ 0 w 9134475"/>
              <a:gd name="connsiteY0" fmla="*/ 142875 h 1323975"/>
              <a:gd name="connsiteX1" fmla="*/ 6305550 w 9134475"/>
              <a:gd name="connsiteY1" fmla="*/ 1209675 h 1323975"/>
              <a:gd name="connsiteX2" fmla="*/ 9134475 w 9134475"/>
              <a:gd name="connsiteY2" fmla="*/ 0 h 1323975"/>
              <a:gd name="connsiteX3" fmla="*/ 9134475 w 9134475"/>
              <a:gd name="connsiteY3" fmla="*/ 1323975 h 1323975"/>
              <a:gd name="connsiteX4" fmla="*/ 0 w 9134475"/>
              <a:gd name="connsiteY4" fmla="*/ 1323975 h 1323975"/>
              <a:gd name="connsiteX5" fmla="*/ 0 w 9134475"/>
              <a:gd name="connsiteY5" fmla="*/ 142875 h 1323975"/>
              <a:gd name="connsiteX0" fmla="*/ 0 w 9134475"/>
              <a:gd name="connsiteY0" fmla="*/ 0 h 1181100"/>
              <a:gd name="connsiteX1" fmla="*/ 6305550 w 9134475"/>
              <a:gd name="connsiteY1" fmla="*/ 1066800 h 1181100"/>
              <a:gd name="connsiteX2" fmla="*/ 9134475 w 9134475"/>
              <a:gd name="connsiteY2" fmla="*/ 1181100 h 1181100"/>
              <a:gd name="connsiteX3" fmla="*/ 0 w 9134475"/>
              <a:gd name="connsiteY3" fmla="*/ 1181100 h 1181100"/>
              <a:gd name="connsiteX4" fmla="*/ 0 w 9134475"/>
              <a:gd name="connsiteY4" fmla="*/ 0 h 1181100"/>
              <a:gd name="connsiteX0" fmla="*/ 0 w 6494783"/>
              <a:gd name="connsiteY0" fmla="*/ 0 h 1181100"/>
              <a:gd name="connsiteX1" fmla="*/ 6305550 w 6494783"/>
              <a:gd name="connsiteY1" fmla="*/ 1066800 h 1181100"/>
              <a:gd name="connsiteX2" fmla="*/ 6494783 w 6494783"/>
              <a:gd name="connsiteY2" fmla="*/ 1181100 h 1181100"/>
              <a:gd name="connsiteX3" fmla="*/ 0 w 6494783"/>
              <a:gd name="connsiteY3" fmla="*/ 1181100 h 1181100"/>
              <a:gd name="connsiteX4" fmla="*/ 0 w 6494783"/>
              <a:gd name="connsiteY4" fmla="*/ 0 h 1181100"/>
              <a:gd name="connsiteX0" fmla="*/ 0 w 6494783"/>
              <a:gd name="connsiteY0" fmla="*/ 0 h 1181100"/>
              <a:gd name="connsiteX1" fmla="*/ 6494783 w 6494783"/>
              <a:gd name="connsiteY1" fmla="*/ 1181100 h 1181100"/>
              <a:gd name="connsiteX2" fmla="*/ 0 w 6494783"/>
              <a:gd name="connsiteY2" fmla="*/ 1181100 h 1181100"/>
              <a:gd name="connsiteX3" fmla="*/ 0 w 6494783"/>
              <a:gd name="connsiteY3" fmla="*/ 0 h 1181100"/>
              <a:gd name="connsiteX0" fmla="*/ 0 w 7415827"/>
              <a:gd name="connsiteY0" fmla="*/ 0 h 1181100"/>
              <a:gd name="connsiteX1" fmla="*/ 7415827 w 7415827"/>
              <a:gd name="connsiteY1" fmla="*/ 866775 h 1181100"/>
              <a:gd name="connsiteX2" fmla="*/ 0 w 7415827"/>
              <a:gd name="connsiteY2" fmla="*/ 1181100 h 1181100"/>
              <a:gd name="connsiteX3" fmla="*/ 0 w 7415827"/>
              <a:gd name="connsiteY3" fmla="*/ 0 h 1181100"/>
              <a:gd name="connsiteX0" fmla="*/ 0 w 7415827"/>
              <a:gd name="connsiteY0" fmla="*/ 0 h 1571625"/>
              <a:gd name="connsiteX1" fmla="*/ 7415827 w 7415827"/>
              <a:gd name="connsiteY1" fmla="*/ 866775 h 1571625"/>
              <a:gd name="connsiteX2" fmla="*/ 0 w 7415827"/>
              <a:gd name="connsiteY2" fmla="*/ 1571625 h 1571625"/>
              <a:gd name="connsiteX3" fmla="*/ 0 w 7415827"/>
              <a:gd name="connsiteY3" fmla="*/ 0 h 1571625"/>
              <a:gd name="connsiteX0" fmla="*/ 0 w 6996854"/>
              <a:gd name="connsiteY0" fmla="*/ 0 h 1571625"/>
              <a:gd name="connsiteX1" fmla="*/ 6996854 w 6996854"/>
              <a:gd name="connsiteY1" fmla="*/ 1266825 h 1571625"/>
              <a:gd name="connsiteX2" fmla="*/ 0 w 6996854"/>
              <a:gd name="connsiteY2" fmla="*/ 1571625 h 1571625"/>
              <a:gd name="connsiteX3" fmla="*/ 0 w 6996854"/>
              <a:gd name="connsiteY3" fmla="*/ 0 h 1571625"/>
              <a:gd name="connsiteX0" fmla="*/ 0 w 7583417"/>
              <a:gd name="connsiteY0" fmla="*/ 0 h 800100"/>
              <a:gd name="connsiteX1" fmla="*/ 7583417 w 7583417"/>
              <a:gd name="connsiteY1" fmla="*/ 495300 h 800100"/>
              <a:gd name="connsiteX2" fmla="*/ 586563 w 7583417"/>
              <a:gd name="connsiteY2" fmla="*/ 800100 h 800100"/>
              <a:gd name="connsiteX3" fmla="*/ 0 w 7583417"/>
              <a:gd name="connsiteY3" fmla="*/ 0 h 800100"/>
              <a:gd name="connsiteX0" fmla="*/ 0 w 7017803"/>
              <a:gd name="connsiteY0" fmla="*/ 0 h 1200150"/>
              <a:gd name="connsiteX1" fmla="*/ 7017803 w 7017803"/>
              <a:gd name="connsiteY1" fmla="*/ 895350 h 1200150"/>
              <a:gd name="connsiteX2" fmla="*/ 20949 w 7017803"/>
              <a:gd name="connsiteY2" fmla="*/ 1200150 h 1200150"/>
              <a:gd name="connsiteX3" fmla="*/ 0 w 7017803"/>
              <a:gd name="connsiteY3" fmla="*/ 0 h 1200150"/>
              <a:gd name="connsiteX0" fmla="*/ 0 w 6410292"/>
              <a:gd name="connsiteY0" fmla="*/ 0 h 1752600"/>
              <a:gd name="connsiteX1" fmla="*/ 6410292 w 6410292"/>
              <a:gd name="connsiteY1" fmla="*/ 1752600 h 1752600"/>
              <a:gd name="connsiteX2" fmla="*/ 20949 w 6410292"/>
              <a:gd name="connsiteY2" fmla="*/ 1200150 h 1752600"/>
              <a:gd name="connsiteX3" fmla="*/ 0 w 6410292"/>
              <a:gd name="connsiteY3" fmla="*/ 0 h 1752600"/>
              <a:gd name="connsiteX0" fmla="*/ 0 w 7227290"/>
              <a:gd name="connsiteY0" fmla="*/ 0 h 1200150"/>
              <a:gd name="connsiteX1" fmla="*/ 7227290 w 7227290"/>
              <a:gd name="connsiteY1" fmla="*/ 885825 h 1200150"/>
              <a:gd name="connsiteX2" fmla="*/ 20949 w 7227290"/>
              <a:gd name="connsiteY2" fmla="*/ 1200150 h 1200150"/>
              <a:gd name="connsiteX3" fmla="*/ 0 w 7227290"/>
              <a:gd name="connsiteY3" fmla="*/ 0 h 1200150"/>
              <a:gd name="connsiteX0" fmla="*/ 0 w 7227290"/>
              <a:gd name="connsiteY0" fmla="*/ 0 h 885825"/>
              <a:gd name="connsiteX1" fmla="*/ 7227290 w 7227290"/>
              <a:gd name="connsiteY1" fmla="*/ 885825 h 885825"/>
              <a:gd name="connsiteX2" fmla="*/ 555141 w 7227290"/>
              <a:gd name="connsiteY2" fmla="*/ 862013 h 885825"/>
              <a:gd name="connsiteX3" fmla="*/ 0 w 7227290"/>
              <a:gd name="connsiteY3" fmla="*/ 0 h 885825"/>
              <a:gd name="connsiteX0" fmla="*/ 0 w 7227290"/>
              <a:gd name="connsiteY0" fmla="*/ 0 h 1207294"/>
              <a:gd name="connsiteX1" fmla="*/ 7227290 w 7227290"/>
              <a:gd name="connsiteY1" fmla="*/ 885825 h 1207294"/>
              <a:gd name="connsiteX2" fmla="*/ 0 w 7227290"/>
              <a:gd name="connsiteY2" fmla="*/ 1207294 h 1207294"/>
              <a:gd name="connsiteX3" fmla="*/ 0 w 7227290"/>
              <a:gd name="connsiteY3" fmla="*/ 0 h 1207294"/>
            </a:gdLst>
            <a:ahLst/>
            <a:cxnLst>
              <a:cxn ang="0">
                <a:pos x="connsiteX0" y="connsiteY0"/>
              </a:cxn>
              <a:cxn ang="0">
                <a:pos x="connsiteX1" y="connsiteY1"/>
              </a:cxn>
              <a:cxn ang="0">
                <a:pos x="connsiteX2" y="connsiteY2"/>
              </a:cxn>
              <a:cxn ang="0">
                <a:pos x="connsiteX3" y="connsiteY3"/>
              </a:cxn>
            </a:cxnLst>
            <a:rect l="l" t="t" r="r" b="b"/>
            <a:pathLst>
              <a:path w="7227290" h="1207294">
                <a:moveTo>
                  <a:pt x="0" y="0"/>
                </a:moveTo>
                <a:lnTo>
                  <a:pt x="7227290" y="885825"/>
                </a:lnTo>
                <a:lnTo>
                  <a:pt x="0" y="1207294"/>
                </a:lnTo>
                <a:lnTo>
                  <a:pt x="0" y="0"/>
                </a:lnTo>
                <a:close/>
              </a:path>
            </a:pathLst>
          </a:custGeom>
          <a:gradFill>
            <a:gsLst>
              <a:gs pos="0">
                <a:srgbClr val="000000"/>
              </a:gs>
              <a:gs pos="24000">
                <a:srgbClr val="333333"/>
              </a:gs>
              <a:gs pos="90000">
                <a:srgbClr val="000000"/>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7" name="Freeform 6"/>
          <p:cNvSpPr/>
          <p:nvPr/>
        </p:nvSpPr>
        <p:spPr>
          <a:xfrm>
            <a:off x="-2382" y="5696242"/>
            <a:ext cx="9146382" cy="930294"/>
          </a:xfrm>
          <a:custGeom>
            <a:avLst/>
            <a:gdLst>
              <a:gd name="connsiteX0" fmla="*/ 9153331 w 9153331"/>
              <a:gd name="connsiteY0" fmla="*/ 0 h 951723"/>
              <a:gd name="connsiteX1" fmla="*/ 0 w 9153331"/>
              <a:gd name="connsiteY1" fmla="*/ 867747 h 951723"/>
              <a:gd name="connsiteX2" fmla="*/ 0 w 9153331"/>
              <a:gd name="connsiteY2" fmla="*/ 951723 h 951723"/>
              <a:gd name="connsiteX3" fmla="*/ 9153331 w 9153331"/>
              <a:gd name="connsiteY3" fmla="*/ 83976 h 951723"/>
              <a:gd name="connsiteX4" fmla="*/ 9153331 w 9153331"/>
              <a:gd name="connsiteY4" fmla="*/ 0 h 951723"/>
              <a:gd name="connsiteX0" fmla="*/ 9153331 w 9153331"/>
              <a:gd name="connsiteY0" fmla="*/ 0 h 951723"/>
              <a:gd name="connsiteX1" fmla="*/ 107265 w 9153331"/>
              <a:gd name="connsiteY1" fmla="*/ 901085 h 951723"/>
              <a:gd name="connsiteX2" fmla="*/ 0 w 9153331"/>
              <a:gd name="connsiteY2" fmla="*/ 951723 h 951723"/>
              <a:gd name="connsiteX3" fmla="*/ 9153331 w 9153331"/>
              <a:gd name="connsiteY3" fmla="*/ 83976 h 951723"/>
              <a:gd name="connsiteX4" fmla="*/ 9153331 w 9153331"/>
              <a:gd name="connsiteY4" fmla="*/ 0 h 951723"/>
              <a:gd name="connsiteX0" fmla="*/ 9155715 w 9155715"/>
              <a:gd name="connsiteY0" fmla="*/ 0 h 951723"/>
              <a:gd name="connsiteX1" fmla="*/ 0 w 9155715"/>
              <a:gd name="connsiteY1" fmla="*/ 865366 h 951723"/>
              <a:gd name="connsiteX2" fmla="*/ 2384 w 9155715"/>
              <a:gd name="connsiteY2" fmla="*/ 951723 h 951723"/>
              <a:gd name="connsiteX3" fmla="*/ 9155715 w 9155715"/>
              <a:gd name="connsiteY3" fmla="*/ 83976 h 951723"/>
              <a:gd name="connsiteX4" fmla="*/ 9155715 w 9155715"/>
              <a:gd name="connsiteY4" fmla="*/ 0 h 951723"/>
              <a:gd name="connsiteX0" fmla="*/ 9155715 w 9155715"/>
              <a:gd name="connsiteY0" fmla="*/ 0 h 894573"/>
              <a:gd name="connsiteX1" fmla="*/ 0 w 9155715"/>
              <a:gd name="connsiteY1" fmla="*/ 865366 h 894573"/>
              <a:gd name="connsiteX2" fmla="*/ 197847 w 9155715"/>
              <a:gd name="connsiteY2" fmla="*/ 894573 h 894573"/>
              <a:gd name="connsiteX3" fmla="*/ 9155715 w 9155715"/>
              <a:gd name="connsiteY3" fmla="*/ 83976 h 894573"/>
              <a:gd name="connsiteX4" fmla="*/ 9155715 w 9155715"/>
              <a:gd name="connsiteY4" fmla="*/ 0 h 894573"/>
              <a:gd name="connsiteX0" fmla="*/ 9155715 w 9155715"/>
              <a:gd name="connsiteY0" fmla="*/ 0 h 946961"/>
              <a:gd name="connsiteX1" fmla="*/ 0 w 9155715"/>
              <a:gd name="connsiteY1" fmla="*/ 865366 h 946961"/>
              <a:gd name="connsiteX2" fmla="*/ 4768 w 9155715"/>
              <a:gd name="connsiteY2" fmla="*/ 946961 h 946961"/>
              <a:gd name="connsiteX3" fmla="*/ 9155715 w 9155715"/>
              <a:gd name="connsiteY3" fmla="*/ 83976 h 946961"/>
              <a:gd name="connsiteX4" fmla="*/ 9155715 w 9155715"/>
              <a:gd name="connsiteY4" fmla="*/ 0 h 946961"/>
              <a:gd name="connsiteX0" fmla="*/ 9155715 w 9155715"/>
              <a:gd name="connsiteY0" fmla="*/ 0 h 894574"/>
              <a:gd name="connsiteX1" fmla="*/ 0 w 9155715"/>
              <a:gd name="connsiteY1" fmla="*/ 865366 h 894574"/>
              <a:gd name="connsiteX2" fmla="*/ 97732 w 9155715"/>
              <a:gd name="connsiteY2" fmla="*/ 894574 h 894574"/>
              <a:gd name="connsiteX3" fmla="*/ 9155715 w 9155715"/>
              <a:gd name="connsiteY3" fmla="*/ 83976 h 894574"/>
              <a:gd name="connsiteX4" fmla="*/ 9155715 w 9155715"/>
              <a:gd name="connsiteY4" fmla="*/ 0 h 894574"/>
              <a:gd name="connsiteX0" fmla="*/ 9155715 w 9155715"/>
              <a:gd name="connsiteY0" fmla="*/ 0 h 939818"/>
              <a:gd name="connsiteX1" fmla="*/ 0 w 9155715"/>
              <a:gd name="connsiteY1" fmla="*/ 865366 h 939818"/>
              <a:gd name="connsiteX2" fmla="*/ 2384 w 9155715"/>
              <a:gd name="connsiteY2" fmla="*/ 939818 h 939818"/>
              <a:gd name="connsiteX3" fmla="*/ 9155715 w 9155715"/>
              <a:gd name="connsiteY3" fmla="*/ 83976 h 939818"/>
              <a:gd name="connsiteX4" fmla="*/ 9155715 w 9155715"/>
              <a:gd name="connsiteY4" fmla="*/ 0 h 939818"/>
              <a:gd name="connsiteX0" fmla="*/ 9015078 w 9155715"/>
              <a:gd name="connsiteY0" fmla="*/ 0 h 873143"/>
              <a:gd name="connsiteX1" fmla="*/ 0 w 9155715"/>
              <a:gd name="connsiteY1" fmla="*/ 798691 h 873143"/>
              <a:gd name="connsiteX2" fmla="*/ 2384 w 9155715"/>
              <a:gd name="connsiteY2" fmla="*/ 873143 h 873143"/>
              <a:gd name="connsiteX3" fmla="*/ 9155715 w 9155715"/>
              <a:gd name="connsiteY3" fmla="*/ 17301 h 873143"/>
              <a:gd name="connsiteX4" fmla="*/ 9015078 w 9155715"/>
              <a:gd name="connsiteY4" fmla="*/ 0 h 873143"/>
              <a:gd name="connsiteX0" fmla="*/ 9160482 w 9160482"/>
              <a:gd name="connsiteY0" fmla="*/ 0 h 930293"/>
              <a:gd name="connsiteX1" fmla="*/ 0 w 9160482"/>
              <a:gd name="connsiteY1" fmla="*/ 855841 h 930293"/>
              <a:gd name="connsiteX2" fmla="*/ 2384 w 9160482"/>
              <a:gd name="connsiteY2" fmla="*/ 930293 h 930293"/>
              <a:gd name="connsiteX3" fmla="*/ 9155715 w 9160482"/>
              <a:gd name="connsiteY3" fmla="*/ 74451 h 930293"/>
              <a:gd name="connsiteX4" fmla="*/ 9160482 w 9160482"/>
              <a:gd name="connsiteY4" fmla="*/ 0 h 930293"/>
              <a:gd name="connsiteX0" fmla="*/ 9072286 w 9155715"/>
              <a:gd name="connsiteY0" fmla="*/ 0 h 885050"/>
              <a:gd name="connsiteX1" fmla="*/ 0 w 9155715"/>
              <a:gd name="connsiteY1" fmla="*/ 810598 h 885050"/>
              <a:gd name="connsiteX2" fmla="*/ 2384 w 9155715"/>
              <a:gd name="connsiteY2" fmla="*/ 885050 h 885050"/>
              <a:gd name="connsiteX3" fmla="*/ 9155715 w 9155715"/>
              <a:gd name="connsiteY3" fmla="*/ 29208 h 885050"/>
              <a:gd name="connsiteX4" fmla="*/ 9072286 w 9155715"/>
              <a:gd name="connsiteY4" fmla="*/ 0 h 885050"/>
              <a:gd name="connsiteX0" fmla="*/ 9155715 w 9155715"/>
              <a:gd name="connsiteY0" fmla="*/ 0 h 930294"/>
              <a:gd name="connsiteX1" fmla="*/ 0 w 9155715"/>
              <a:gd name="connsiteY1" fmla="*/ 855842 h 930294"/>
              <a:gd name="connsiteX2" fmla="*/ 2384 w 9155715"/>
              <a:gd name="connsiteY2" fmla="*/ 930294 h 930294"/>
              <a:gd name="connsiteX3" fmla="*/ 9155715 w 9155715"/>
              <a:gd name="connsiteY3" fmla="*/ 74452 h 930294"/>
              <a:gd name="connsiteX4" fmla="*/ 9155715 w 9155715"/>
              <a:gd name="connsiteY4" fmla="*/ 0 h 930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5715" h="930294">
                <a:moveTo>
                  <a:pt x="9155715" y="0"/>
                </a:moveTo>
                <a:lnTo>
                  <a:pt x="0" y="855842"/>
                </a:lnTo>
                <a:cubicBezTo>
                  <a:pt x="795" y="884628"/>
                  <a:pt x="1589" y="901508"/>
                  <a:pt x="2384" y="930294"/>
                </a:cubicBezTo>
                <a:lnTo>
                  <a:pt x="9155715" y="74452"/>
                </a:lnTo>
                <a:lnTo>
                  <a:pt x="9155715" y="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8" name="Freeform 7"/>
          <p:cNvSpPr/>
          <p:nvPr/>
        </p:nvSpPr>
        <p:spPr>
          <a:xfrm>
            <a:off x="-196" y="5347020"/>
            <a:ext cx="3426231" cy="944725"/>
          </a:xfrm>
          <a:custGeom>
            <a:avLst/>
            <a:gdLst>
              <a:gd name="connsiteX0" fmla="*/ 0 w 7436498"/>
              <a:gd name="connsiteY0" fmla="*/ 0 h 951723"/>
              <a:gd name="connsiteX1" fmla="*/ 0 w 7436498"/>
              <a:gd name="connsiteY1" fmla="*/ 139959 h 951723"/>
              <a:gd name="connsiteX2" fmla="*/ 7053942 w 7436498"/>
              <a:gd name="connsiteY2" fmla="*/ 951723 h 951723"/>
              <a:gd name="connsiteX3" fmla="*/ 7436498 w 7436498"/>
              <a:gd name="connsiteY3" fmla="*/ 914400 h 951723"/>
              <a:gd name="connsiteX4" fmla="*/ 0 w 7436498"/>
              <a:gd name="connsiteY4" fmla="*/ 0 h 951723"/>
              <a:gd name="connsiteX0" fmla="*/ 190500 w 7436498"/>
              <a:gd name="connsiteY0" fmla="*/ 0 h 1004110"/>
              <a:gd name="connsiteX1" fmla="*/ 0 w 7436498"/>
              <a:gd name="connsiteY1" fmla="*/ 192346 h 1004110"/>
              <a:gd name="connsiteX2" fmla="*/ 7053942 w 7436498"/>
              <a:gd name="connsiteY2" fmla="*/ 1004110 h 1004110"/>
              <a:gd name="connsiteX3" fmla="*/ 7436498 w 7436498"/>
              <a:gd name="connsiteY3" fmla="*/ 966787 h 1004110"/>
              <a:gd name="connsiteX4" fmla="*/ 190500 w 7436498"/>
              <a:gd name="connsiteY4" fmla="*/ 0 h 1004110"/>
              <a:gd name="connsiteX0" fmla="*/ 0 w 7448404"/>
              <a:gd name="connsiteY0" fmla="*/ 0 h 923148"/>
              <a:gd name="connsiteX1" fmla="*/ 11906 w 7448404"/>
              <a:gd name="connsiteY1" fmla="*/ 111384 h 923148"/>
              <a:gd name="connsiteX2" fmla="*/ 7065848 w 7448404"/>
              <a:gd name="connsiteY2" fmla="*/ 923148 h 923148"/>
              <a:gd name="connsiteX3" fmla="*/ 7448404 w 7448404"/>
              <a:gd name="connsiteY3" fmla="*/ 885825 h 923148"/>
              <a:gd name="connsiteX4" fmla="*/ 0 w 7448404"/>
              <a:gd name="connsiteY4" fmla="*/ 0 h 923148"/>
              <a:gd name="connsiteX0" fmla="*/ 0 w 7448404"/>
              <a:gd name="connsiteY0" fmla="*/ 0 h 923148"/>
              <a:gd name="connsiteX1" fmla="*/ 164306 w 7448404"/>
              <a:gd name="connsiteY1" fmla="*/ 68522 h 923148"/>
              <a:gd name="connsiteX2" fmla="*/ 7065848 w 7448404"/>
              <a:gd name="connsiteY2" fmla="*/ 923148 h 923148"/>
              <a:gd name="connsiteX3" fmla="*/ 7448404 w 7448404"/>
              <a:gd name="connsiteY3" fmla="*/ 885825 h 923148"/>
              <a:gd name="connsiteX4" fmla="*/ 0 w 7448404"/>
              <a:gd name="connsiteY4" fmla="*/ 0 h 923148"/>
              <a:gd name="connsiteX0" fmla="*/ 0 w 7448404"/>
              <a:gd name="connsiteY0" fmla="*/ 0 h 923148"/>
              <a:gd name="connsiteX1" fmla="*/ 302418 w 7448404"/>
              <a:gd name="connsiteY1" fmla="*/ 297122 h 923148"/>
              <a:gd name="connsiteX2" fmla="*/ 7065848 w 7448404"/>
              <a:gd name="connsiteY2" fmla="*/ 923148 h 923148"/>
              <a:gd name="connsiteX3" fmla="*/ 7448404 w 7448404"/>
              <a:gd name="connsiteY3" fmla="*/ 885825 h 923148"/>
              <a:gd name="connsiteX4" fmla="*/ 0 w 7448404"/>
              <a:gd name="connsiteY4" fmla="*/ 0 h 923148"/>
              <a:gd name="connsiteX0" fmla="*/ 1 w 7448405"/>
              <a:gd name="connsiteY0" fmla="*/ 0 h 923148"/>
              <a:gd name="connsiteX1" fmla="*/ 0 w 7448405"/>
              <a:gd name="connsiteY1" fmla="*/ 75665 h 923148"/>
              <a:gd name="connsiteX2" fmla="*/ 7065849 w 7448405"/>
              <a:gd name="connsiteY2" fmla="*/ 923148 h 923148"/>
              <a:gd name="connsiteX3" fmla="*/ 7448405 w 7448405"/>
              <a:gd name="connsiteY3" fmla="*/ 885825 h 923148"/>
              <a:gd name="connsiteX4" fmla="*/ 1 w 7448405"/>
              <a:gd name="connsiteY4" fmla="*/ 0 h 923148"/>
              <a:gd name="connsiteX0" fmla="*/ 1 w 7400780"/>
              <a:gd name="connsiteY0" fmla="*/ 0 h 928688"/>
              <a:gd name="connsiteX1" fmla="*/ 0 w 7400780"/>
              <a:gd name="connsiteY1" fmla="*/ 75665 h 928688"/>
              <a:gd name="connsiteX2" fmla="*/ 7065849 w 7400780"/>
              <a:gd name="connsiteY2" fmla="*/ 923148 h 928688"/>
              <a:gd name="connsiteX3" fmla="*/ 7400780 w 7400780"/>
              <a:gd name="connsiteY3" fmla="*/ 928688 h 928688"/>
              <a:gd name="connsiteX4" fmla="*/ 1 w 7400780"/>
              <a:gd name="connsiteY4" fmla="*/ 0 h 928688"/>
              <a:gd name="connsiteX0" fmla="*/ 1 w 7605568"/>
              <a:gd name="connsiteY0" fmla="*/ 0 h 923148"/>
              <a:gd name="connsiteX1" fmla="*/ 0 w 7605568"/>
              <a:gd name="connsiteY1" fmla="*/ 75665 h 923148"/>
              <a:gd name="connsiteX2" fmla="*/ 7065849 w 7605568"/>
              <a:gd name="connsiteY2" fmla="*/ 923148 h 923148"/>
              <a:gd name="connsiteX3" fmla="*/ 7605568 w 7605568"/>
              <a:gd name="connsiteY3" fmla="*/ 897732 h 923148"/>
              <a:gd name="connsiteX4" fmla="*/ 1 w 7605568"/>
              <a:gd name="connsiteY4" fmla="*/ 0 h 923148"/>
              <a:gd name="connsiteX0" fmla="*/ 1 w 7605568"/>
              <a:gd name="connsiteY0" fmla="*/ 0 h 897732"/>
              <a:gd name="connsiteX1" fmla="*/ 0 w 7605568"/>
              <a:gd name="connsiteY1" fmla="*/ 75665 h 897732"/>
              <a:gd name="connsiteX2" fmla="*/ 7065849 w 7605568"/>
              <a:gd name="connsiteY2" fmla="*/ 863617 h 897732"/>
              <a:gd name="connsiteX3" fmla="*/ 7605568 w 7605568"/>
              <a:gd name="connsiteY3" fmla="*/ 897732 h 897732"/>
              <a:gd name="connsiteX4" fmla="*/ 1 w 7605568"/>
              <a:gd name="connsiteY4" fmla="*/ 0 h 897732"/>
              <a:gd name="connsiteX0" fmla="*/ 1 w 7605568"/>
              <a:gd name="connsiteY0" fmla="*/ 0 h 927910"/>
              <a:gd name="connsiteX1" fmla="*/ 0 w 7605568"/>
              <a:gd name="connsiteY1" fmla="*/ 75665 h 927910"/>
              <a:gd name="connsiteX2" fmla="*/ 7225392 w 7605568"/>
              <a:gd name="connsiteY2" fmla="*/ 927910 h 927910"/>
              <a:gd name="connsiteX3" fmla="*/ 7605568 w 7605568"/>
              <a:gd name="connsiteY3" fmla="*/ 897732 h 927910"/>
              <a:gd name="connsiteX4" fmla="*/ 1 w 7605568"/>
              <a:gd name="connsiteY4" fmla="*/ 0 h 927910"/>
              <a:gd name="connsiteX0" fmla="*/ 1 w 7605568"/>
              <a:gd name="connsiteY0" fmla="*/ 0 h 897732"/>
              <a:gd name="connsiteX1" fmla="*/ 0 w 7605568"/>
              <a:gd name="connsiteY1" fmla="*/ 75665 h 897732"/>
              <a:gd name="connsiteX2" fmla="*/ 2830674 w 7605568"/>
              <a:gd name="connsiteY2" fmla="*/ 806612 h 897732"/>
              <a:gd name="connsiteX3" fmla="*/ 7605568 w 7605568"/>
              <a:gd name="connsiteY3" fmla="*/ 897732 h 897732"/>
              <a:gd name="connsiteX4" fmla="*/ 1 w 7605568"/>
              <a:gd name="connsiteY4" fmla="*/ 0 h 897732"/>
              <a:gd name="connsiteX0" fmla="*/ 1 w 2930931"/>
              <a:gd name="connsiteY0" fmla="*/ 0 h 806612"/>
              <a:gd name="connsiteX1" fmla="*/ 0 w 2930931"/>
              <a:gd name="connsiteY1" fmla="*/ 75665 h 806612"/>
              <a:gd name="connsiteX2" fmla="*/ 2830674 w 2930931"/>
              <a:gd name="connsiteY2" fmla="*/ 806612 h 806612"/>
              <a:gd name="connsiteX3" fmla="*/ 2930931 w 2930931"/>
              <a:gd name="connsiteY3" fmla="*/ 785765 h 806612"/>
              <a:gd name="connsiteX4" fmla="*/ 1 w 2930931"/>
              <a:gd name="connsiteY4" fmla="*/ 0 h 806612"/>
              <a:gd name="connsiteX0" fmla="*/ 1 w 3204530"/>
              <a:gd name="connsiteY0" fmla="*/ 0 h 944725"/>
              <a:gd name="connsiteX1" fmla="*/ 0 w 3204530"/>
              <a:gd name="connsiteY1" fmla="*/ 75665 h 944725"/>
              <a:gd name="connsiteX2" fmla="*/ 3204530 w 3204530"/>
              <a:gd name="connsiteY2" fmla="*/ 944725 h 944725"/>
              <a:gd name="connsiteX3" fmla="*/ 2930931 w 3204530"/>
              <a:gd name="connsiteY3" fmla="*/ 785765 h 944725"/>
              <a:gd name="connsiteX4" fmla="*/ 1 w 3204530"/>
              <a:gd name="connsiteY4" fmla="*/ 0 h 944725"/>
              <a:gd name="connsiteX0" fmla="*/ 1 w 3426231"/>
              <a:gd name="connsiteY0" fmla="*/ 0 h 944725"/>
              <a:gd name="connsiteX1" fmla="*/ 0 w 3426231"/>
              <a:gd name="connsiteY1" fmla="*/ 75665 h 944725"/>
              <a:gd name="connsiteX2" fmla="*/ 3204530 w 3426231"/>
              <a:gd name="connsiteY2" fmla="*/ 944725 h 944725"/>
              <a:gd name="connsiteX3" fmla="*/ 3426231 w 3426231"/>
              <a:gd name="connsiteY3" fmla="*/ 923877 h 944725"/>
              <a:gd name="connsiteX4" fmla="*/ 1 w 3426231"/>
              <a:gd name="connsiteY4" fmla="*/ 0 h 94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6231" h="944725">
                <a:moveTo>
                  <a:pt x="1" y="0"/>
                </a:moveTo>
                <a:cubicBezTo>
                  <a:pt x="1" y="25222"/>
                  <a:pt x="0" y="50443"/>
                  <a:pt x="0" y="75665"/>
                </a:cubicBezTo>
                <a:lnTo>
                  <a:pt x="3204530" y="944725"/>
                </a:lnTo>
                <a:lnTo>
                  <a:pt x="3426231" y="923877"/>
                </a:lnTo>
                <a:lnTo>
                  <a:pt x="1" y="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2" name="Date Placeholder 1"/>
          <p:cNvSpPr>
            <a:spLocks noGrp="1"/>
          </p:cNvSpPr>
          <p:nvPr>
            <p:ph type="dt" sz="half" idx="10"/>
          </p:nvPr>
        </p:nvSpPr>
        <p:spPr/>
        <p:txBody>
          <a:bodyPr/>
          <a:lstStyle/>
          <a:p>
            <a:endParaRPr dirty="0">
              <a:latin typeface="Gill Sans MT"/>
            </a:endParaRPr>
          </a:p>
          <a:p>
            <a:r>
              <a:rPr>
                <a:latin typeface="Gill Sans MT"/>
              </a:rPr>
              <a:t>SF13  </a:t>
            </a:r>
            <a:fld id="{EFF6F136-2B2F-3C4C-9808-BE4DC6670594}" type="datetime4">
              <a:rPr lang="en-US">
                <a:latin typeface="Gill Sans MT"/>
              </a:rPr>
              <a:pPr/>
              <a:t>July 6, 2013</a:t>
            </a:fld>
            <a:endParaRPr dirty="0">
              <a:latin typeface="Gill Sans MT"/>
            </a:endParaRPr>
          </a:p>
        </p:txBody>
      </p:sp>
      <p:sp>
        <p:nvSpPr>
          <p:cNvPr id="3" name="Footer Placeholder 2"/>
          <p:cNvSpPr>
            <a:spLocks noGrp="1"/>
          </p:cNvSpPr>
          <p:nvPr>
            <p:ph type="ftr" sz="quarter" idx="11"/>
          </p:nvPr>
        </p:nvSpPr>
        <p:spPr/>
        <p:txBody>
          <a:bodyPr/>
          <a:lstStyle/>
          <a:p>
            <a:r>
              <a:rPr lang="en-US" smtClean="0">
                <a:latin typeface="Gill Sans MT"/>
              </a:rPr>
              <a:t>Argonne National Laboratory Nicholas Frontiere</a:t>
            </a:r>
            <a:endParaRPr lang="en-US" dirty="0">
              <a:latin typeface="Gill Sans MT"/>
            </a:endParaRPr>
          </a:p>
        </p:txBody>
      </p:sp>
      <p:sp>
        <p:nvSpPr>
          <p:cNvPr id="4" name="Slide Number Placeholder 3"/>
          <p:cNvSpPr>
            <a:spLocks noGrp="1"/>
          </p:cNvSpPr>
          <p:nvPr>
            <p:ph type="sldNum" sz="quarter" idx="12"/>
          </p:nvPr>
        </p:nvSpPr>
        <p:spPr/>
        <p:txBody>
          <a:bodyPr/>
          <a:lstStyle/>
          <a:p>
            <a:fld id="{1D72EBF8-7CF5-44B7-B2BF-E22DE4D0703D}" type="slidenum">
              <a:rPr lang="en-US" smtClean="0">
                <a:latin typeface="Gill Sans MT"/>
              </a:rPr>
              <a:pPr/>
              <a:t>‹#›</a:t>
            </a:fld>
            <a:endParaRPr lang="en-US">
              <a:latin typeface="Gill Sans MT"/>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Content with Caption">
    <p:spTree>
      <p:nvGrpSpPr>
        <p:cNvPr id="1" name=""/>
        <p:cNvGrpSpPr/>
        <p:nvPr/>
      </p:nvGrpSpPr>
      <p:grpSpPr>
        <a:xfrm>
          <a:off x="0" y="0"/>
          <a:ext cx="0" cy="0"/>
          <a:chOff x="0" y="0"/>
          <a:chExt cx="0" cy="0"/>
        </a:xfrm>
      </p:grpSpPr>
      <p:sp>
        <p:nvSpPr>
          <p:cNvPr id="8" name="Freeform 7"/>
          <p:cNvSpPr/>
          <p:nvPr/>
        </p:nvSpPr>
        <p:spPr>
          <a:xfrm>
            <a:off x="1" y="5010151"/>
            <a:ext cx="7439025" cy="1571625"/>
          </a:xfrm>
          <a:custGeom>
            <a:avLst/>
            <a:gdLst>
              <a:gd name="connsiteX0" fmla="*/ 0 w 9134475"/>
              <a:gd name="connsiteY0" fmla="*/ 142875 h 1323975"/>
              <a:gd name="connsiteX1" fmla="*/ 6305550 w 9134475"/>
              <a:gd name="connsiteY1" fmla="*/ 1209675 h 1323975"/>
              <a:gd name="connsiteX2" fmla="*/ 9134475 w 9134475"/>
              <a:gd name="connsiteY2" fmla="*/ 0 h 1323975"/>
              <a:gd name="connsiteX3" fmla="*/ 9134475 w 9134475"/>
              <a:gd name="connsiteY3" fmla="*/ 1323975 h 1323975"/>
              <a:gd name="connsiteX4" fmla="*/ 0 w 9134475"/>
              <a:gd name="connsiteY4" fmla="*/ 1323975 h 1323975"/>
              <a:gd name="connsiteX5" fmla="*/ 0 w 9134475"/>
              <a:gd name="connsiteY5" fmla="*/ 142875 h 1323975"/>
              <a:gd name="connsiteX0" fmla="*/ 0 w 9134475"/>
              <a:gd name="connsiteY0" fmla="*/ 0 h 1181100"/>
              <a:gd name="connsiteX1" fmla="*/ 6305550 w 9134475"/>
              <a:gd name="connsiteY1" fmla="*/ 1066800 h 1181100"/>
              <a:gd name="connsiteX2" fmla="*/ 9134475 w 9134475"/>
              <a:gd name="connsiteY2" fmla="*/ 1181100 h 1181100"/>
              <a:gd name="connsiteX3" fmla="*/ 0 w 9134475"/>
              <a:gd name="connsiteY3" fmla="*/ 1181100 h 1181100"/>
              <a:gd name="connsiteX4" fmla="*/ 0 w 9134475"/>
              <a:gd name="connsiteY4" fmla="*/ 0 h 1181100"/>
              <a:gd name="connsiteX0" fmla="*/ 0 w 6494783"/>
              <a:gd name="connsiteY0" fmla="*/ 0 h 1181100"/>
              <a:gd name="connsiteX1" fmla="*/ 6305550 w 6494783"/>
              <a:gd name="connsiteY1" fmla="*/ 1066800 h 1181100"/>
              <a:gd name="connsiteX2" fmla="*/ 6494783 w 6494783"/>
              <a:gd name="connsiteY2" fmla="*/ 1181100 h 1181100"/>
              <a:gd name="connsiteX3" fmla="*/ 0 w 6494783"/>
              <a:gd name="connsiteY3" fmla="*/ 1181100 h 1181100"/>
              <a:gd name="connsiteX4" fmla="*/ 0 w 6494783"/>
              <a:gd name="connsiteY4" fmla="*/ 0 h 1181100"/>
              <a:gd name="connsiteX0" fmla="*/ 0 w 6494783"/>
              <a:gd name="connsiteY0" fmla="*/ 0 h 1181100"/>
              <a:gd name="connsiteX1" fmla="*/ 6494783 w 6494783"/>
              <a:gd name="connsiteY1" fmla="*/ 1181100 h 1181100"/>
              <a:gd name="connsiteX2" fmla="*/ 0 w 6494783"/>
              <a:gd name="connsiteY2" fmla="*/ 1181100 h 1181100"/>
              <a:gd name="connsiteX3" fmla="*/ 0 w 6494783"/>
              <a:gd name="connsiteY3" fmla="*/ 0 h 1181100"/>
              <a:gd name="connsiteX0" fmla="*/ 0 w 7415827"/>
              <a:gd name="connsiteY0" fmla="*/ 0 h 1181100"/>
              <a:gd name="connsiteX1" fmla="*/ 7415827 w 7415827"/>
              <a:gd name="connsiteY1" fmla="*/ 866775 h 1181100"/>
              <a:gd name="connsiteX2" fmla="*/ 0 w 7415827"/>
              <a:gd name="connsiteY2" fmla="*/ 1181100 h 1181100"/>
              <a:gd name="connsiteX3" fmla="*/ 0 w 7415827"/>
              <a:gd name="connsiteY3" fmla="*/ 0 h 1181100"/>
              <a:gd name="connsiteX0" fmla="*/ 0 w 7415827"/>
              <a:gd name="connsiteY0" fmla="*/ 0 h 1571625"/>
              <a:gd name="connsiteX1" fmla="*/ 7415827 w 7415827"/>
              <a:gd name="connsiteY1" fmla="*/ 866775 h 1571625"/>
              <a:gd name="connsiteX2" fmla="*/ 0 w 7415827"/>
              <a:gd name="connsiteY2" fmla="*/ 1571625 h 1571625"/>
              <a:gd name="connsiteX3" fmla="*/ 0 w 7415827"/>
              <a:gd name="connsiteY3" fmla="*/ 0 h 1571625"/>
            </a:gdLst>
            <a:ahLst/>
            <a:cxnLst>
              <a:cxn ang="0">
                <a:pos x="connsiteX0" y="connsiteY0"/>
              </a:cxn>
              <a:cxn ang="0">
                <a:pos x="connsiteX1" y="connsiteY1"/>
              </a:cxn>
              <a:cxn ang="0">
                <a:pos x="connsiteX2" y="connsiteY2"/>
              </a:cxn>
              <a:cxn ang="0">
                <a:pos x="connsiteX3" y="connsiteY3"/>
              </a:cxn>
            </a:cxnLst>
            <a:rect l="l" t="t" r="r" b="b"/>
            <a:pathLst>
              <a:path w="7415827" h="1571625">
                <a:moveTo>
                  <a:pt x="0" y="0"/>
                </a:moveTo>
                <a:lnTo>
                  <a:pt x="7415827" y="866775"/>
                </a:lnTo>
                <a:lnTo>
                  <a:pt x="0" y="1571625"/>
                </a:lnTo>
                <a:lnTo>
                  <a:pt x="0" y="0"/>
                </a:lnTo>
                <a:close/>
              </a:path>
            </a:pathLst>
          </a:custGeom>
          <a:gradFill>
            <a:gsLst>
              <a:gs pos="0">
                <a:srgbClr val="000000"/>
              </a:gs>
              <a:gs pos="24000">
                <a:srgbClr val="333333"/>
              </a:gs>
              <a:gs pos="90000">
                <a:srgbClr val="000000"/>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9" name="Freeform 8"/>
          <p:cNvSpPr/>
          <p:nvPr/>
        </p:nvSpPr>
        <p:spPr>
          <a:xfrm>
            <a:off x="0" y="5731667"/>
            <a:ext cx="9147178" cy="1126333"/>
          </a:xfrm>
          <a:custGeom>
            <a:avLst/>
            <a:gdLst>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666750 h 2114550"/>
              <a:gd name="connsiteX1" fmla="*/ 9144000 w 9144000"/>
              <a:gd name="connsiteY1" fmla="*/ 0 h 2114550"/>
              <a:gd name="connsiteX2" fmla="*/ 9144000 w 9144000"/>
              <a:gd name="connsiteY2" fmla="*/ 914400 h 2114550"/>
              <a:gd name="connsiteX3" fmla="*/ 6334125 w 9144000"/>
              <a:gd name="connsiteY3" fmla="*/ 2114550 h 2114550"/>
              <a:gd name="connsiteX4" fmla="*/ 0 w 9144000"/>
              <a:gd name="connsiteY4" fmla="*/ 1047750 h 2114550"/>
              <a:gd name="connsiteX5" fmla="*/ 9525 w 9144000"/>
              <a:gd name="connsiteY5" fmla="*/ 666750 h 2114550"/>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6334125 w 9144000"/>
              <a:gd name="connsiteY4" fmla="*/ 1457325 h 1581150"/>
              <a:gd name="connsiteX5" fmla="*/ 0 w 9144000"/>
              <a:gd name="connsiteY5" fmla="*/ 390525 h 1581150"/>
              <a:gd name="connsiteX6" fmla="*/ 9525 w 9144000"/>
              <a:gd name="connsiteY6" fmla="*/ 9525 h 1581150"/>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390525 h 1581150"/>
              <a:gd name="connsiteX5" fmla="*/ 9525 w 9144000"/>
              <a:gd name="connsiteY5" fmla="*/ 9525 h 1581150"/>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9525 w 9144000"/>
              <a:gd name="connsiteY5" fmla="*/ 9525 h 1581150"/>
              <a:gd name="connsiteX0" fmla="*/ 342207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342207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9134495 w 9144000"/>
              <a:gd name="connsiteY4" fmla="*/ 1572115 h 1581150"/>
              <a:gd name="connsiteX5" fmla="*/ 0 w 9144000"/>
              <a:gd name="connsiteY5" fmla="*/ 1571625 h 1581150"/>
              <a:gd name="connsiteX6" fmla="*/ 20 w 9144000"/>
              <a:gd name="connsiteY6" fmla="*/ 1323975 h 1581150"/>
              <a:gd name="connsiteX0" fmla="*/ 20 w 9144000"/>
              <a:gd name="connsiteY0" fmla="*/ 1323975 h 1581150"/>
              <a:gd name="connsiteX1" fmla="*/ 9144000 w 9144000"/>
              <a:gd name="connsiteY1" fmla="*/ 0 h 1581150"/>
              <a:gd name="connsiteX2" fmla="*/ 9144000 w 9144000"/>
              <a:gd name="connsiteY2" fmla="*/ 1581150 h 1581150"/>
              <a:gd name="connsiteX3" fmla="*/ 9134495 w 9144000"/>
              <a:gd name="connsiteY3" fmla="*/ 1572115 h 1581150"/>
              <a:gd name="connsiteX4" fmla="*/ 0 w 9144000"/>
              <a:gd name="connsiteY4" fmla="*/ 1571625 h 1581150"/>
              <a:gd name="connsiteX5" fmla="*/ 20 w 9144000"/>
              <a:gd name="connsiteY5" fmla="*/ 1323975 h 1581150"/>
              <a:gd name="connsiteX0" fmla="*/ 20 w 9144000"/>
              <a:gd name="connsiteY0" fmla="*/ 456601 h 713776"/>
              <a:gd name="connsiteX1" fmla="*/ 8611709 w 9144000"/>
              <a:gd name="connsiteY1" fmla="*/ 0 h 713776"/>
              <a:gd name="connsiteX2" fmla="*/ 9144000 w 9144000"/>
              <a:gd name="connsiteY2" fmla="*/ 713776 h 713776"/>
              <a:gd name="connsiteX3" fmla="*/ 9134495 w 9144000"/>
              <a:gd name="connsiteY3" fmla="*/ 704741 h 713776"/>
              <a:gd name="connsiteX4" fmla="*/ 0 w 9144000"/>
              <a:gd name="connsiteY4" fmla="*/ 704251 h 713776"/>
              <a:gd name="connsiteX5" fmla="*/ 20 w 9144000"/>
              <a:gd name="connsiteY5" fmla="*/ 456601 h 713776"/>
              <a:gd name="connsiteX0" fmla="*/ 20 w 9144000"/>
              <a:gd name="connsiteY0" fmla="*/ 818007 h 1075182"/>
              <a:gd name="connsiteX1" fmla="*/ 9124990 w 9144000"/>
              <a:gd name="connsiteY1" fmla="*/ 0 h 1075182"/>
              <a:gd name="connsiteX2" fmla="*/ 9144000 w 9144000"/>
              <a:gd name="connsiteY2" fmla="*/ 1075182 h 1075182"/>
              <a:gd name="connsiteX3" fmla="*/ 9134495 w 9144000"/>
              <a:gd name="connsiteY3" fmla="*/ 1066147 h 1075182"/>
              <a:gd name="connsiteX4" fmla="*/ 0 w 9144000"/>
              <a:gd name="connsiteY4" fmla="*/ 1065657 h 1075182"/>
              <a:gd name="connsiteX5" fmla="*/ 20 w 9144000"/>
              <a:gd name="connsiteY5" fmla="*/ 818007 h 1075182"/>
              <a:gd name="connsiteX0" fmla="*/ 20 w 9144000"/>
              <a:gd name="connsiteY0" fmla="*/ 818007 h 1075182"/>
              <a:gd name="connsiteX1" fmla="*/ 9124990 w 9144000"/>
              <a:gd name="connsiteY1" fmla="*/ 0 h 1075182"/>
              <a:gd name="connsiteX2" fmla="*/ 9144000 w 9144000"/>
              <a:gd name="connsiteY2" fmla="*/ 1075182 h 1075182"/>
              <a:gd name="connsiteX3" fmla="*/ 0 w 9144000"/>
              <a:gd name="connsiteY3" fmla="*/ 1065657 h 1075182"/>
              <a:gd name="connsiteX4" fmla="*/ 20 w 9144000"/>
              <a:gd name="connsiteY4" fmla="*/ 818007 h 1075182"/>
              <a:gd name="connsiteX0" fmla="*/ 20 w 9124990"/>
              <a:gd name="connsiteY0" fmla="*/ 818007 h 1065657"/>
              <a:gd name="connsiteX1" fmla="*/ 9124990 w 9124990"/>
              <a:gd name="connsiteY1" fmla="*/ 0 h 1065657"/>
              <a:gd name="connsiteX2" fmla="*/ 8854092 w 9124990"/>
              <a:gd name="connsiteY2" fmla="*/ 585026 h 1065657"/>
              <a:gd name="connsiteX3" fmla="*/ 0 w 9124990"/>
              <a:gd name="connsiteY3" fmla="*/ 1065657 h 1065657"/>
              <a:gd name="connsiteX4" fmla="*/ 20 w 9124990"/>
              <a:gd name="connsiteY4" fmla="*/ 818007 h 1065657"/>
              <a:gd name="connsiteX0" fmla="*/ 20 w 9124990"/>
              <a:gd name="connsiteY0" fmla="*/ 818007 h 1065657"/>
              <a:gd name="connsiteX1" fmla="*/ 9124990 w 9124990"/>
              <a:gd name="connsiteY1" fmla="*/ 0 h 1065657"/>
              <a:gd name="connsiteX2" fmla="*/ 9122615 w 9124990"/>
              <a:gd name="connsiteY2" fmla="*/ 1063889 h 1065657"/>
              <a:gd name="connsiteX3" fmla="*/ 0 w 9124990"/>
              <a:gd name="connsiteY3" fmla="*/ 1065657 h 1065657"/>
              <a:gd name="connsiteX4" fmla="*/ 20 w 9124990"/>
              <a:gd name="connsiteY4" fmla="*/ 818007 h 1065657"/>
              <a:gd name="connsiteX0" fmla="*/ 20 w 9124990"/>
              <a:gd name="connsiteY0" fmla="*/ 818007 h 1065657"/>
              <a:gd name="connsiteX1" fmla="*/ 9124990 w 9124990"/>
              <a:gd name="connsiteY1" fmla="*/ 0 h 1065657"/>
              <a:gd name="connsiteX2" fmla="*/ 8766171 w 9124990"/>
              <a:gd name="connsiteY2" fmla="*/ 508228 h 1065657"/>
              <a:gd name="connsiteX3" fmla="*/ 0 w 9124990"/>
              <a:gd name="connsiteY3" fmla="*/ 1065657 h 1065657"/>
              <a:gd name="connsiteX4" fmla="*/ 20 w 9124990"/>
              <a:gd name="connsiteY4" fmla="*/ 818007 h 1065657"/>
              <a:gd name="connsiteX0" fmla="*/ 20 w 9128161"/>
              <a:gd name="connsiteY0" fmla="*/ 818007 h 1068407"/>
              <a:gd name="connsiteX1" fmla="*/ 9124990 w 9128161"/>
              <a:gd name="connsiteY1" fmla="*/ 0 h 1068407"/>
              <a:gd name="connsiteX2" fmla="*/ 9127369 w 9128161"/>
              <a:gd name="connsiteY2" fmla="*/ 1068407 h 1068407"/>
              <a:gd name="connsiteX3" fmla="*/ 0 w 9128161"/>
              <a:gd name="connsiteY3" fmla="*/ 1065657 h 1068407"/>
              <a:gd name="connsiteX4" fmla="*/ 20 w 9128161"/>
              <a:gd name="connsiteY4" fmla="*/ 818007 h 1068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8161" h="1068407">
                <a:moveTo>
                  <a:pt x="20" y="818007"/>
                </a:moveTo>
                <a:lnTo>
                  <a:pt x="9124990" y="0"/>
                </a:lnTo>
                <a:cubicBezTo>
                  <a:pt x="9124198" y="354630"/>
                  <a:pt x="9128161" y="713777"/>
                  <a:pt x="9127369" y="1068407"/>
                </a:cubicBezTo>
                <a:lnTo>
                  <a:pt x="0" y="1065657"/>
                </a:lnTo>
                <a:cubicBezTo>
                  <a:pt x="7" y="983107"/>
                  <a:pt x="13" y="900557"/>
                  <a:pt x="20" y="818007"/>
                </a:cubicBezTo>
                <a:close/>
              </a:path>
            </a:pathLst>
          </a:custGeom>
          <a:gradFill>
            <a:gsLst>
              <a:gs pos="39000">
                <a:schemeClr val="accent1"/>
              </a:gs>
              <a:gs pos="50000">
                <a:schemeClr val="accent1">
                  <a:lumMod val="40000"/>
                  <a:lumOff val="60000"/>
                </a:schemeClr>
              </a:gs>
              <a:gs pos="58000">
                <a:schemeClr val="accent1"/>
              </a:gs>
            </a:gsLst>
            <a:lin ang="15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2" name="Title 1"/>
          <p:cNvSpPr>
            <a:spLocks noGrp="1"/>
          </p:cNvSpPr>
          <p:nvPr>
            <p:ph type="title"/>
          </p:nvPr>
        </p:nvSpPr>
        <p:spPr>
          <a:xfrm>
            <a:off x="676656" y="609600"/>
            <a:ext cx="3383280" cy="914400"/>
          </a:xfrm>
        </p:spPr>
        <p:txBody>
          <a:bodyPr anchor="b">
            <a:noAutofit/>
          </a:bodyPr>
          <a:lstStyle>
            <a:lvl1pPr algn="l">
              <a:defRPr sz="2200" b="0" i="0" cap="none" baseline="0">
                <a:solidFill>
                  <a:schemeClr val="tx2"/>
                </a:solidFill>
              </a:defRPr>
            </a:lvl1pPr>
          </a:lstStyle>
          <a:p>
            <a:r>
              <a:rPr lang="en-US" smtClean="0"/>
              <a:t>Click to edit Master title style</a:t>
            </a:r>
            <a:endParaRPr lang="en-US" dirty="0"/>
          </a:p>
        </p:txBody>
      </p:sp>
      <p:sp>
        <p:nvSpPr>
          <p:cNvPr id="10" name="Freeform 9"/>
          <p:cNvSpPr/>
          <p:nvPr/>
        </p:nvSpPr>
        <p:spPr>
          <a:xfrm>
            <a:off x="0" y="4973410"/>
            <a:ext cx="7674867" cy="928299"/>
          </a:xfrm>
          <a:custGeom>
            <a:avLst/>
            <a:gdLst>
              <a:gd name="connsiteX0" fmla="*/ 0 w 7548466"/>
              <a:gd name="connsiteY0" fmla="*/ 0 h 933061"/>
              <a:gd name="connsiteX1" fmla="*/ 9331 w 7548466"/>
              <a:gd name="connsiteY1" fmla="*/ 65314 h 933061"/>
              <a:gd name="connsiteX2" fmla="*/ 7221894 w 7548466"/>
              <a:gd name="connsiteY2" fmla="*/ 933061 h 933061"/>
              <a:gd name="connsiteX3" fmla="*/ 7548466 w 7548466"/>
              <a:gd name="connsiteY3" fmla="*/ 914400 h 933061"/>
              <a:gd name="connsiteX4" fmla="*/ 0 w 7548466"/>
              <a:gd name="connsiteY4" fmla="*/ 0 h 933061"/>
              <a:gd name="connsiteX0" fmla="*/ 131163 w 7539135"/>
              <a:gd name="connsiteY0" fmla="*/ 0 h 1042598"/>
              <a:gd name="connsiteX1" fmla="*/ 0 w 7539135"/>
              <a:gd name="connsiteY1" fmla="*/ 174851 h 1042598"/>
              <a:gd name="connsiteX2" fmla="*/ 7212563 w 7539135"/>
              <a:gd name="connsiteY2" fmla="*/ 1042598 h 1042598"/>
              <a:gd name="connsiteX3" fmla="*/ 7539135 w 7539135"/>
              <a:gd name="connsiteY3" fmla="*/ 1023937 h 1042598"/>
              <a:gd name="connsiteX4" fmla="*/ 131163 w 7539135"/>
              <a:gd name="connsiteY4" fmla="*/ 0 h 1042598"/>
              <a:gd name="connsiteX0" fmla="*/ 0 w 7407972"/>
              <a:gd name="connsiteY0" fmla="*/ 0 h 1042598"/>
              <a:gd name="connsiteX1" fmla="*/ 85531 w 7407972"/>
              <a:gd name="connsiteY1" fmla="*/ 134370 h 1042598"/>
              <a:gd name="connsiteX2" fmla="*/ 7081400 w 7407972"/>
              <a:gd name="connsiteY2" fmla="*/ 1042598 h 1042598"/>
              <a:gd name="connsiteX3" fmla="*/ 7407972 w 7407972"/>
              <a:gd name="connsiteY3" fmla="*/ 1023937 h 1042598"/>
              <a:gd name="connsiteX4" fmla="*/ 0 w 7407972"/>
              <a:gd name="connsiteY4" fmla="*/ 0 h 1042598"/>
              <a:gd name="connsiteX0" fmla="*/ 131163 w 7539135"/>
              <a:gd name="connsiteY0" fmla="*/ 0 h 1042598"/>
              <a:gd name="connsiteX1" fmla="*/ 0 w 7539135"/>
              <a:gd name="connsiteY1" fmla="*/ 193902 h 1042598"/>
              <a:gd name="connsiteX2" fmla="*/ 7212563 w 7539135"/>
              <a:gd name="connsiteY2" fmla="*/ 1042598 h 1042598"/>
              <a:gd name="connsiteX3" fmla="*/ 7539135 w 7539135"/>
              <a:gd name="connsiteY3" fmla="*/ 1023937 h 1042598"/>
              <a:gd name="connsiteX4" fmla="*/ 131163 w 7539135"/>
              <a:gd name="connsiteY4" fmla="*/ 0 h 1042598"/>
              <a:gd name="connsiteX0" fmla="*/ 59725 w 7539135"/>
              <a:gd name="connsiteY0" fmla="*/ 0 h 892580"/>
              <a:gd name="connsiteX1" fmla="*/ 0 w 7539135"/>
              <a:gd name="connsiteY1" fmla="*/ 43884 h 892580"/>
              <a:gd name="connsiteX2" fmla="*/ 7212563 w 7539135"/>
              <a:gd name="connsiteY2" fmla="*/ 892580 h 892580"/>
              <a:gd name="connsiteX3" fmla="*/ 7539135 w 7539135"/>
              <a:gd name="connsiteY3" fmla="*/ 873919 h 892580"/>
              <a:gd name="connsiteX4" fmla="*/ 59725 w 7539135"/>
              <a:gd name="connsiteY4" fmla="*/ 0 h 892580"/>
              <a:gd name="connsiteX0" fmla="*/ 194 w 7539135"/>
              <a:gd name="connsiteY0" fmla="*/ 0 h 923536"/>
              <a:gd name="connsiteX1" fmla="*/ 0 w 7539135"/>
              <a:gd name="connsiteY1" fmla="*/ 74840 h 923536"/>
              <a:gd name="connsiteX2" fmla="*/ 7212563 w 7539135"/>
              <a:gd name="connsiteY2" fmla="*/ 923536 h 923536"/>
              <a:gd name="connsiteX3" fmla="*/ 7539135 w 7539135"/>
              <a:gd name="connsiteY3" fmla="*/ 904875 h 923536"/>
              <a:gd name="connsiteX4" fmla="*/ 194 w 7539135"/>
              <a:gd name="connsiteY4" fmla="*/ 0 h 923536"/>
              <a:gd name="connsiteX0" fmla="*/ 194 w 7539135"/>
              <a:gd name="connsiteY0" fmla="*/ 0 h 904875"/>
              <a:gd name="connsiteX1" fmla="*/ 0 w 7539135"/>
              <a:gd name="connsiteY1" fmla="*/ 74840 h 904875"/>
              <a:gd name="connsiteX2" fmla="*/ 7212563 w 7539135"/>
              <a:gd name="connsiteY2" fmla="*/ 883055 h 904875"/>
              <a:gd name="connsiteX3" fmla="*/ 7539135 w 7539135"/>
              <a:gd name="connsiteY3" fmla="*/ 904875 h 904875"/>
              <a:gd name="connsiteX4" fmla="*/ 194 w 7539135"/>
              <a:gd name="connsiteY4" fmla="*/ 0 h 904875"/>
              <a:gd name="connsiteX0" fmla="*/ 194 w 7703442"/>
              <a:gd name="connsiteY0" fmla="*/ 0 h 1016794"/>
              <a:gd name="connsiteX1" fmla="*/ 0 w 7703442"/>
              <a:gd name="connsiteY1" fmla="*/ 74840 h 1016794"/>
              <a:gd name="connsiteX2" fmla="*/ 7212563 w 7703442"/>
              <a:gd name="connsiteY2" fmla="*/ 883055 h 1016794"/>
              <a:gd name="connsiteX3" fmla="*/ 7703442 w 7703442"/>
              <a:gd name="connsiteY3" fmla="*/ 1016794 h 1016794"/>
              <a:gd name="connsiteX4" fmla="*/ 194 w 7703442"/>
              <a:gd name="connsiteY4" fmla="*/ 0 h 1016794"/>
              <a:gd name="connsiteX0" fmla="*/ 194 w 7674867"/>
              <a:gd name="connsiteY0" fmla="*/ 0 h 897731"/>
              <a:gd name="connsiteX1" fmla="*/ 0 w 7674867"/>
              <a:gd name="connsiteY1" fmla="*/ 74840 h 897731"/>
              <a:gd name="connsiteX2" fmla="*/ 7212563 w 7674867"/>
              <a:gd name="connsiteY2" fmla="*/ 883055 h 897731"/>
              <a:gd name="connsiteX3" fmla="*/ 7674867 w 7674867"/>
              <a:gd name="connsiteY3" fmla="*/ 897731 h 897731"/>
              <a:gd name="connsiteX4" fmla="*/ 194 w 7674867"/>
              <a:gd name="connsiteY4" fmla="*/ 0 h 897731"/>
              <a:gd name="connsiteX0" fmla="*/ 194 w 7674867"/>
              <a:gd name="connsiteY0" fmla="*/ 0 h 930680"/>
              <a:gd name="connsiteX1" fmla="*/ 0 w 7674867"/>
              <a:gd name="connsiteY1" fmla="*/ 74840 h 930680"/>
              <a:gd name="connsiteX2" fmla="*/ 7293526 w 7674867"/>
              <a:gd name="connsiteY2" fmla="*/ 930680 h 930680"/>
              <a:gd name="connsiteX3" fmla="*/ 7674867 w 7674867"/>
              <a:gd name="connsiteY3" fmla="*/ 897731 h 930680"/>
              <a:gd name="connsiteX4" fmla="*/ 194 w 7674867"/>
              <a:gd name="connsiteY4" fmla="*/ 0 h 930680"/>
              <a:gd name="connsiteX0" fmla="*/ 194 w 7674867"/>
              <a:gd name="connsiteY0" fmla="*/ 0 h 897731"/>
              <a:gd name="connsiteX1" fmla="*/ 0 w 7674867"/>
              <a:gd name="connsiteY1" fmla="*/ 74840 h 897731"/>
              <a:gd name="connsiteX2" fmla="*/ 7293526 w 7674867"/>
              <a:gd name="connsiteY2" fmla="*/ 894961 h 897731"/>
              <a:gd name="connsiteX3" fmla="*/ 7674867 w 7674867"/>
              <a:gd name="connsiteY3" fmla="*/ 897731 h 897731"/>
              <a:gd name="connsiteX4" fmla="*/ 194 w 7674867"/>
              <a:gd name="connsiteY4" fmla="*/ 0 h 897731"/>
              <a:gd name="connsiteX0" fmla="*/ 194 w 7674867"/>
              <a:gd name="connsiteY0" fmla="*/ 0 h 897731"/>
              <a:gd name="connsiteX1" fmla="*/ 0 w 7674867"/>
              <a:gd name="connsiteY1" fmla="*/ 74840 h 897731"/>
              <a:gd name="connsiteX2" fmla="*/ 7238758 w 7674867"/>
              <a:gd name="connsiteY2" fmla="*/ 894961 h 897731"/>
              <a:gd name="connsiteX3" fmla="*/ 7674867 w 7674867"/>
              <a:gd name="connsiteY3" fmla="*/ 897731 h 897731"/>
              <a:gd name="connsiteX4" fmla="*/ 194 w 7674867"/>
              <a:gd name="connsiteY4" fmla="*/ 0 h 897731"/>
              <a:gd name="connsiteX0" fmla="*/ 194 w 7674867"/>
              <a:gd name="connsiteY0" fmla="*/ 0 h 897731"/>
              <a:gd name="connsiteX1" fmla="*/ 0 w 7674867"/>
              <a:gd name="connsiteY1" fmla="*/ 74840 h 897731"/>
              <a:gd name="connsiteX2" fmla="*/ 7298289 w 7674867"/>
              <a:gd name="connsiteY2" fmla="*/ 661599 h 897731"/>
              <a:gd name="connsiteX3" fmla="*/ 7674867 w 7674867"/>
              <a:gd name="connsiteY3" fmla="*/ 897731 h 897731"/>
              <a:gd name="connsiteX4" fmla="*/ 194 w 7674867"/>
              <a:gd name="connsiteY4" fmla="*/ 0 h 897731"/>
              <a:gd name="connsiteX0" fmla="*/ 194 w 7674867"/>
              <a:gd name="connsiteY0" fmla="*/ 0 h 928299"/>
              <a:gd name="connsiteX1" fmla="*/ 0 w 7674867"/>
              <a:gd name="connsiteY1" fmla="*/ 74840 h 928299"/>
              <a:gd name="connsiteX2" fmla="*/ 7298289 w 7674867"/>
              <a:gd name="connsiteY2" fmla="*/ 928299 h 928299"/>
              <a:gd name="connsiteX3" fmla="*/ 7674867 w 7674867"/>
              <a:gd name="connsiteY3" fmla="*/ 897731 h 928299"/>
              <a:gd name="connsiteX4" fmla="*/ 194 w 7674867"/>
              <a:gd name="connsiteY4" fmla="*/ 0 h 928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74867" h="928299">
                <a:moveTo>
                  <a:pt x="194" y="0"/>
                </a:moveTo>
                <a:cubicBezTo>
                  <a:pt x="129" y="24947"/>
                  <a:pt x="65" y="49893"/>
                  <a:pt x="0" y="74840"/>
                </a:cubicBezTo>
                <a:lnTo>
                  <a:pt x="7298289" y="928299"/>
                </a:lnTo>
                <a:lnTo>
                  <a:pt x="7674867" y="897731"/>
                </a:lnTo>
                <a:lnTo>
                  <a:pt x="194" y="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1" name="Freeform 10"/>
          <p:cNvSpPr/>
          <p:nvPr/>
        </p:nvSpPr>
        <p:spPr>
          <a:xfrm>
            <a:off x="-2382" y="5696242"/>
            <a:ext cx="9146382" cy="930294"/>
          </a:xfrm>
          <a:custGeom>
            <a:avLst/>
            <a:gdLst>
              <a:gd name="connsiteX0" fmla="*/ 9153331 w 9153331"/>
              <a:gd name="connsiteY0" fmla="*/ 0 h 951723"/>
              <a:gd name="connsiteX1" fmla="*/ 0 w 9153331"/>
              <a:gd name="connsiteY1" fmla="*/ 867747 h 951723"/>
              <a:gd name="connsiteX2" fmla="*/ 0 w 9153331"/>
              <a:gd name="connsiteY2" fmla="*/ 951723 h 951723"/>
              <a:gd name="connsiteX3" fmla="*/ 9153331 w 9153331"/>
              <a:gd name="connsiteY3" fmla="*/ 83976 h 951723"/>
              <a:gd name="connsiteX4" fmla="*/ 9153331 w 9153331"/>
              <a:gd name="connsiteY4" fmla="*/ 0 h 951723"/>
              <a:gd name="connsiteX0" fmla="*/ 9153331 w 9153331"/>
              <a:gd name="connsiteY0" fmla="*/ 0 h 951723"/>
              <a:gd name="connsiteX1" fmla="*/ 107265 w 9153331"/>
              <a:gd name="connsiteY1" fmla="*/ 901085 h 951723"/>
              <a:gd name="connsiteX2" fmla="*/ 0 w 9153331"/>
              <a:gd name="connsiteY2" fmla="*/ 951723 h 951723"/>
              <a:gd name="connsiteX3" fmla="*/ 9153331 w 9153331"/>
              <a:gd name="connsiteY3" fmla="*/ 83976 h 951723"/>
              <a:gd name="connsiteX4" fmla="*/ 9153331 w 9153331"/>
              <a:gd name="connsiteY4" fmla="*/ 0 h 951723"/>
              <a:gd name="connsiteX0" fmla="*/ 9155715 w 9155715"/>
              <a:gd name="connsiteY0" fmla="*/ 0 h 951723"/>
              <a:gd name="connsiteX1" fmla="*/ 0 w 9155715"/>
              <a:gd name="connsiteY1" fmla="*/ 865366 h 951723"/>
              <a:gd name="connsiteX2" fmla="*/ 2384 w 9155715"/>
              <a:gd name="connsiteY2" fmla="*/ 951723 h 951723"/>
              <a:gd name="connsiteX3" fmla="*/ 9155715 w 9155715"/>
              <a:gd name="connsiteY3" fmla="*/ 83976 h 951723"/>
              <a:gd name="connsiteX4" fmla="*/ 9155715 w 9155715"/>
              <a:gd name="connsiteY4" fmla="*/ 0 h 951723"/>
              <a:gd name="connsiteX0" fmla="*/ 9155715 w 9155715"/>
              <a:gd name="connsiteY0" fmla="*/ 0 h 894573"/>
              <a:gd name="connsiteX1" fmla="*/ 0 w 9155715"/>
              <a:gd name="connsiteY1" fmla="*/ 865366 h 894573"/>
              <a:gd name="connsiteX2" fmla="*/ 197847 w 9155715"/>
              <a:gd name="connsiteY2" fmla="*/ 894573 h 894573"/>
              <a:gd name="connsiteX3" fmla="*/ 9155715 w 9155715"/>
              <a:gd name="connsiteY3" fmla="*/ 83976 h 894573"/>
              <a:gd name="connsiteX4" fmla="*/ 9155715 w 9155715"/>
              <a:gd name="connsiteY4" fmla="*/ 0 h 894573"/>
              <a:gd name="connsiteX0" fmla="*/ 9155715 w 9155715"/>
              <a:gd name="connsiteY0" fmla="*/ 0 h 946961"/>
              <a:gd name="connsiteX1" fmla="*/ 0 w 9155715"/>
              <a:gd name="connsiteY1" fmla="*/ 865366 h 946961"/>
              <a:gd name="connsiteX2" fmla="*/ 4768 w 9155715"/>
              <a:gd name="connsiteY2" fmla="*/ 946961 h 946961"/>
              <a:gd name="connsiteX3" fmla="*/ 9155715 w 9155715"/>
              <a:gd name="connsiteY3" fmla="*/ 83976 h 946961"/>
              <a:gd name="connsiteX4" fmla="*/ 9155715 w 9155715"/>
              <a:gd name="connsiteY4" fmla="*/ 0 h 946961"/>
              <a:gd name="connsiteX0" fmla="*/ 9155715 w 9155715"/>
              <a:gd name="connsiteY0" fmla="*/ 0 h 894574"/>
              <a:gd name="connsiteX1" fmla="*/ 0 w 9155715"/>
              <a:gd name="connsiteY1" fmla="*/ 865366 h 894574"/>
              <a:gd name="connsiteX2" fmla="*/ 97732 w 9155715"/>
              <a:gd name="connsiteY2" fmla="*/ 894574 h 894574"/>
              <a:gd name="connsiteX3" fmla="*/ 9155715 w 9155715"/>
              <a:gd name="connsiteY3" fmla="*/ 83976 h 894574"/>
              <a:gd name="connsiteX4" fmla="*/ 9155715 w 9155715"/>
              <a:gd name="connsiteY4" fmla="*/ 0 h 894574"/>
              <a:gd name="connsiteX0" fmla="*/ 9155715 w 9155715"/>
              <a:gd name="connsiteY0" fmla="*/ 0 h 939818"/>
              <a:gd name="connsiteX1" fmla="*/ 0 w 9155715"/>
              <a:gd name="connsiteY1" fmla="*/ 865366 h 939818"/>
              <a:gd name="connsiteX2" fmla="*/ 2384 w 9155715"/>
              <a:gd name="connsiteY2" fmla="*/ 939818 h 939818"/>
              <a:gd name="connsiteX3" fmla="*/ 9155715 w 9155715"/>
              <a:gd name="connsiteY3" fmla="*/ 83976 h 939818"/>
              <a:gd name="connsiteX4" fmla="*/ 9155715 w 9155715"/>
              <a:gd name="connsiteY4" fmla="*/ 0 h 939818"/>
              <a:gd name="connsiteX0" fmla="*/ 9015078 w 9155715"/>
              <a:gd name="connsiteY0" fmla="*/ 0 h 873143"/>
              <a:gd name="connsiteX1" fmla="*/ 0 w 9155715"/>
              <a:gd name="connsiteY1" fmla="*/ 798691 h 873143"/>
              <a:gd name="connsiteX2" fmla="*/ 2384 w 9155715"/>
              <a:gd name="connsiteY2" fmla="*/ 873143 h 873143"/>
              <a:gd name="connsiteX3" fmla="*/ 9155715 w 9155715"/>
              <a:gd name="connsiteY3" fmla="*/ 17301 h 873143"/>
              <a:gd name="connsiteX4" fmla="*/ 9015078 w 9155715"/>
              <a:gd name="connsiteY4" fmla="*/ 0 h 873143"/>
              <a:gd name="connsiteX0" fmla="*/ 9160482 w 9160482"/>
              <a:gd name="connsiteY0" fmla="*/ 0 h 930293"/>
              <a:gd name="connsiteX1" fmla="*/ 0 w 9160482"/>
              <a:gd name="connsiteY1" fmla="*/ 855841 h 930293"/>
              <a:gd name="connsiteX2" fmla="*/ 2384 w 9160482"/>
              <a:gd name="connsiteY2" fmla="*/ 930293 h 930293"/>
              <a:gd name="connsiteX3" fmla="*/ 9155715 w 9160482"/>
              <a:gd name="connsiteY3" fmla="*/ 74451 h 930293"/>
              <a:gd name="connsiteX4" fmla="*/ 9160482 w 9160482"/>
              <a:gd name="connsiteY4" fmla="*/ 0 h 930293"/>
              <a:gd name="connsiteX0" fmla="*/ 9072286 w 9155715"/>
              <a:gd name="connsiteY0" fmla="*/ 0 h 885050"/>
              <a:gd name="connsiteX1" fmla="*/ 0 w 9155715"/>
              <a:gd name="connsiteY1" fmla="*/ 810598 h 885050"/>
              <a:gd name="connsiteX2" fmla="*/ 2384 w 9155715"/>
              <a:gd name="connsiteY2" fmla="*/ 885050 h 885050"/>
              <a:gd name="connsiteX3" fmla="*/ 9155715 w 9155715"/>
              <a:gd name="connsiteY3" fmla="*/ 29208 h 885050"/>
              <a:gd name="connsiteX4" fmla="*/ 9072286 w 9155715"/>
              <a:gd name="connsiteY4" fmla="*/ 0 h 885050"/>
              <a:gd name="connsiteX0" fmla="*/ 9155715 w 9155715"/>
              <a:gd name="connsiteY0" fmla="*/ 0 h 930294"/>
              <a:gd name="connsiteX1" fmla="*/ 0 w 9155715"/>
              <a:gd name="connsiteY1" fmla="*/ 855842 h 930294"/>
              <a:gd name="connsiteX2" fmla="*/ 2384 w 9155715"/>
              <a:gd name="connsiteY2" fmla="*/ 930294 h 930294"/>
              <a:gd name="connsiteX3" fmla="*/ 9155715 w 9155715"/>
              <a:gd name="connsiteY3" fmla="*/ 74452 h 930294"/>
              <a:gd name="connsiteX4" fmla="*/ 9155715 w 9155715"/>
              <a:gd name="connsiteY4" fmla="*/ 0 h 930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5715" h="930294">
                <a:moveTo>
                  <a:pt x="9155715" y="0"/>
                </a:moveTo>
                <a:lnTo>
                  <a:pt x="0" y="855842"/>
                </a:lnTo>
                <a:cubicBezTo>
                  <a:pt x="795" y="884628"/>
                  <a:pt x="1589" y="901508"/>
                  <a:pt x="2384" y="930294"/>
                </a:cubicBezTo>
                <a:lnTo>
                  <a:pt x="9155715" y="74452"/>
                </a:lnTo>
                <a:lnTo>
                  <a:pt x="9155715" y="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5" name="Date Placeholder 4"/>
          <p:cNvSpPr>
            <a:spLocks noGrp="1"/>
          </p:cNvSpPr>
          <p:nvPr>
            <p:ph type="dt" sz="half" idx="10"/>
          </p:nvPr>
        </p:nvSpPr>
        <p:spPr/>
        <p:txBody>
          <a:bodyPr/>
          <a:lstStyle/>
          <a:p>
            <a:r>
              <a:rPr>
                <a:latin typeface="Gill Sans MT"/>
              </a:rPr>
              <a:t>SF13     </a:t>
            </a:r>
            <a:fld id="{C3AD9AD9-7C7C-3342-922C-AF57DBC4B714}" type="datetime4">
              <a:rPr lang="en-US">
                <a:latin typeface="Gill Sans MT"/>
              </a:rPr>
              <a:pPr/>
              <a:t>July 6, 2013</a:t>
            </a:fld>
            <a:endParaRPr dirty="0">
              <a:latin typeface="Gill Sans MT"/>
            </a:endParaRPr>
          </a:p>
        </p:txBody>
      </p:sp>
      <p:sp>
        <p:nvSpPr>
          <p:cNvPr id="6" name="Footer Placeholder 5"/>
          <p:cNvSpPr>
            <a:spLocks noGrp="1"/>
          </p:cNvSpPr>
          <p:nvPr>
            <p:ph type="ftr" sz="quarter" idx="11"/>
          </p:nvPr>
        </p:nvSpPr>
        <p:spPr/>
        <p:txBody>
          <a:bodyPr/>
          <a:lstStyle/>
          <a:p>
            <a:r>
              <a:rPr lang="en-US" smtClean="0">
                <a:latin typeface="Gill Sans MT"/>
              </a:rPr>
              <a:t>Argonne National Laboratory Nicholas Frontiere</a:t>
            </a:r>
            <a:endParaRPr lang="en-US" dirty="0">
              <a:latin typeface="Gill Sans MT"/>
            </a:endParaRPr>
          </a:p>
        </p:txBody>
      </p:sp>
      <p:sp>
        <p:nvSpPr>
          <p:cNvPr id="7" name="Slide Number Placeholder 6"/>
          <p:cNvSpPr>
            <a:spLocks noGrp="1"/>
          </p:cNvSpPr>
          <p:nvPr>
            <p:ph type="sldNum" sz="quarter" idx="12"/>
          </p:nvPr>
        </p:nvSpPr>
        <p:spPr/>
        <p:txBody>
          <a:bodyPr/>
          <a:lstStyle/>
          <a:p>
            <a:fld id="{1D72EBF8-7CF5-44B7-B2BF-E22DE4D0703D}" type="slidenum">
              <a:rPr lang="en-US" smtClean="0">
                <a:latin typeface="Gill Sans MT"/>
              </a:rPr>
              <a:pPr/>
              <a:t>‹#›</a:t>
            </a:fld>
            <a:endParaRPr lang="en-US">
              <a:latin typeface="Gill Sans MT"/>
            </a:endParaRPr>
          </a:p>
        </p:txBody>
      </p:sp>
      <p:sp>
        <p:nvSpPr>
          <p:cNvPr id="13" name="Content Placeholder 12"/>
          <p:cNvSpPr>
            <a:spLocks noGrp="1"/>
          </p:cNvSpPr>
          <p:nvPr>
            <p:ph sz="quarter" idx="13"/>
          </p:nvPr>
        </p:nvSpPr>
        <p:spPr>
          <a:xfrm>
            <a:off x="4572000" y="609600"/>
            <a:ext cx="3886200" cy="41910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4" name="Text Placeholder 13"/>
          <p:cNvSpPr>
            <a:spLocks noGrp="1"/>
          </p:cNvSpPr>
          <p:nvPr>
            <p:ph type="body" sz="quarter" idx="14"/>
          </p:nvPr>
        </p:nvSpPr>
        <p:spPr>
          <a:xfrm>
            <a:off x="676274" y="1527048"/>
            <a:ext cx="3383280" cy="3291840"/>
          </a:xfrm>
        </p:spPr>
        <p:txBody>
          <a:bodyPr>
            <a:normAutofit/>
          </a:bodyPr>
          <a:lstStyle>
            <a:lvl1pPr marL="0" indent="0">
              <a:buFontTx/>
              <a:buNone/>
              <a:defRPr sz="1600"/>
            </a:lvl1pPr>
            <a:lvl2pPr>
              <a:buFontTx/>
              <a:buNone/>
              <a:defRPr/>
            </a:lvl2pPr>
            <a:lvl3pPr>
              <a:buFontTx/>
              <a:buNone/>
              <a:defRPr/>
            </a:lvl3pPr>
            <a:lvl4pPr>
              <a:buFontTx/>
              <a:buNone/>
              <a:defRPr/>
            </a:lvl4pPr>
            <a:lvl5pPr>
              <a:buFontTx/>
              <a:buNone/>
              <a:defRPr/>
            </a:lvl5pPr>
          </a:lstStyle>
          <a:p>
            <a:pPr lvl="0"/>
            <a:r>
              <a:rPr lang="en-US" smtClean="0"/>
              <a:t>Click to edit Master text styles</a:t>
            </a: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98FFFF22-0B4B-7F4D-883E-1E575FF185CC}" type="slidenum">
              <a:rPr lang="en-US"/>
              <a:pPr/>
              <a:t>‹#›</a:t>
            </a:fld>
            <a:endParaRPr lang="en-US"/>
          </a:p>
        </p:txBody>
      </p:sp>
    </p:spTree>
    <p:extLst>
      <p:ext uri="{BB962C8B-B14F-4D97-AF65-F5344CB8AC3E}">
        <p14:creationId xmlns:p14="http://schemas.microsoft.com/office/powerpoint/2010/main" val="109792475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Picture with Caption">
    <p:spTree>
      <p:nvGrpSpPr>
        <p:cNvPr id="1" name=""/>
        <p:cNvGrpSpPr/>
        <p:nvPr/>
      </p:nvGrpSpPr>
      <p:grpSpPr>
        <a:xfrm>
          <a:off x="0" y="0"/>
          <a:ext cx="0" cy="0"/>
          <a:chOff x="0" y="0"/>
          <a:chExt cx="0" cy="0"/>
        </a:xfrm>
      </p:grpSpPr>
      <p:sp>
        <p:nvSpPr>
          <p:cNvPr id="8" name="Freeform 7"/>
          <p:cNvSpPr/>
          <p:nvPr/>
        </p:nvSpPr>
        <p:spPr>
          <a:xfrm>
            <a:off x="1807389" y="6148043"/>
            <a:ext cx="7338991" cy="711996"/>
          </a:xfrm>
          <a:custGeom>
            <a:avLst/>
            <a:gdLst>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666750 h 2114550"/>
              <a:gd name="connsiteX1" fmla="*/ 9144000 w 9144000"/>
              <a:gd name="connsiteY1" fmla="*/ 0 h 2114550"/>
              <a:gd name="connsiteX2" fmla="*/ 9144000 w 9144000"/>
              <a:gd name="connsiteY2" fmla="*/ 914400 h 2114550"/>
              <a:gd name="connsiteX3" fmla="*/ 6334125 w 9144000"/>
              <a:gd name="connsiteY3" fmla="*/ 2114550 h 2114550"/>
              <a:gd name="connsiteX4" fmla="*/ 0 w 9144000"/>
              <a:gd name="connsiteY4" fmla="*/ 1047750 h 2114550"/>
              <a:gd name="connsiteX5" fmla="*/ 9525 w 9144000"/>
              <a:gd name="connsiteY5" fmla="*/ 666750 h 2114550"/>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6334125 w 9144000"/>
              <a:gd name="connsiteY4" fmla="*/ 1457325 h 1581150"/>
              <a:gd name="connsiteX5" fmla="*/ 0 w 9144000"/>
              <a:gd name="connsiteY5" fmla="*/ 390525 h 1581150"/>
              <a:gd name="connsiteX6" fmla="*/ 9525 w 9144000"/>
              <a:gd name="connsiteY6" fmla="*/ 9525 h 1581150"/>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390525 h 1581150"/>
              <a:gd name="connsiteX5" fmla="*/ 9525 w 9144000"/>
              <a:gd name="connsiteY5" fmla="*/ 9525 h 1581150"/>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9525 w 9144000"/>
              <a:gd name="connsiteY5" fmla="*/ 9525 h 1581150"/>
              <a:gd name="connsiteX0" fmla="*/ 342207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342207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9134495 w 9144000"/>
              <a:gd name="connsiteY4" fmla="*/ 1572115 h 1581150"/>
              <a:gd name="connsiteX5" fmla="*/ 0 w 9144000"/>
              <a:gd name="connsiteY5" fmla="*/ 1571625 h 1581150"/>
              <a:gd name="connsiteX6" fmla="*/ 20 w 9144000"/>
              <a:gd name="connsiteY6" fmla="*/ 1323975 h 1581150"/>
              <a:gd name="connsiteX0" fmla="*/ 20 w 9144000"/>
              <a:gd name="connsiteY0" fmla="*/ 1323975 h 1581150"/>
              <a:gd name="connsiteX1" fmla="*/ 9144000 w 9144000"/>
              <a:gd name="connsiteY1" fmla="*/ 0 h 1581150"/>
              <a:gd name="connsiteX2" fmla="*/ 9144000 w 9144000"/>
              <a:gd name="connsiteY2" fmla="*/ 1581150 h 1581150"/>
              <a:gd name="connsiteX3" fmla="*/ 9134495 w 9144000"/>
              <a:gd name="connsiteY3" fmla="*/ 1572115 h 1581150"/>
              <a:gd name="connsiteX4" fmla="*/ 0 w 9144000"/>
              <a:gd name="connsiteY4" fmla="*/ 1571625 h 1581150"/>
              <a:gd name="connsiteX5" fmla="*/ 20 w 9144000"/>
              <a:gd name="connsiteY5" fmla="*/ 1323975 h 1581150"/>
              <a:gd name="connsiteX0" fmla="*/ 20 w 9144000"/>
              <a:gd name="connsiteY0" fmla="*/ 456601 h 713776"/>
              <a:gd name="connsiteX1" fmla="*/ 8611709 w 9144000"/>
              <a:gd name="connsiteY1" fmla="*/ 0 h 713776"/>
              <a:gd name="connsiteX2" fmla="*/ 9144000 w 9144000"/>
              <a:gd name="connsiteY2" fmla="*/ 713776 h 713776"/>
              <a:gd name="connsiteX3" fmla="*/ 9134495 w 9144000"/>
              <a:gd name="connsiteY3" fmla="*/ 704741 h 713776"/>
              <a:gd name="connsiteX4" fmla="*/ 0 w 9144000"/>
              <a:gd name="connsiteY4" fmla="*/ 704251 h 713776"/>
              <a:gd name="connsiteX5" fmla="*/ 20 w 9144000"/>
              <a:gd name="connsiteY5" fmla="*/ 456601 h 713776"/>
              <a:gd name="connsiteX0" fmla="*/ 20 w 9144000"/>
              <a:gd name="connsiteY0" fmla="*/ 818007 h 1075182"/>
              <a:gd name="connsiteX1" fmla="*/ 9124990 w 9144000"/>
              <a:gd name="connsiteY1" fmla="*/ 0 h 1075182"/>
              <a:gd name="connsiteX2" fmla="*/ 9144000 w 9144000"/>
              <a:gd name="connsiteY2" fmla="*/ 1075182 h 1075182"/>
              <a:gd name="connsiteX3" fmla="*/ 9134495 w 9144000"/>
              <a:gd name="connsiteY3" fmla="*/ 1066147 h 1075182"/>
              <a:gd name="connsiteX4" fmla="*/ 0 w 9144000"/>
              <a:gd name="connsiteY4" fmla="*/ 1065657 h 1075182"/>
              <a:gd name="connsiteX5" fmla="*/ 20 w 9144000"/>
              <a:gd name="connsiteY5" fmla="*/ 818007 h 1075182"/>
              <a:gd name="connsiteX0" fmla="*/ 20 w 9144000"/>
              <a:gd name="connsiteY0" fmla="*/ 176512 h 433687"/>
              <a:gd name="connsiteX1" fmla="*/ 8782802 w 9144000"/>
              <a:gd name="connsiteY1" fmla="*/ 0 h 433687"/>
              <a:gd name="connsiteX2" fmla="*/ 9144000 w 9144000"/>
              <a:gd name="connsiteY2" fmla="*/ 433687 h 433687"/>
              <a:gd name="connsiteX3" fmla="*/ 9134495 w 9144000"/>
              <a:gd name="connsiteY3" fmla="*/ 424652 h 433687"/>
              <a:gd name="connsiteX4" fmla="*/ 0 w 9144000"/>
              <a:gd name="connsiteY4" fmla="*/ 424162 h 433687"/>
              <a:gd name="connsiteX5" fmla="*/ 20 w 9144000"/>
              <a:gd name="connsiteY5" fmla="*/ 176512 h 433687"/>
              <a:gd name="connsiteX0" fmla="*/ 20 w 9144000"/>
              <a:gd name="connsiteY0" fmla="*/ 411426 h 668601"/>
              <a:gd name="connsiteX1" fmla="*/ 9124989 w 9144000"/>
              <a:gd name="connsiteY1" fmla="*/ 0 h 668601"/>
              <a:gd name="connsiteX2" fmla="*/ 9144000 w 9144000"/>
              <a:gd name="connsiteY2" fmla="*/ 668601 h 668601"/>
              <a:gd name="connsiteX3" fmla="*/ 9134495 w 9144000"/>
              <a:gd name="connsiteY3" fmla="*/ 659566 h 668601"/>
              <a:gd name="connsiteX4" fmla="*/ 0 w 9144000"/>
              <a:gd name="connsiteY4" fmla="*/ 659076 h 668601"/>
              <a:gd name="connsiteX5" fmla="*/ 20 w 9144000"/>
              <a:gd name="connsiteY5" fmla="*/ 411426 h 668601"/>
              <a:gd name="connsiteX0" fmla="*/ 20 w 9144000"/>
              <a:gd name="connsiteY0" fmla="*/ 998711 h 1081261"/>
              <a:gd name="connsiteX1" fmla="*/ 9124989 w 9144000"/>
              <a:gd name="connsiteY1" fmla="*/ 0 h 1081261"/>
              <a:gd name="connsiteX2" fmla="*/ 9144000 w 9144000"/>
              <a:gd name="connsiteY2" fmla="*/ 668601 h 1081261"/>
              <a:gd name="connsiteX3" fmla="*/ 9134495 w 9144000"/>
              <a:gd name="connsiteY3" fmla="*/ 659566 h 1081261"/>
              <a:gd name="connsiteX4" fmla="*/ 0 w 9144000"/>
              <a:gd name="connsiteY4" fmla="*/ 659076 h 1081261"/>
              <a:gd name="connsiteX5" fmla="*/ 20 w 9144000"/>
              <a:gd name="connsiteY5" fmla="*/ 998711 h 1081261"/>
              <a:gd name="connsiteX0" fmla="*/ 2243247 w 9144000"/>
              <a:gd name="connsiteY0" fmla="*/ 619235 h 701785"/>
              <a:gd name="connsiteX1" fmla="*/ 9124989 w 9144000"/>
              <a:gd name="connsiteY1" fmla="*/ 0 h 701785"/>
              <a:gd name="connsiteX2" fmla="*/ 9144000 w 9144000"/>
              <a:gd name="connsiteY2" fmla="*/ 668601 h 701785"/>
              <a:gd name="connsiteX3" fmla="*/ 9134495 w 9144000"/>
              <a:gd name="connsiteY3" fmla="*/ 659566 h 701785"/>
              <a:gd name="connsiteX4" fmla="*/ 0 w 9144000"/>
              <a:gd name="connsiteY4" fmla="*/ 659076 h 701785"/>
              <a:gd name="connsiteX5" fmla="*/ 2243247 w 9144000"/>
              <a:gd name="connsiteY5" fmla="*/ 619235 h 701785"/>
              <a:gd name="connsiteX0" fmla="*/ 7 w 6900760"/>
              <a:gd name="connsiteY0" fmla="*/ 619235 h 1354783"/>
              <a:gd name="connsiteX1" fmla="*/ 6881749 w 6900760"/>
              <a:gd name="connsiteY1" fmla="*/ 0 h 1354783"/>
              <a:gd name="connsiteX2" fmla="*/ 6900760 w 6900760"/>
              <a:gd name="connsiteY2" fmla="*/ 668601 h 1354783"/>
              <a:gd name="connsiteX3" fmla="*/ 6891255 w 6900760"/>
              <a:gd name="connsiteY3" fmla="*/ 659566 h 1354783"/>
              <a:gd name="connsiteX4" fmla="*/ 684361 w 6900760"/>
              <a:gd name="connsiteY4" fmla="*/ 1354783 h 1354783"/>
              <a:gd name="connsiteX5" fmla="*/ 7 w 6900760"/>
              <a:gd name="connsiteY5" fmla="*/ 619235 h 1354783"/>
              <a:gd name="connsiteX0" fmla="*/ 0 w 6900753"/>
              <a:gd name="connsiteY0" fmla="*/ 619235 h 668601"/>
              <a:gd name="connsiteX1" fmla="*/ 6881742 w 6900753"/>
              <a:gd name="connsiteY1" fmla="*/ 0 h 668601"/>
              <a:gd name="connsiteX2" fmla="*/ 6900753 w 6900753"/>
              <a:gd name="connsiteY2" fmla="*/ 668601 h 668601"/>
              <a:gd name="connsiteX3" fmla="*/ 6891248 w 6900753"/>
              <a:gd name="connsiteY3" fmla="*/ 659566 h 668601"/>
              <a:gd name="connsiteX4" fmla="*/ 0 w 6900753"/>
              <a:gd name="connsiteY4" fmla="*/ 619235 h 668601"/>
              <a:gd name="connsiteX0" fmla="*/ 0 w 6263905"/>
              <a:gd name="connsiteY0" fmla="*/ 1197485 h 1197485"/>
              <a:gd name="connsiteX1" fmla="*/ 6244894 w 6263905"/>
              <a:gd name="connsiteY1" fmla="*/ 0 h 1197485"/>
              <a:gd name="connsiteX2" fmla="*/ 6263905 w 6263905"/>
              <a:gd name="connsiteY2" fmla="*/ 668601 h 1197485"/>
              <a:gd name="connsiteX3" fmla="*/ 6254400 w 6263905"/>
              <a:gd name="connsiteY3" fmla="*/ 659566 h 1197485"/>
              <a:gd name="connsiteX4" fmla="*/ 0 w 6263905"/>
              <a:gd name="connsiteY4" fmla="*/ 1197485 h 1197485"/>
              <a:gd name="connsiteX0" fmla="*/ 0 w 7318982"/>
              <a:gd name="connsiteY0" fmla="*/ 673446 h 673446"/>
              <a:gd name="connsiteX1" fmla="*/ 7299971 w 7318982"/>
              <a:gd name="connsiteY1" fmla="*/ 0 h 673446"/>
              <a:gd name="connsiteX2" fmla="*/ 7318982 w 7318982"/>
              <a:gd name="connsiteY2" fmla="*/ 668601 h 673446"/>
              <a:gd name="connsiteX3" fmla="*/ 7309477 w 7318982"/>
              <a:gd name="connsiteY3" fmla="*/ 659566 h 673446"/>
              <a:gd name="connsiteX4" fmla="*/ 0 w 7318982"/>
              <a:gd name="connsiteY4" fmla="*/ 673446 h 673446"/>
              <a:gd name="connsiteX0" fmla="*/ 0 w 7318982"/>
              <a:gd name="connsiteY0" fmla="*/ 673446 h 673446"/>
              <a:gd name="connsiteX1" fmla="*/ 7299971 w 7318982"/>
              <a:gd name="connsiteY1" fmla="*/ 0 h 673446"/>
              <a:gd name="connsiteX2" fmla="*/ 7318982 w 7318982"/>
              <a:gd name="connsiteY2" fmla="*/ 668601 h 673446"/>
              <a:gd name="connsiteX3" fmla="*/ 0 w 7318982"/>
              <a:gd name="connsiteY3" fmla="*/ 673446 h 673446"/>
              <a:gd name="connsiteX0" fmla="*/ 0 w 7318982"/>
              <a:gd name="connsiteY0" fmla="*/ 526624 h 526624"/>
              <a:gd name="connsiteX1" fmla="*/ 7166898 w 7318982"/>
              <a:gd name="connsiteY1" fmla="*/ 0 h 526624"/>
              <a:gd name="connsiteX2" fmla="*/ 7318982 w 7318982"/>
              <a:gd name="connsiteY2" fmla="*/ 521779 h 526624"/>
              <a:gd name="connsiteX3" fmla="*/ 0 w 7318982"/>
              <a:gd name="connsiteY3" fmla="*/ 526624 h 526624"/>
              <a:gd name="connsiteX0" fmla="*/ 0 w 7323733"/>
              <a:gd name="connsiteY0" fmla="*/ 673445 h 673445"/>
              <a:gd name="connsiteX1" fmla="*/ 7323733 w 7323733"/>
              <a:gd name="connsiteY1" fmla="*/ 0 h 673445"/>
              <a:gd name="connsiteX2" fmla="*/ 7318982 w 7323733"/>
              <a:gd name="connsiteY2" fmla="*/ 668600 h 673445"/>
              <a:gd name="connsiteX3" fmla="*/ 0 w 7323733"/>
              <a:gd name="connsiteY3" fmla="*/ 673445 h 673445"/>
              <a:gd name="connsiteX0" fmla="*/ 0 w 7323733"/>
              <a:gd name="connsiteY0" fmla="*/ 673445 h 673445"/>
              <a:gd name="connsiteX1" fmla="*/ 7323733 w 7323733"/>
              <a:gd name="connsiteY1" fmla="*/ 0 h 673445"/>
              <a:gd name="connsiteX2" fmla="*/ 7145512 w 7323733"/>
              <a:gd name="connsiteY2" fmla="*/ 352371 h 673445"/>
              <a:gd name="connsiteX3" fmla="*/ 0 w 7323733"/>
              <a:gd name="connsiteY3" fmla="*/ 673445 h 673445"/>
              <a:gd name="connsiteX0" fmla="*/ 0 w 7323733"/>
              <a:gd name="connsiteY0" fmla="*/ 673445 h 675378"/>
              <a:gd name="connsiteX1" fmla="*/ 7323733 w 7323733"/>
              <a:gd name="connsiteY1" fmla="*/ 0 h 675378"/>
              <a:gd name="connsiteX2" fmla="*/ 7318982 w 7323733"/>
              <a:gd name="connsiteY2" fmla="*/ 675378 h 675378"/>
              <a:gd name="connsiteX3" fmla="*/ 0 w 7323733"/>
              <a:gd name="connsiteY3" fmla="*/ 673445 h 675378"/>
              <a:gd name="connsiteX0" fmla="*/ 0 w 7323733"/>
              <a:gd name="connsiteY0" fmla="*/ 673445 h 673445"/>
              <a:gd name="connsiteX1" fmla="*/ 7323733 w 7323733"/>
              <a:gd name="connsiteY1" fmla="*/ 0 h 673445"/>
              <a:gd name="connsiteX2" fmla="*/ 7202544 w 7323733"/>
              <a:gd name="connsiteY2" fmla="*/ 490158 h 673445"/>
              <a:gd name="connsiteX3" fmla="*/ 0 w 7323733"/>
              <a:gd name="connsiteY3" fmla="*/ 673445 h 673445"/>
              <a:gd name="connsiteX0" fmla="*/ 0 w 7323733"/>
              <a:gd name="connsiteY0" fmla="*/ 673445 h 675379"/>
              <a:gd name="connsiteX1" fmla="*/ 7323733 w 7323733"/>
              <a:gd name="connsiteY1" fmla="*/ 0 h 675379"/>
              <a:gd name="connsiteX2" fmla="*/ 7321359 w 7323733"/>
              <a:gd name="connsiteY2" fmla="*/ 675379 h 675379"/>
              <a:gd name="connsiteX3" fmla="*/ 0 w 7323733"/>
              <a:gd name="connsiteY3" fmla="*/ 673445 h 675379"/>
            </a:gdLst>
            <a:ahLst/>
            <a:cxnLst>
              <a:cxn ang="0">
                <a:pos x="connsiteX0" y="connsiteY0"/>
              </a:cxn>
              <a:cxn ang="0">
                <a:pos x="connsiteX1" y="connsiteY1"/>
              </a:cxn>
              <a:cxn ang="0">
                <a:pos x="connsiteX2" y="connsiteY2"/>
              </a:cxn>
              <a:cxn ang="0">
                <a:pos x="connsiteX3" y="connsiteY3"/>
              </a:cxn>
            </a:cxnLst>
            <a:rect l="l" t="t" r="r" b="b"/>
            <a:pathLst>
              <a:path w="7323733" h="675379">
                <a:moveTo>
                  <a:pt x="0" y="673445"/>
                </a:moveTo>
                <a:lnTo>
                  <a:pt x="7323733" y="0"/>
                </a:lnTo>
                <a:cubicBezTo>
                  <a:pt x="7322149" y="222867"/>
                  <a:pt x="7322943" y="452512"/>
                  <a:pt x="7321359" y="675379"/>
                </a:cubicBezTo>
                <a:lnTo>
                  <a:pt x="0" y="673445"/>
                </a:lnTo>
                <a:close/>
              </a:path>
            </a:pathLst>
          </a:custGeom>
          <a:gradFill>
            <a:gsLst>
              <a:gs pos="28000">
                <a:schemeClr val="accent1"/>
              </a:gs>
              <a:gs pos="40000">
                <a:schemeClr val="accent1">
                  <a:lumMod val="40000"/>
                  <a:lumOff val="60000"/>
                </a:schemeClr>
              </a:gs>
              <a:gs pos="48000">
                <a:schemeClr val="accent1"/>
              </a:gs>
            </a:gsLst>
            <a:lin ang="15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9" name="Freeform 8"/>
          <p:cNvSpPr/>
          <p:nvPr/>
        </p:nvSpPr>
        <p:spPr>
          <a:xfrm>
            <a:off x="0" y="5457825"/>
            <a:ext cx="7239000" cy="1400175"/>
          </a:xfrm>
          <a:custGeom>
            <a:avLst/>
            <a:gdLst>
              <a:gd name="connsiteX0" fmla="*/ 0 w 9134475"/>
              <a:gd name="connsiteY0" fmla="*/ 142875 h 1323975"/>
              <a:gd name="connsiteX1" fmla="*/ 6305550 w 9134475"/>
              <a:gd name="connsiteY1" fmla="*/ 1209675 h 1323975"/>
              <a:gd name="connsiteX2" fmla="*/ 9134475 w 9134475"/>
              <a:gd name="connsiteY2" fmla="*/ 0 h 1323975"/>
              <a:gd name="connsiteX3" fmla="*/ 9134475 w 9134475"/>
              <a:gd name="connsiteY3" fmla="*/ 1323975 h 1323975"/>
              <a:gd name="connsiteX4" fmla="*/ 0 w 9134475"/>
              <a:gd name="connsiteY4" fmla="*/ 1323975 h 1323975"/>
              <a:gd name="connsiteX5" fmla="*/ 0 w 9134475"/>
              <a:gd name="connsiteY5" fmla="*/ 142875 h 1323975"/>
              <a:gd name="connsiteX0" fmla="*/ 0 w 9134475"/>
              <a:gd name="connsiteY0" fmla="*/ 0 h 1181100"/>
              <a:gd name="connsiteX1" fmla="*/ 6305550 w 9134475"/>
              <a:gd name="connsiteY1" fmla="*/ 1066800 h 1181100"/>
              <a:gd name="connsiteX2" fmla="*/ 9134475 w 9134475"/>
              <a:gd name="connsiteY2" fmla="*/ 1181100 h 1181100"/>
              <a:gd name="connsiteX3" fmla="*/ 0 w 9134475"/>
              <a:gd name="connsiteY3" fmla="*/ 1181100 h 1181100"/>
              <a:gd name="connsiteX4" fmla="*/ 0 w 9134475"/>
              <a:gd name="connsiteY4" fmla="*/ 0 h 1181100"/>
              <a:gd name="connsiteX0" fmla="*/ 0 w 6494783"/>
              <a:gd name="connsiteY0" fmla="*/ 0 h 1181100"/>
              <a:gd name="connsiteX1" fmla="*/ 6305550 w 6494783"/>
              <a:gd name="connsiteY1" fmla="*/ 1066800 h 1181100"/>
              <a:gd name="connsiteX2" fmla="*/ 6494783 w 6494783"/>
              <a:gd name="connsiteY2" fmla="*/ 1181100 h 1181100"/>
              <a:gd name="connsiteX3" fmla="*/ 0 w 6494783"/>
              <a:gd name="connsiteY3" fmla="*/ 1181100 h 1181100"/>
              <a:gd name="connsiteX4" fmla="*/ 0 w 6494783"/>
              <a:gd name="connsiteY4" fmla="*/ 0 h 1181100"/>
              <a:gd name="connsiteX0" fmla="*/ 0 w 6494783"/>
              <a:gd name="connsiteY0" fmla="*/ 0 h 1181100"/>
              <a:gd name="connsiteX1" fmla="*/ 6494783 w 6494783"/>
              <a:gd name="connsiteY1" fmla="*/ 1181100 h 1181100"/>
              <a:gd name="connsiteX2" fmla="*/ 0 w 6494783"/>
              <a:gd name="connsiteY2" fmla="*/ 1181100 h 1181100"/>
              <a:gd name="connsiteX3" fmla="*/ 0 w 6494783"/>
              <a:gd name="connsiteY3" fmla="*/ 0 h 1181100"/>
              <a:gd name="connsiteX0" fmla="*/ 0 w 7415827"/>
              <a:gd name="connsiteY0" fmla="*/ 0 h 1181100"/>
              <a:gd name="connsiteX1" fmla="*/ 7415827 w 7415827"/>
              <a:gd name="connsiteY1" fmla="*/ 866775 h 1181100"/>
              <a:gd name="connsiteX2" fmla="*/ 0 w 7415827"/>
              <a:gd name="connsiteY2" fmla="*/ 1181100 h 1181100"/>
              <a:gd name="connsiteX3" fmla="*/ 0 w 7415827"/>
              <a:gd name="connsiteY3" fmla="*/ 0 h 1181100"/>
              <a:gd name="connsiteX0" fmla="*/ 0 w 7415827"/>
              <a:gd name="connsiteY0" fmla="*/ 0 h 1571625"/>
              <a:gd name="connsiteX1" fmla="*/ 7415827 w 7415827"/>
              <a:gd name="connsiteY1" fmla="*/ 866775 h 1571625"/>
              <a:gd name="connsiteX2" fmla="*/ 0 w 7415827"/>
              <a:gd name="connsiteY2" fmla="*/ 1571625 h 1571625"/>
              <a:gd name="connsiteX3" fmla="*/ 0 w 7415827"/>
              <a:gd name="connsiteY3" fmla="*/ 0 h 1571625"/>
              <a:gd name="connsiteX0" fmla="*/ 0 w 7415827"/>
              <a:gd name="connsiteY0" fmla="*/ 0 h 1571625"/>
              <a:gd name="connsiteX1" fmla="*/ 7415827 w 7415827"/>
              <a:gd name="connsiteY1" fmla="*/ 866775 h 1571625"/>
              <a:gd name="connsiteX2" fmla="*/ 1823096 w 7415827"/>
              <a:gd name="connsiteY2" fmla="*/ 1571625 h 1571625"/>
              <a:gd name="connsiteX3" fmla="*/ 0 w 7415827"/>
              <a:gd name="connsiteY3" fmla="*/ 1571625 h 1571625"/>
              <a:gd name="connsiteX4" fmla="*/ 0 w 7415827"/>
              <a:gd name="connsiteY4" fmla="*/ 0 h 1571625"/>
              <a:gd name="connsiteX0" fmla="*/ 0 w 7216426"/>
              <a:gd name="connsiteY0" fmla="*/ 0 h 1571625"/>
              <a:gd name="connsiteX1" fmla="*/ 7216426 w 7216426"/>
              <a:gd name="connsiteY1" fmla="*/ 1038225 h 1571625"/>
              <a:gd name="connsiteX2" fmla="*/ 1823096 w 7216426"/>
              <a:gd name="connsiteY2" fmla="*/ 1571625 h 1571625"/>
              <a:gd name="connsiteX3" fmla="*/ 0 w 7216426"/>
              <a:gd name="connsiteY3" fmla="*/ 1571625 h 1571625"/>
              <a:gd name="connsiteX4" fmla="*/ 0 w 7216426"/>
              <a:gd name="connsiteY4" fmla="*/ 0 h 1571625"/>
              <a:gd name="connsiteX0" fmla="*/ 0 w 7216426"/>
              <a:gd name="connsiteY0" fmla="*/ 0 h 914400"/>
              <a:gd name="connsiteX1" fmla="*/ 7216426 w 7216426"/>
              <a:gd name="connsiteY1" fmla="*/ 381000 h 914400"/>
              <a:gd name="connsiteX2" fmla="*/ 1823096 w 7216426"/>
              <a:gd name="connsiteY2" fmla="*/ 914400 h 914400"/>
              <a:gd name="connsiteX3" fmla="*/ 0 w 7216426"/>
              <a:gd name="connsiteY3" fmla="*/ 914400 h 914400"/>
              <a:gd name="connsiteX4" fmla="*/ 0 w 7216426"/>
              <a:gd name="connsiteY4" fmla="*/ 0 h 914400"/>
              <a:gd name="connsiteX0" fmla="*/ 0 w 7216426"/>
              <a:gd name="connsiteY0" fmla="*/ 0 h 1400175"/>
              <a:gd name="connsiteX1" fmla="*/ 7216426 w 7216426"/>
              <a:gd name="connsiteY1" fmla="*/ 866775 h 1400175"/>
              <a:gd name="connsiteX2" fmla="*/ 1823096 w 7216426"/>
              <a:gd name="connsiteY2" fmla="*/ 1400175 h 1400175"/>
              <a:gd name="connsiteX3" fmla="*/ 0 w 7216426"/>
              <a:gd name="connsiteY3" fmla="*/ 1400175 h 1400175"/>
              <a:gd name="connsiteX4" fmla="*/ 0 w 7216426"/>
              <a:gd name="connsiteY4" fmla="*/ 0 h 140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6426" h="1400175">
                <a:moveTo>
                  <a:pt x="0" y="0"/>
                </a:moveTo>
                <a:lnTo>
                  <a:pt x="7216426" y="866775"/>
                </a:lnTo>
                <a:lnTo>
                  <a:pt x="1823096" y="1400175"/>
                </a:lnTo>
                <a:lnTo>
                  <a:pt x="0" y="1400175"/>
                </a:lnTo>
                <a:lnTo>
                  <a:pt x="0" y="0"/>
                </a:lnTo>
                <a:close/>
              </a:path>
            </a:pathLst>
          </a:custGeom>
          <a:gradFill>
            <a:gsLst>
              <a:gs pos="0">
                <a:schemeClr val="accent3"/>
              </a:gs>
              <a:gs pos="52000">
                <a:schemeClr val="accent3">
                  <a:lumMod val="40000"/>
                  <a:lumOff val="60000"/>
                </a:schemeClr>
              </a:gs>
              <a:gs pos="66000">
                <a:schemeClr val="accent3"/>
              </a:gs>
            </a:gsLst>
            <a:lin ang="1662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3" name="Picture Placeholder 2"/>
          <p:cNvSpPr>
            <a:spLocks noGrp="1"/>
          </p:cNvSpPr>
          <p:nvPr>
            <p:ph type="pic" idx="1"/>
          </p:nvPr>
        </p:nvSpPr>
        <p:spPr>
          <a:xfrm>
            <a:off x="4572000" y="609600"/>
            <a:ext cx="3886200" cy="4190999"/>
          </a:xfrm>
          <a:ln w="79375">
            <a:solidFill>
              <a:schemeClr val="tx1"/>
            </a:solidFill>
            <a:miter lim="800000"/>
          </a:ln>
          <a:effectLst>
            <a:outerShdw blurRad="50800" dist="38100" dir="5400000" algn="ctr" rotWithShape="0">
              <a:srgbClr val="000000">
                <a:alpha val="42000"/>
              </a:srgbClr>
            </a:outerShdw>
          </a:effectLst>
        </p:spPr>
        <p:txBody>
          <a:bodyPr>
            <a:normAutofit/>
          </a:bodyPr>
          <a:lstStyle>
            <a:lvl1pPr marL="0" indent="0" algn="ctr">
              <a:buNone/>
              <a:defRPr sz="25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10" name="Freeform 9"/>
          <p:cNvSpPr/>
          <p:nvPr/>
        </p:nvSpPr>
        <p:spPr>
          <a:xfrm>
            <a:off x="-196" y="5412337"/>
            <a:ext cx="7605568" cy="927910"/>
          </a:xfrm>
          <a:custGeom>
            <a:avLst/>
            <a:gdLst>
              <a:gd name="connsiteX0" fmla="*/ 0 w 7436498"/>
              <a:gd name="connsiteY0" fmla="*/ 0 h 951723"/>
              <a:gd name="connsiteX1" fmla="*/ 0 w 7436498"/>
              <a:gd name="connsiteY1" fmla="*/ 139959 h 951723"/>
              <a:gd name="connsiteX2" fmla="*/ 7053942 w 7436498"/>
              <a:gd name="connsiteY2" fmla="*/ 951723 h 951723"/>
              <a:gd name="connsiteX3" fmla="*/ 7436498 w 7436498"/>
              <a:gd name="connsiteY3" fmla="*/ 914400 h 951723"/>
              <a:gd name="connsiteX4" fmla="*/ 0 w 7436498"/>
              <a:gd name="connsiteY4" fmla="*/ 0 h 951723"/>
              <a:gd name="connsiteX0" fmla="*/ 190500 w 7436498"/>
              <a:gd name="connsiteY0" fmla="*/ 0 h 1004110"/>
              <a:gd name="connsiteX1" fmla="*/ 0 w 7436498"/>
              <a:gd name="connsiteY1" fmla="*/ 192346 h 1004110"/>
              <a:gd name="connsiteX2" fmla="*/ 7053942 w 7436498"/>
              <a:gd name="connsiteY2" fmla="*/ 1004110 h 1004110"/>
              <a:gd name="connsiteX3" fmla="*/ 7436498 w 7436498"/>
              <a:gd name="connsiteY3" fmla="*/ 966787 h 1004110"/>
              <a:gd name="connsiteX4" fmla="*/ 190500 w 7436498"/>
              <a:gd name="connsiteY4" fmla="*/ 0 h 1004110"/>
              <a:gd name="connsiteX0" fmla="*/ 0 w 7448404"/>
              <a:gd name="connsiteY0" fmla="*/ 0 h 923148"/>
              <a:gd name="connsiteX1" fmla="*/ 11906 w 7448404"/>
              <a:gd name="connsiteY1" fmla="*/ 111384 h 923148"/>
              <a:gd name="connsiteX2" fmla="*/ 7065848 w 7448404"/>
              <a:gd name="connsiteY2" fmla="*/ 923148 h 923148"/>
              <a:gd name="connsiteX3" fmla="*/ 7448404 w 7448404"/>
              <a:gd name="connsiteY3" fmla="*/ 885825 h 923148"/>
              <a:gd name="connsiteX4" fmla="*/ 0 w 7448404"/>
              <a:gd name="connsiteY4" fmla="*/ 0 h 923148"/>
              <a:gd name="connsiteX0" fmla="*/ 0 w 7448404"/>
              <a:gd name="connsiteY0" fmla="*/ 0 h 923148"/>
              <a:gd name="connsiteX1" fmla="*/ 164306 w 7448404"/>
              <a:gd name="connsiteY1" fmla="*/ 68522 h 923148"/>
              <a:gd name="connsiteX2" fmla="*/ 7065848 w 7448404"/>
              <a:gd name="connsiteY2" fmla="*/ 923148 h 923148"/>
              <a:gd name="connsiteX3" fmla="*/ 7448404 w 7448404"/>
              <a:gd name="connsiteY3" fmla="*/ 885825 h 923148"/>
              <a:gd name="connsiteX4" fmla="*/ 0 w 7448404"/>
              <a:gd name="connsiteY4" fmla="*/ 0 h 923148"/>
              <a:gd name="connsiteX0" fmla="*/ 0 w 7448404"/>
              <a:gd name="connsiteY0" fmla="*/ 0 h 923148"/>
              <a:gd name="connsiteX1" fmla="*/ 302418 w 7448404"/>
              <a:gd name="connsiteY1" fmla="*/ 297122 h 923148"/>
              <a:gd name="connsiteX2" fmla="*/ 7065848 w 7448404"/>
              <a:gd name="connsiteY2" fmla="*/ 923148 h 923148"/>
              <a:gd name="connsiteX3" fmla="*/ 7448404 w 7448404"/>
              <a:gd name="connsiteY3" fmla="*/ 885825 h 923148"/>
              <a:gd name="connsiteX4" fmla="*/ 0 w 7448404"/>
              <a:gd name="connsiteY4" fmla="*/ 0 h 923148"/>
              <a:gd name="connsiteX0" fmla="*/ 1 w 7448405"/>
              <a:gd name="connsiteY0" fmla="*/ 0 h 923148"/>
              <a:gd name="connsiteX1" fmla="*/ 0 w 7448405"/>
              <a:gd name="connsiteY1" fmla="*/ 75665 h 923148"/>
              <a:gd name="connsiteX2" fmla="*/ 7065849 w 7448405"/>
              <a:gd name="connsiteY2" fmla="*/ 923148 h 923148"/>
              <a:gd name="connsiteX3" fmla="*/ 7448405 w 7448405"/>
              <a:gd name="connsiteY3" fmla="*/ 885825 h 923148"/>
              <a:gd name="connsiteX4" fmla="*/ 1 w 7448405"/>
              <a:gd name="connsiteY4" fmla="*/ 0 h 923148"/>
              <a:gd name="connsiteX0" fmla="*/ 1 w 7400780"/>
              <a:gd name="connsiteY0" fmla="*/ 0 h 928688"/>
              <a:gd name="connsiteX1" fmla="*/ 0 w 7400780"/>
              <a:gd name="connsiteY1" fmla="*/ 75665 h 928688"/>
              <a:gd name="connsiteX2" fmla="*/ 7065849 w 7400780"/>
              <a:gd name="connsiteY2" fmla="*/ 923148 h 928688"/>
              <a:gd name="connsiteX3" fmla="*/ 7400780 w 7400780"/>
              <a:gd name="connsiteY3" fmla="*/ 928688 h 928688"/>
              <a:gd name="connsiteX4" fmla="*/ 1 w 7400780"/>
              <a:gd name="connsiteY4" fmla="*/ 0 h 928688"/>
              <a:gd name="connsiteX0" fmla="*/ 1 w 7605568"/>
              <a:gd name="connsiteY0" fmla="*/ 0 h 923148"/>
              <a:gd name="connsiteX1" fmla="*/ 0 w 7605568"/>
              <a:gd name="connsiteY1" fmla="*/ 75665 h 923148"/>
              <a:gd name="connsiteX2" fmla="*/ 7065849 w 7605568"/>
              <a:gd name="connsiteY2" fmla="*/ 923148 h 923148"/>
              <a:gd name="connsiteX3" fmla="*/ 7605568 w 7605568"/>
              <a:gd name="connsiteY3" fmla="*/ 897732 h 923148"/>
              <a:gd name="connsiteX4" fmla="*/ 1 w 7605568"/>
              <a:gd name="connsiteY4" fmla="*/ 0 h 923148"/>
              <a:gd name="connsiteX0" fmla="*/ 1 w 7605568"/>
              <a:gd name="connsiteY0" fmla="*/ 0 h 897732"/>
              <a:gd name="connsiteX1" fmla="*/ 0 w 7605568"/>
              <a:gd name="connsiteY1" fmla="*/ 75665 h 897732"/>
              <a:gd name="connsiteX2" fmla="*/ 7065849 w 7605568"/>
              <a:gd name="connsiteY2" fmla="*/ 863617 h 897732"/>
              <a:gd name="connsiteX3" fmla="*/ 7605568 w 7605568"/>
              <a:gd name="connsiteY3" fmla="*/ 897732 h 897732"/>
              <a:gd name="connsiteX4" fmla="*/ 1 w 7605568"/>
              <a:gd name="connsiteY4" fmla="*/ 0 h 897732"/>
              <a:gd name="connsiteX0" fmla="*/ 1 w 7605568"/>
              <a:gd name="connsiteY0" fmla="*/ 0 h 927910"/>
              <a:gd name="connsiteX1" fmla="*/ 0 w 7605568"/>
              <a:gd name="connsiteY1" fmla="*/ 75665 h 927910"/>
              <a:gd name="connsiteX2" fmla="*/ 7225392 w 7605568"/>
              <a:gd name="connsiteY2" fmla="*/ 927910 h 927910"/>
              <a:gd name="connsiteX3" fmla="*/ 7605568 w 7605568"/>
              <a:gd name="connsiteY3" fmla="*/ 897732 h 927910"/>
              <a:gd name="connsiteX4" fmla="*/ 1 w 7605568"/>
              <a:gd name="connsiteY4" fmla="*/ 0 h 927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5568" h="927910">
                <a:moveTo>
                  <a:pt x="1" y="0"/>
                </a:moveTo>
                <a:cubicBezTo>
                  <a:pt x="1" y="25222"/>
                  <a:pt x="0" y="50443"/>
                  <a:pt x="0" y="75665"/>
                </a:cubicBezTo>
                <a:lnTo>
                  <a:pt x="7225392" y="927910"/>
                </a:lnTo>
                <a:lnTo>
                  <a:pt x="7605568" y="897732"/>
                </a:lnTo>
                <a:lnTo>
                  <a:pt x="1" y="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1" name="Freeform 10"/>
          <p:cNvSpPr/>
          <p:nvPr/>
        </p:nvSpPr>
        <p:spPr>
          <a:xfrm>
            <a:off x="1680725" y="6116507"/>
            <a:ext cx="7465656" cy="741493"/>
          </a:xfrm>
          <a:custGeom>
            <a:avLst/>
            <a:gdLst>
              <a:gd name="connsiteX0" fmla="*/ 7408506 w 7408506"/>
              <a:gd name="connsiteY0" fmla="*/ 0 h 755780"/>
              <a:gd name="connsiteX1" fmla="*/ 0 w 7408506"/>
              <a:gd name="connsiteY1" fmla="*/ 755780 h 755780"/>
              <a:gd name="connsiteX2" fmla="*/ 662473 w 7408506"/>
              <a:gd name="connsiteY2" fmla="*/ 755780 h 755780"/>
              <a:gd name="connsiteX3" fmla="*/ 7408506 w 7408506"/>
              <a:gd name="connsiteY3" fmla="*/ 74645 h 755780"/>
              <a:gd name="connsiteX4" fmla="*/ 7408506 w 7408506"/>
              <a:gd name="connsiteY4" fmla="*/ 0 h 755780"/>
              <a:gd name="connsiteX0" fmla="*/ 6958449 w 6958449"/>
              <a:gd name="connsiteY0" fmla="*/ 0 h 755780"/>
              <a:gd name="connsiteX1" fmla="*/ 0 w 6958449"/>
              <a:gd name="connsiteY1" fmla="*/ 712918 h 755780"/>
              <a:gd name="connsiteX2" fmla="*/ 212416 w 6958449"/>
              <a:gd name="connsiteY2" fmla="*/ 755780 h 755780"/>
              <a:gd name="connsiteX3" fmla="*/ 6958449 w 6958449"/>
              <a:gd name="connsiteY3" fmla="*/ 74645 h 755780"/>
              <a:gd name="connsiteX4" fmla="*/ 6958449 w 6958449"/>
              <a:gd name="connsiteY4" fmla="*/ 0 h 755780"/>
              <a:gd name="connsiteX0" fmla="*/ 6958449 w 6958449"/>
              <a:gd name="connsiteY0" fmla="*/ 0 h 712918"/>
              <a:gd name="connsiteX1" fmla="*/ 0 w 6958449"/>
              <a:gd name="connsiteY1" fmla="*/ 712918 h 712918"/>
              <a:gd name="connsiteX2" fmla="*/ 302903 w 6958449"/>
              <a:gd name="connsiteY2" fmla="*/ 705774 h 712918"/>
              <a:gd name="connsiteX3" fmla="*/ 6958449 w 6958449"/>
              <a:gd name="connsiteY3" fmla="*/ 74645 h 712918"/>
              <a:gd name="connsiteX4" fmla="*/ 6958449 w 6958449"/>
              <a:gd name="connsiteY4" fmla="*/ 0 h 712918"/>
              <a:gd name="connsiteX0" fmla="*/ 6958449 w 6958449"/>
              <a:gd name="connsiteY0" fmla="*/ 0 h 741492"/>
              <a:gd name="connsiteX1" fmla="*/ 0 w 6958449"/>
              <a:gd name="connsiteY1" fmla="*/ 712918 h 741492"/>
              <a:gd name="connsiteX2" fmla="*/ 248134 w 6958449"/>
              <a:gd name="connsiteY2" fmla="*/ 741492 h 741492"/>
              <a:gd name="connsiteX3" fmla="*/ 6958449 w 6958449"/>
              <a:gd name="connsiteY3" fmla="*/ 74645 h 741492"/>
              <a:gd name="connsiteX4" fmla="*/ 6958449 w 6958449"/>
              <a:gd name="connsiteY4" fmla="*/ 0 h 741492"/>
              <a:gd name="connsiteX0" fmla="*/ 7465656 w 7465656"/>
              <a:gd name="connsiteY0" fmla="*/ 0 h 741493"/>
              <a:gd name="connsiteX1" fmla="*/ 0 w 7465656"/>
              <a:gd name="connsiteY1" fmla="*/ 741493 h 741493"/>
              <a:gd name="connsiteX2" fmla="*/ 755341 w 7465656"/>
              <a:gd name="connsiteY2" fmla="*/ 741492 h 741493"/>
              <a:gd name="connsiteX3" fmla="*/ 7465656 w 7465656"/>
              <a:gd name="connsiteY3" fmla="*/ 74645 h 741493"/>
              <a:gd name="connsiteX4" fmla="*/ 7465656 w 7465656"/>
              <a:gd name="connsiteY4" fmla="*/ 0 h 741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65656" h="741493">
                <a:moveTo>
                  <a:pt x="7465656" y="0"/>
                </a:moveTo>
                <a:lnTo>
                  <a:pt x="0" y="741493"/>
                </a:lnTo>
                <a:lnTo>
                  <a:pt x="755341" y="741492"/>
                </a:lnTo>
                <a:lnTo>
                  <a:pt x="7465656" y="74645"/>
                </a:lnTo>
                <a:lnTo>
                  <a:pt x="7465656" y="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5" name="Date Placeholder 4"/>
          <p:cNvSpPr>
            <a:spLocks noGrp="1"/>
          </p:cNvSpPr>
          <p:nvPr>
            <p:ph type="dt" sz="half" idx="10"/>
          </p:nvPr>
        </p:nvSpPr>
        <p:spPr/>
        <p:txBody>
          <a:bodyPr/>
          <a:lstStyle/>
          <a:p>
            <a:r>
              <a:rPr lang="fr-FR">
                <a:latin typeface="Gill Sans MT"/>
              </a:rPr>
              <a:t>SF13</a:t>
            </a:r>
            <a:r>
              <a:rPr>
                <a:latin typeface="Gill Sans MT"/>
              </a:rPr>
              <a:t>    </a:t>
            </a:r>
            <a:fld id="{635ACD4B-D987-7B45-BDB9-79BA64327AAB}" type="datetime4">
              <a:rPr lang="en-US">
                <a:latin typeface="Gill Sans MT"/>
              </a:rPr>
              <a:pPr/>
              <a:t>July 6, 2013</a:t>
            </a:fld>
            <a:endParaRPr lang="fr-FR" dirty="0">
              <a:latin typeface="Gill Sans MT"/>
            </a:endParaRPr>
          </a:p>
        </p:txBody>
      </p:sp>
      <p:sp>
        <p:nvSpPr>
          <p:cNvPr id="6" name="Footer Placeholder 5"/>
          <p:cNvSpPr>
            <a:spLocks noGrp="1"/>
          </p:cNvSpPr>
          <p:nvPr>
            <p:ph type="ftr" sz="quarter" idx="11"/>
          </p:nvPr>
        </p:nvSpPr>
        <p:spPr/>
        <p:txBody>
          <a:bodyPr/>
          <a:lstStyle/>
          <a:p>
            <a:r>
              <a:rPr lang="en-US" smtClean="0">
                <a:latin typeface="Gill Sans MT"/>
              </a:rPr>
              <a:t>Argonne National Laboratory Nicholas Frontiere</a:t>
            </a:r>
            <a:endParaRPr lang="en-US" dirty="0">
              <a:latin typeface="Gill Sans MT"/>
            </a:endParaRPr>
          </a:p>
        </p:txBody>
      </p:sp>
      <p:sp>
        <p:nvSpPr>
          <p:cNvPr id="7" name="Slide Number Placeholder 6"/>
          <p:cNvSpPr>
            <a:spLocks noGrp="1"/>
          </p:cNvSpPr>
          <p:nvPr>
            <p:ph type="sldNum" sz="quarter" idx="12"/>
          </p:nvPr>
        </p:nvSpPr>
        <p:spPr/>
        <p:txBody>
          <a:bodyPr/>
          <a:lstStyle/>
          <a:p>
            <a:fld id="{1D72EBF8-7CF5-44B7-B2BF-E22DE4D0703D}" type="slidenum">
              <a:rPr lang="en-US" smtClean="0">
                <a:latin typeface="Gill Sans MT"/>
              </a:rPr>
              <a:pPr/>
              <a:t>‹#›</a:t>
            </a:fld>
            <a:endParaRPr lang="en-US">
              <a:latin typeface="Gill Sans MT"/>
            </a:endParaRPr>
          </a:p>
        </p:txBody>
      </p:sp>
      <p:sp>
        <p:nvSpPr>
          <p:cNvPr id="14" name="Title 1"/>
          <p:cNvSpPr>
            <a:spLocks noGrp="1"/>
          </p:cNvSpPr>
          <p:nvPr>
            <p:ph type="title"/>
          </p:nvPr>
        </p:nvSpPr>
        <p:spPr>
          <a:xfrm>
            <a:off x="676656" y="609600"/>
            <a:ext cx="3383280" cy="914400"/>
          </a:xfrm>
        </p:spPr>
        <p:txBody>
          <a:bodyPr anchor="b">
            <a:noAutofit/>
          </a:bodyPr>
          <a:lstStyle>
            <a:lvl1pPr algn="l">
              <a:defRPr sz="2200" b="0" i="0" cap="none" baseline="0">
                <a:solidFill>
                  <a:schemeClr val="tx2"/>
                </a:solidFill>
              </a:defRPr>
            </a:lvl1pPr>
          </a:lstStyle>
          <a:p>
            <a:r>
              <a:rPr lang="en-US" smtClean="0"/>
              <a:t>Click to edit Master title style</a:t>
            </a:r>
            <a:endParaRPr lang="en-US" dirty="0"/>
          </a:p>
        </p:txBody>
      </p:sp>
      <p:sp>
        <p:nvSpPr>
          <p:cNvPr id="15" name="Text Placeholder 14"/>
          <p:cNvSpPr>
            <a:spLocks noGrp="1"/>
          </p:cNvSpPr>
          <p:nvPr>
            <p:ph type="body" sz="quarter" idx="14"/>
          </p:nvPr>
        </p:nvSpPr>
        <p:spPr>
          <a:xfrm>
            <a:off x="676656" y="1524000"/>
            <a:ext cx="3381375" cy="3295650"/>
          </a:xfrm>
        </p:spPr>
        <p:txBody>
          <a:bodyPr>
            <a:normAutofit/>
          </a:bodyPr>
          <a:lstStyle>
            <a:lvl1pPr marL="0" indent="0">
              <a:buFontTx/>
              <a:buNone/>
              <a:defRPr sz="1600"/>
            </a:lvl1pPr>
            <a:lvl2pPr>
              <a:buFontTx/>
              <a:buNone/>
              <a:defRPr/>
            </a:lvl2pPr>
            <a:lvl3pPr>
              <a:buFontTx/>
              <a:buNone/>
              <a:defRPr/>
            </a:lvl3pPr>
            <a:lvl4pPr>
              <a:buFontTx/>
              <a:buNone/>
              <a:defRPr/>
            </a:lvl4pPr>
            <a:lvl5pPr>
              <a:buFontTx/>
              <a:buNone/>
              <a:defRPr/>
            </a:lvl5pPr>
          </a:lstStyle>
          <a:p>
            <a:pPr lvl="0"/>
            <a:r>
              <a:rPr lang="en-US" smtClean="0"/>
              <a:t>Click to edit Master text styles</a:t>
            </a: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7" name="Freeform 6"/>
          <p:cNvSpPr/>
          <p:nvPr/>
        </p:nvSpPr>
        <p:spPr>
          <a:xfrm>
            <a:off x="0" y="5457825"/>
            <a:ext cx="7239000" cy="1400175"/>
          </a:xfrm>
          <a:custGeom>
            <a:avLst/>
            <a:gdLst>
              <a:gd name="connsiteX0" fmla="*/ 0 w 9134475"/>
              <a:gd name="connsiteY0" fmla="*/ 142875 h 1323975"/>
              <a:gd name="connsiteX1" fmla="*/ 6305550 w 9134475"/>
              <a:gd name="connsiteY1" fmla="*/ 1209675 h 1323975"/>
              <a:gd name="connsiteX2" fmla="*/ 9134475 w 9134475"/>
              <a:gd name="connsiteY2" fmla="*/ 0 h 1323975"/>
              <a:gd name="connsiteX3" fmla="*/ 9134475 w 9134475"/>
              <a:gd name="connsiteY3" fmla="*/ 1323975 h 1323975"/>
              <a:gd name="connsiteX4" fmla="*/ 0 w 9134475"/>
              <a:gd name="connsiteY4" fmla="*/ 1323975 h 1323975"/>
              <a:gd name="connsiteX5" fmla="*/ 0 w 9134475"/>
              <a:gd name="connsiteY5" fmla="*/ 142875 h 1323975"/>
              <a:gd name="connsiteX0" fmla="*/ 0 w 9134475"/>
              <a:gd name="connsiteY0" fmla="*/ 0 h 1181100"/>
              <a:gd name="connsiteX1" fmla="*/ 6305550 w 9134475"/>
              <a:gd name="connsiteY1" fmla="*/ 1066800 h 1181100"/>
              <a:gd name="connsiteX2" fmla="*/ 9134475 w 9134475"/>
              <a:gd name="connsiteY2" fmla="*/ 1181100 h 1181100"/>
              <a:gd name="connsiteX3" fmla="*/ 0 w 9134475"/>
              <a:gd name="connsiteY3" fmla="*/ 1181100 h 1181100"/>
              <a:gd name="connsiteX4" fmla="*/ 0 w 9134475"/>
              <a:gd name="connsiteY4" fmla="*/ 0 h 1181100"/>
              <a:gd name="connsiteX0" fmla="*/ 0 w 6494783"/>
              <a:gd name="connsiteY0" fmla="*/ 0 h 1181100"/>
              <a:gd name="connsiteX1" fmla="*/ 6305550 w 6494783"/>
              <a:gd name="connsiteY1" fmla="*/ 1066800 h 1181100"/>
              <a:gd name="connsiteX2" fmla="*/ 6494783 w 6494783"/>
              <a:gd name="connsiteY2" fmla="*/ 1181100 h 1181100"/>
              <a:gd name="connsiteX3" fmla="*/ 0 w 6494783"/>
              <a:gd name="connsiteY3" fmla="*/ 1181100 h 1181100"/>
              <a:gd name="connsiteX4" fmla="*/ 0 w 6494783"/>
              <a:gd name="connsiteY4" fmla="*/ 0 h 1181100"/>
              <a:gd name="connsiteX0" fmla="*/ 0 w 6494783"/>
              <a:gd name="connsiteY0" fmla="*/ 0 h 1181100"/>
              <a:gd name="connsiteX1" fmla="*/ 6494783 w 6494783"/>
              <a:gd name="connsiteY1" fmla="*/ 1181100 h 1181100"/>
              <a:gd name="connsiteX2" fmla="*/ 0 w 6494783"/>
              <a:gd name="connsiteY2" fmla="*/ 1181100 h 1181100"/>
              <a:gd name="connsiteX3" fmla="*/ 0 w 6494783"/>
              <a:gd name="connsiteY3" fmla="*/ 0 h 1181100"/>
              <a:gd name="connsiteX0" fmla="*/ 0 w 7415827"/>
              <a:gd name="connsiteY0" fmla="*/ 0 h 1181100"/>
              <a:gd name="connsiteX1" fmla="*/ 7415827 w 7415827"/>
              <a:gd name="connsiteY1" fmla="*/ 866775 h 1181100"/>
              <a:gd name="connsiteX2" fmla="*/ 0 w 7415827"/>
              <a:gd name="connsiteY2" fmla="*/ 1181100 h 1181100"/>
              <a:gd name="connsiteX3" fmla="*/ 0 w 7415827"/>
              <a:gd name="connsiteY3" fmla="*/ 0 h 1181100"/>
              <a:gd name="connsiteX0" fmla="*/ 0 w 7415827"/>
              <a:gd name="connsiteY0" fmla="*/ 0 h 1571625"/>
              <a:gd name="connsiteX1" fmla="*/ 7415827 w 7415827"/>
              <a:gd name="connsiteY1" fmla="*/ 866775 h 1571625"/>
              <a:gd name="connsiteX2" fmla="*/ 0 w 7415827"/>
              <a:gd name="connsiteY2" fmla="*/ 1571625 h 1571625"/>
              <a:gd name="connsiteX3" fmla="*/ 0 w 7415827"/>
              <a:gd name="connsiteY3" fmla="*/ 0 h 1571625"/>
              <a:gd name="connsiteX0" fmla="*/ 0 w 7415827"/>
              <a:gd name="connsiteY0" fmla="*/ 0 h 1571625"/>
              <a:gd name="connsiteX1" fmla="*/ 7415827 w 7415827"/>
              <a:gd name="connsiteY1" fmla="*/ 866775 h 1571625"/>
              <a:gd name="connsiteX2" fmla="*/ 1823096 w 7415827"/>
              <a:gd name="connsiteY2" fmla="*/ 1571625 h 1571625"/>
              <a:gd name="connsiteX3" fmla="*/ 0 w 7415827"/>
              <a:gd name="connsiteY3" fmla="*/ 1571625 h 1571625"/>
              <a:gd name="connsiteX4" fmla="*/ 0 w 7415827"/>
              <a:gd name="connsiteY4" fmla="*/ 0 h 1571625"/>
              <a:gd name="connsiteX0" fmla="*/ 0 w 7216426"/>
              <a:gd name="connsiteY0" fmla="*/ 0 h 1571625"/>
              <a:gd name="connsiteX1" fmla="*/ 7216426 w 7216426"/>
              <a:gd name="connsiteY1" fmla="*/ 1038225 h 1571625"/>
              <a:gd name="connsiteX2" fmla="*/ 1823096 w 7216426"/>
              <a:gd name="connsiteY2" fmla="*/ 1571625 h 1571625"/>
              <a:gd name="connsiteX3" fmla="*/ 0 w 7216426"/>
              <a:gd name="connsiteY3" fmla="*/ 1571625 h 1571625"/>
              <a:gd name="connsiteX4" fmla="*/ 0 w 7216426"/>
              <a:gd name="connsiteY4" fmla="*/ 0 h 1571625"/>
              <a:gd name="connsiteX0" fmla="*/ 0 w 7216426"/>
              <a:gd name="connsiteY0" fmla="*/ 0 h 914400"/>
              <a:gd name="connsiteX1" fmla="*/ 7216426 w 7216426"/>
              <a:gd name="connsiteY1" fmla="*/ 381000 h 914400"/>
              <a:gd name="connsiteX2" fmla="*/ 1823096 w 7216426"/>
              <a:gd name="connsiteY2" fmla="*/ 914400 h 914400"/>
              <a:gd name="connsiteX3" fmla="*/ 0 w 7216426"/>
              <a:gd name="connsiteY3" fmla="*/ 914400 h 914400"/>
              <a:gd name="connsiteX4" fmla="*/ 0 w 7216426"/>
              <a:gd name="connsiteY4" fmla="*/ 0 h 914400"/>
              <a:gd name="connsiteX0" fmla="*/ 0 w 7216426"/>
              <a:gd name="connsiteY0" fmla="*/ 0 h 1400175"/>
              <a:gd name="connsiteX1" fmla="*/ 7216426 w 7216426"/>
              <a:gd name="connsiteY1" fmla="*/ 866775 h 1400175"/>
              <a:gd name="connsiteX2" fmla="*/ 1823096 w 7216426"/>
              <a:gd name="connsiteY2" fmla="*/ 1400175 h 1400175"/>
              <a:gd name="connsiteX3" fmla="*/ 0 w 7216426"/>
              <a:gd name="connsiteY3" fmla="*/ 1400175 h 1400175"/>
              <a:gd name="connsiteX4" fmla="*/ 0 w 7216426"/>
              <a:gd name="connsiteY4" fmla="*/ 0 h 140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6426" h="1400175">
                <a:moveTo>
                  <a:pt x="0" y="0"/>
                </a:moveTo>
                <a:lnTo>
                  <a:pt x="7216426" y="866775"/>
                </a:lnTo>
                <a:lnTo>
                  <a:pt x="1823096" y="1400175"/>
                </a:lnTo>
                <a:lnTo>
                  <a:pt x="0" y="1400175"/>
                </a:lnTo>
                <a:lnTo>
                  <a:pt x="0" y="0"/>
                </a:lnTo>
                <a:close/>
              </a:path>
            </a:pathLst>
          </a:custGeom>
          <a:gradFill>
            <a:gsLst>
              <a:gs pos="0">
                <a:schemeClr val="accent1"/>
              </a:gs>
              <a:gs pos="52000">
                <a:schemeClr val="accent1">
                  <a:lumMod val="40000"/>
                  <a:lumOff val="60000"/>
                </a:schemeClr>
              </a:gs>
              <a:gs pos="66000">
                <a:schemeClr val="accent1"/>
              </a:gs>
            </a:gsLst>
            <a:lin ang="1662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8" name="Freeform 7"/>
          <p:cNvSpPr/>
          <p:nvPr/>
        </p:nvSpPr>
        <p:spPr>
          <a:xfrm>
            <a:off x="1807389" y="6148043"/>
            <a:ext cx="7338991" cy="711996"/>
          </a:xfrm>
          <a:custGeom>
            <a:avLst/>
            <a:gdLst>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666750 h 2114550"/>
              <a:gd name="connsiteX1" fmla="*/ 9144000 w 9144000"/>
              <a:gd name="connsiteY1" fmla="*/ 0 h 2114550"/>
              <a:gd name="connsiteX2" fmla="*/ 9144000 w 9144000"/>
              <a:gd name="connsiteY2" fmla="*/ 914400 h 2114550"/>
              <a:gd name="connsiteX3" fmla="*/ 6334125 w 9144000"/>
              <a:gd name="connsiteY3" fmla="*/ 2114550 h 2114550"/>
              <a:gd name="connsiteX4" fmla="*/ 0 w 9144000"/>
              <a:gd name="connsiteY4" fmla="*/ 1047750 h 2114550"/>
              <a:gd name="connsiteX5" fmla="*/ 9525 w 9144000"/>
              <a:gd name="connsiteY5" fmla="*/ 666750 h 2114550"/>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6334125 w 9144000"/>
              <a:gd name="connsiteY4" fmla="*/ 1457325 h 1581150"/>
              <a:gd name="connsiteX5" fmla="*/ 0 w 9144000"/>
              <a:gd name="connsiteY5" fmla="*/ 390525 h 1581150"/>
              <a:gd name="connsiteX6" fmla="*/ 9525 w 9144000"/>
              <a:gd name="connsiteY6" fmla="*/ 9525 h 1581150"/>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390525 h 1581150"/>
              <a:gd name="connsiteX5" fmla="*/ 9525 w 9144000"/>
              <a:gd name="connsiteY5" fmla="*/ 9525 h 1581150"/>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9525 w 9144000"/>
              <a:gd name="connsiteY5" fmla="*/ 9525 h 1581150"/>
              <a:gd name="connsiteX0" fmla="*/ 342207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342207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9134495 w 9144000"/>
              <a:gd name="connsiteY4" fmla="*/ 1572115 h 1581150"/>
              <a:gd name="connsiteX5" fmla="*/ 0 w 9144000"/>
              <a:gd name="connsiteY5" fmla="*/ 1571625 h 1581150"/>
              <a:gd name="connsiteX6" fmla="*/ 20 w 9144000"/>
              <a:gd name="connsiteY6" fmla="*/ 1323975 h 1581150"/>
              <a:gd name="connsiteX0" fmla="*/ 20 w 9144000"/>
              <a:gd name="connsiteY0" fmla="*/ 1323975 h 1581150"/>
              <a:gd name="connsiteX1" fmla="*/ 9144000 w 9144000"/>
              <a:gd name="connsiteY1" fmla="*/ 0 h 1581150"/>
              <a:gd name="connsiteX2" fmla="*/ 9144000 w 9144000"/>
              <a:gd name="connsiteY2" fmla="*/ 1581150 h 1581150"/>
              <a:gd name="connsiteX3" fmla="*/ 9134495 w 9144000"/>
              <a:gd name="connsiteY3" fmla="*/ 1572115 h 1581150"/>
              <a:gd name="connsiteX4" fmla="*/ 0 w 9144000"/>
              <a:gd name="connsiteY4" fmla="*/ 1571625 h 1581150"/>
              <a:gd name="connsiteX5" fmla="*/ 20 w 9144000"/>
              <a:gd name="connsiteY5" fmla="*/ 1323975 h 1581150"/>
              <a:gd name="connsiteX0" fmla="*/ 20 w 9144000"/>
              <a:gd name="connsiteY0" fmla="*/ 456601 h 713776"/>
              <a:gd name="connsiteX1" fmla="*/ 8611709 w 9144000"/>
              <a:gd name="connsiteY1" fmla="*/ 0 h 713776"/>
              <a:gd name="connsiteX2" fmla="*/ 9144000 w 9144000"/>
              <a:gd name="connsiteY2" fmla="*/ 713776 h 713776"/>
              <a:gd name="connsiteX3" fmla="*/ 9134495 w 9144000"/>
              <a:gd name="connsiteY3" fmla="*/ 704741 h 713776"/>
              <a:gd name="connsiteX4" fmla="*/ 0 w 9144000"/>
              <a:gd name="connsiteY4" fmla="*/ 704251 h 713776"/>
              <a:gd name="connsiteX5" fmla="*/ 20 w 9144000"/>
              <a:gd name="connsiteY5" fmla="*/ 456601 h 713776"/>
              <a:gd name="connsiteX0" fmla="*/ 20 w 9144000"/>
              <a:gd name="connsiteY0" fmla="*/ 818007 h 1075182"/>
              <a:gd name="connsiteX1" fmla="*/ 9124990 w 9144000"/>
              <a:gd name="connsiteY1" fmla="*/ 0 h 1075182"/>
              <a:gd name="connsiteX2" fmla="*/ 9144000 w 9144000"/>
              <a:gd name="connsiteY2" fmla="*/ 1075182 h 1075182"/>
              <a:gd name="connsiteX3" fmla="*/ 9134495 w 9144000"/>
              <a:gd name="connsiteY3" fmla="*/ 1066147 h 1075182"/>
              <a:gd name="connsiteX4" fmla="*/ 0 w 9144000"/>
              <a:gd name="connsiteY4" fmla="*/ 1065657 h 1075182"/>
              <a:gd name="connsiteX5" fmla="*/ 20 w 9144000"/>
              <a:gd name="connsiteY5" fmla="*/ 818007 h 1075182"/>
              <a:gd name="connsiteX0" fmla="*/ 20 w 9144000"/>
              <a:gd name="connsiteY0" fmla="*/ 176512 h 433687"/>
              <a:gd name="connsiteX1" fmla="*/ 8782802 w 9144000"/>
              <a:gd name="connsiteY1" fmla="*/ 0 h 433687"/>
              <a:gd name="connsiteX2" fmla="*/ 9144000 w 9144000"/>
              <a:gd name="connsiteY2" fmla="*/ 433687 h 433687"/>
              <a:gd name="connsiteX3" fmla="*/ 9134495 w 9144000"/>
              <a:gd name="connsiteY3" fmla="*/ 424652 h 433687"/>
              <a:gd name="connsiteX4" fmla="*/ 0 w 9144000"/>
              <a:gd name="connsiteY4" fmla="*/ 424162 h 433687"/>
              <a:gd name="connsiteX5" fmla="*/ 20 w 9144000"/>
              <a:gd name="connsiteY5" fmla="*/ 176512 h 433687"/>
              <a:gd name="connsiteX0" fmla="*/ 20 w 9144000"/>
              <a:gd name="connsiteY0" fmla="*/ 411426 h 668601"/>
              <a:gd name="connsiteX1" fmla="*/ 9124989 w 9144000"/>
              <a:gd name="connsiteY1" fmla="*/ 0 h 668601"/>
              <a:gd name="connsiteX2" fmla="*/ 9144000 w 9144000"/>
              <a:gd name="connsiteY2" fmla="*/ 668601 h 668601"/>
              <a:gd name="connsiteX3" fmla="*/ 9134495 w 9144000"/>
              <a:gd name="connsiteY3" fmla="*/ 659566 h 668601"/>
              <a:gd name="connsiteX4" fmla="*/ 0 w 9144000"/>
              <a:gd name="connsiteY4" fmla="*/ 659076 h 668601"/>
              <a:gd name="connsiteX5" fmla="*/ 20 w 9144000"/>
              <a:gd name="connsiteY5" fmla="*/ 411426 h 668601"/>
              <a:gd name="connsiteX0" fmla="*/ 20 w 9144000"/>
              <a:gd name="connsiteY0" fmla="*/ 998711 h 1081261"/>
              <a:gd name="connsiteX1" fmla="*/ 9124989 w 9144000"/>
              <a:gd name="connsiteY1" fmla="*/ 0 h 1081261"/>
              <a:gd name="connsiteX2" fmla="*/ 9144000 w 9144000"/>
              <a:gd name="connsiteY2" fmla="*/ 668601 h 1081261"/>
              <a:gd name="connsiteX3" fmla="*/ 9134495 w 9144000"/>
              <a:gd name="connsiteY3" fmla="*/ 659566 h 1081261"/>
              <a:gd name="connsiteX4" fmla="*/ 0 w 9144000"/>
              <a:gd name="connsiteY4" fmla="*/ 659076 h 1081261"/>
              <a:gd name="connsiteX5" fmla="*/ 20 w 9144000"/>
              <a:gd name="connsiteY5" fmla="*/ 998711 h 1081261"/>
              <a:gd name="connsiteX0" fmla="*/ 2243247 w 9144000"/>
              <a:gd name="connsiteY0" fmla="*/ 619235 h 701785"/>
              <a:gd name="connsiteX1" fmla="*/ 9124989 w 9144000"/>
              <a:gd name="connsiteY1" fmla="*/ 0 h 701785"/>
              <a:gd name="connsiteX2" fmla="*/ 9144000 w 9144000"/>
              <a:gd name="connsiteY2" fmla="*/ 668601 h 701785"/>
              <a:gd name="connsiteX3" fmla="*/ 9134495 w 9144000"/>
              <a:gd name="connsiteY3" fmla="*/ 659566 h 701785"/>
              <a:gd name="connsiteX4" fmla="*/ 0 w 9144000"/>
              <a:gd name="connsiteY4" fmla="*/ 659076 h 701785"/>
              <a:gd name="connsiteX5" fmla="*/ 2243247 w 9144000"/>
              <a:gd name="connsiteY5" fmla="*/ 619235 h 701785"/>
              <a:gd name="connsiteX0" fmla="*/ 7 w 6900760"/>
              <a:gd name="connsiteY0" fmla="*/ 619235 h 1354783"/>
              <a:gd name="connsiteX1" fmla="*/ 6881749 w 6900760"/>
              <a:gd name="connsiteY1" fmla="*/ 0 h 1354783"/>
              <a:gd name="connsiteX2" fmla="*/ 6900760 w 6900760"/>
              <a:gd name="connsiteY2" fmla="*/ 668601 h 1354783"/>
              <a:gd name="connsiteX3" fmla="*/ 6891255 w 6900760"/>
              <a:gd name="connsiteY3" fmla="*/ 659566 h 1354783"/>
              <a:gd name="connsiteX4" fmla="*/ 684361 w 6900760"/>
              <a:gd name="connsiteY4" fmla="*/ 1354783 h 1354783"/>
              <a:gd name="connsiteX5" fmla="*/ 7 w 6900760"/>
              <a:gd name="connsiteY5" fmla="*/ 619235 h 1354783"/>
              <a:gd name="connsiteX0" fmla="*/ 0 w 6900753"/>
              <a:gd name="connsiteY0" fmla="*/ 619235 h 668601"/>
              <a:gd name="connsiteX1" fmla="*/ 6881742 w 6900753"/>
              <a:gd name="connsiteY1" fmla="*/ 0 h 668601"/>
              <a:gd name="connsiteX2" fmla="*/ 6900753 w 6900753"/>
              <a:gd name="connsiteY2" fmla="*/ 668601 h 668601"/>
              <a:gd name="connsiteX3" fmla="*/ 6891248 w 6900753"/>
              <a:gd name="connsiteY3" fmla="*/ 659566 h 668601"/>
              <a:gd name="connsiteX4" fmla="*/ 0 w 6900753"/>
              <a:gd name="connsiteY4" fmla="*/ 619235 h 668601"/>
              <a:gd name="connsiteX0" fmla="*/ 0 w 6263905"/>
              <a:gd name="connsiteY0" fmla="*/ 1197485 h 1197485"/>
              <a:gd name="connsiteX1" fmla="*/ 6244894 w 6263905"/>
              <a:gd name="connsiteY1" fmla="*/ 0 h 1197485"/>
              <a:gd name="connsiteX2" fmla="*/ 6263905 w 6263905"/>
              <a:gd name="connsiteY2" fmla="*/ 668601 h 1197485"/>
              <a:gd name="connsiteX3" fmla="*/ 6254400 w 6263905"/>
              <a:gd name="connsiteY3" fmla="*/ 659566 h 1197485"/>
              <a:gd name="connsiteX4" fmla="*/ 0 w 6263905"/>
              <a:gd name="connsiteY4" fmla="*/ 1197485 h 1197485"/>
              <a:gd name="connsiteX0" fmla="*/ 0 w 7318982"/>
              <a:gd name="connsiteY0" fmla="*/ 673446 h 673446"/>
              <a:gd name="connsiteX1" fmla="*/ 7299971 w 7318982"/>
              <a:gd name="connsiteY1" fmla="*/ 0 h 673446"/>
              <a:gd name="connsiteX2" fmla="*/ 7318982 w 7318982"/>
              <a:gd name="connsiteY2" fmla="*/ 668601 h 673446"/>
              <a:gd name="connsiteX3" fmla="*/ 7309477 w 7318982"/>
              <a:gd name="connsiteY3" fmla="*/ 659566 h 673446"/>
              <a:gd name="connsiteX4" fmla="*/ 0 w 7318982"/>
              <a:gd name="connsiteY4" fmla="*/ 673446 h 673446"/>
              <a:gd name="connsiteX0" fmla="*/ 0 w 7318982"/>
              <a:gd name="connsiteY0" fmla="*/ 673446 h 673446"/>
              <a:gd name="connsiteX1" fmla="*/ 7299971 w 7318982"/>
              <a:gd name="connsiteY1" fmla="*/ 0 h 673446"/>
              <a:gd name="connsiteX2" fmla="*/ 7318982 w 7318982"/>
              <a:gd name="connsiteY2" fmla="*/ 668601 h 673446"/>
              <a:gd name="connsiteX3" fmla="*/ 0 w 7318982"/>
              <a:gd name="connsiteY3" fmla="*/ 673446 h 673446"/>
              <a:gd name="connsiteX0" fmla="*/ 0 w 7318982"/>
              <a:gd name="connsiteY0" fmla="*/ 526624 h 526624"/>
              <a:gd name="connsiteX1" fmla="*/ 7166898 w 7318982"/>
              <a:gd name="connsiteY1" fmla="*/ 0 h 526624"/>
              <a:gd name="connsiteX2" fmla="*/ 7318982 w 7318982"/>
              <a:gd name="connsiteY2" fmla="*/ 521779 h 526624"/>
              <a:gd name="connsiteX3" fmla="*/ 0 w 7318982"/>
              <a:gd name="connsiteY3" fmla="*/ 526624 h 526624"/>
              <a:gd name="connsiteX0" fmla="*/ 0 w 7323733"/>
              <a:gd name="connsiteY0" fmla="*/ 673445 h 673445"/>
              <a:gd name="connsiteX1" fmla="*/ 7323733 w 7323733"/>
              <a:gd name="connsiteY1" fmla="*/ 0 h 673445"/>
              <a:gd name="connsiteX2" fmla="*/ 7318982 w 7323733"/>
              <a:gd name="connsiteY2" fmla="*/ 668600 h 673445"/>
              <a:gd name="connsiteX3" fmla="*/ 0 w 7323733"/>
              <a:gd name="connsiteY3" fmla="*/ 673445 h 673445"/>
              <a:gd name="connsiteX0" fmla="*/ 0 w 7323733"/>
              <a:gd name="connsiteY0" fmla="*/ 673445 h 673445"/>
              <a:gd name="connsiteX1" fmla="*/ 7323733 w 7323733"/>
              <a:gd name="connsiteY1" fmla="*/ 0 h 673445"/>
              <a:gd name="connsiteX2" fmla="*/ 7145512 w 7323733"/>
              <a:gd name="connsiteY2" fmla="*/ 352371 h 673445"/>
              <a:gd name="connsiteX3" fmla="*/ 0 w 7323733"/>
              <a:gd name="connsiteY3" fmla="*/ 673445 h 673445"/>
              <a:gd name="connsiteX0" fmla="*/ 0 w 7323733"/>
              <a:gd name="connsiteY0" fmla="*/ 673445 h 675378"/>
              <a:gd name="connsiteX1" fmla="*/ 7323733 w 7323733"/>
              <a:gd name="connsiteY1" fmla="*/ 0 h 675378"/>
              <a:gd name="connsiteX2" fmla="*/ 7318982 w 7323733"/>
              <a:gd name="connsiteY2" fmla="*/ 675378 h 675378"/>
              <a:gd name="connsiteX3" fmla="*/ 0 w 7323733"/>
              <a:gd name="connsiteY3" fmla="*/ 673445 h 675378"/>
              <a:gd name="connsiteX0" fmla="*/ 0 w 7323733"/>
              <a:gd name="connsiteY0" fmla="*/ 673445 h 673445"/>
              <a:gd name="connsiteX1" fmla="*/ 7323733 w 7323733"/>
              <a:gd name="connsiteY1" fmla="*/ 0 h 673445"/>
              <a:gd name="connsiteX2" fmla="*/ 7202544 w 7323733"/>
              <a:gd name="connsiteY2" fmla="*/ 490158 h 673445"/>
              <a:gd name="connsiteX3" fmla="*/ 0 w 7323733"/>
              <a:gd name="connsiteY3" fmla="*/ 673445 h 673445"/>
              <a:gd name="connsiteX0" fmla="*/ 0 w 7323733"/>
              <a:gd name="connsiteY0" fmla="*/ 673445 h 675379"/>
              <a:gd name="connsiteX1" fmla="*/ 7323733 w 7323733"/>
              <a:gd name="connsiteY1" fmla="*/ 0 h 675379"/>
              <a:gd name="connsiteX2" fmla="*/ 7321359 w 7323733"/>
              <a:gd name="connsiteY2" fmla="*/ 675379 h 675379"/>
              <a:gd name="connsiteX3" fmla="*/ 0 w 7323733"/>
              <a:gd name="connsiteY3" fmla="*/ 673445 h 675379"/>
            </a:gdLst>
            <a:ahLst/>
            <a:cxnLst>
              <a:cxn ang="0">
                <a:pos x="connsiteX0" y="connsiteY0"/>
              </a:cxn>
              <a:cxn ang="0">
                <a:pos x="connsiteX1" y="connsiteY1"/>
              </a:cxn>
              <a:cxn ang="0">
                <a:pos x="connsiteX2" y="connsiteY2"/>
              </a:cxn>
              <a:cxn ang="0">
                <a:pos x="connsiteX3" y="connsiteY3"/>
              </a:cxn>
            </a:cxnLst>
            <a:rect l="l" t="t" r="r" b="b"/>
            <a:pathLst>
              <a:path w="7323733" h="675379">
                <a:moveTo>
                  <a:pt x="0" y="673445"/>
                </a:moveTo>
                <a:lnTo>
                  <a:pt x="7323733" y="0"/>
                </a:lnTo>
                <a:cubicBezTo>
                  <a:pt x="7322149" y="222867"/>
                  <a:pt x="7322943" y="452512"/>
                  <a:pt x="7321359" y="675379"/>
                </a:cubicBezTo>
                <a:lnTo>
                  <a:pt x="0" y="673445"/>
                </a:lnTo>
                <a:close/>
              </a:path>
            </a:pathLst>
          </a:custGeom>
          <a:gradFill>
            <a:gsLst>
              <a:gs pos="28000">
                <a:schemeClr val="accent3"/>
              </a:gs>
              <a:gs pos="40000">
                <a:schemeClr val="accent3">
                  <a:lumMod val="40000"/>
                  <a:lumOff val="60000"/>
                </a:schemeClr>
              </a:gs>
              <a:gs pos="48000">
                <a:schemeClr val="accent3"/>
              </a:gs>
            </a:gsLst>
            <a:lin ang="15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9" name="Freeform 8"/>
          <p:cNvSpPr/>
          <p:nvPr/>
        </p:nvSpPr>
        <p:spPr>
          <a:xfrm>
            <a:off x="-196" y="5412337"/>
            <a:ext cx="7605568" cy="927910"/>
          </a:xfrm>
          <a:custGeom>
            <a:avLst/>
            <a:gdLst>
              <a:gd name="connsiteX0" fmla="*/ 0 w 7436498"/>
              <a:gd name="connsiteY0" fmla="*/ 0 h 951723"/>
              <a:gd name="connsiteX1" fmla="*/ 0 w 7436498"/>
              <a:gd name="connsiteY1" fmla="*/ 139959 h 951723"/>
              <a:gd name="connsiteX2" fmla="*/ 7053942 w 7436498"/>
              <a:gd name="connsiteY2" fmla="*/ 951723 h 951723"/>
              <a:gd name="connsiteX3" fmla="*/ 7436498 w 7436498"/>
              <a:gd name="connsiteY3" fmla="*/ 914400 h 951723"/>
              <a:gd name="connsiteX4" fmla="*/ 0 w 7436498"/>
              <a:gd name="connsiteY4" fmla="*/ 0 h 951723"/>
              <a:gd name="connsiteX0" fmla="*/ 190500 w 7436498"/>
              <a:gd name="connsiteY0" fmla="*/ 0 h 1004110"/>
              <a:gd name="connsiteX1" fmla="*/ 0 w 7436498"/>
              <a:gd name="connsiteY1" fmla="*/ 192346 h 1004110"/>
              <a:gd name="connsiteX2" fmla="*/ 7053942 w 7436498"/>
              <a:gd name="connsiteY2" fmla="*/ 1004110 h 1004110"/>
              <a:gd name="connsiteX3" fmla="*/ 7436498 w 7436498"/>
              <a:gd name="connsiteY3" fmla="*/ 966787 h 1004110"/>
              <a:gd name="connsiteX4" fmla="*/ 190500 w 7436498"/>
              <a:gd name="connsiteY4" fmla="*/ 0 h 1004110"/>
              <a:gd name="connsiteX0" fmla="*/ 0 w 7448404"/>
              <a:gd name="connsiteY0" fmla="*/ 0 h 923148"/>
              <a:gd name="connsiteX1" fmla="*/ 11906 w 7448404"/>
              <a:gd name="connsiteY1" fmla="*/ 111384 h 923148"/>
              <a:gd name="connsiteX2" fmla="*/ 7065848 w 7448404"/>
              <a:gd name="connsiteY2" fmla="*/ 923148 h 923148"/>
              <a:gd name="connsiteX3" fmla="*/ 7448404 w 7448404"/>
              <a:gd name="connsiteY3" fmla="*/ 885825 h 923148"/>
              <a:gd name="connsiteX4" fmla="*/ 0 w 7448404"/>
              <a:gd name="connsiteY4" fmla="*/ 0 h 923148"/>
              <a:gd name="connsiteX0" fmla="*/ 0 w 7448404"/>
              <a:gd name="connsiteY0" fmla="*/ 0 h 923148"/>
              <a:gd name="connsiteX1" fmla="*/ 164306 w 7448404"/>
              <a:gd name="connsiteY1" fmla="*/ 68522 h 923148"/>
              <a:gd name="connsiteX2" fmla="*/ 7065848 w 7448404"/>
              <a:gd name="connsiteY2" fmla="*/ 923148 h 923148"/>
              <a:gd name="connsiteX3" fmla="*/ 7448404 w 7448404"/>
              <a:gd name="connsiteY3" fmla="*/ 885825 h 923148"/>
              <a:gd name="connsiteX4" fmla="*/ 0 w 7448404"/>
              <a:gd name="connsiteY4" fmla="*/ 0 h 923148"/>
              <a:gd name="connsiteX0" fmla="*/ 0 w 7448404"/>
              <a:gd name="connsiteY0" fmla="*/ 0 h 923148"/>
              <a:gd name="connsiteX1" fmla="*/ 302418 w 7448404"/>
              <a:gd name="connsiteY1" fmla="*/ 297122 h 923148"/>
              <a:gd name="connsiteX2" fmla="*/ 7065848 w 7448404"/>
              <a:gd name="connsiteY2" fmla="*/ 923148 h 923148"/>
              <a:gd name="connsiteX3" fmla="*/ 7448404 w 7448404"/>
              <a:gd name="connsiteY3" fmla="*/ 885825 h 923148"/>
              <a:gd name="connsiteX4" fmla="*/ 0 w 7448404"/>
              <a:gd name="connsiteY4" fmla="*/ 0 h 923148"/>
              <a:gd name="connsiteX0" fmla="*/ 1 w 7448405"/>
              <a:gd name="connsiteY0" fmla="*/ 0 h 923148"/>
              <a:gd name="connsiteX1" fmla="*/ 0 w 7448405"/>
              <a:gd name="connsiteY1" fmla="*/ 75665 h 923148"/>
              <a:gd name="connsiteX2" fmla="*/ 7065849 w 7448405"/>
              <a:gd name="connsiteY2" fmla="*/ 923148 h 923148"/>
              <a:gd name="connsiteX3" fmla="*/ 7448405 w 7448405"/>
              <a:gd name="connsiteY3" fmla="*/ 885825 h 923148"/>
              <a:gd name="connsiteX4" fmla="*/ 1 w 7448405"/>
              <a:gd name="connsiteY4" fmla="*/ 0 h 923148"/>
              <a:gd name="connsiteX0" fmla="*/ 1 w 7400780"/>
              <a:gd name="connsiteY0" fmla="*/ 0 h 928688"/>
              <a:gd name="connsiteX1" fmla="*/ 0 w 7400780"/>
              <a:gd name="connsiteY1" fmla="*/ 75665 h 928688"/>
              <a:gd name="connsiteX2" fmla="*/ 7065849 w 7400780"/>
              <a:gd name="connsiteY2" fmla="*/ 923148 h 928688"/>
              <a:gd name="connsiteX3" fmla="*/ 7400780 w 7400780"/>
              <a:gd name="connsiteY3" fmla="*/ 928688 h 928688"/>
              <a:gd name="connsiteX4" fmla="*/ 1 w 7400780"/>
              <a:gd name="connsiteY4" fmla="*/ 0 h 928688"/>
              <a:gd name="connsiteX0" fmla="*/ 1 w 7605568"/>
              <a:gd name="connsiteY0" fmla="*/ 0 h 923148"/>
              <a:gd name="connsiteX1" fmla="*/ 0 w 7605568"/>
              <a:gd name="connsiteY1" fmla="*/ 75665 h 923148"/>
              <a:gd name="connsiteX2" fmla="*/ 7065849 w 7605568"/>
              <a:gd name="connsiteY2" fmla="*/ 923148 h 923148"/>
              <a:gd name="connsiteX3" fmla="*/ 7605568 w 7605568"/>
              <a:gd name="connsiteY3" fmla="*/ 897732 h 923148"/>
              <a:gd name="connsiteX4" fmla="*/ 1 w 7605568"/>
              <a:gd name="connsiteY4" fmla="*/ 0 h 923148"/>
              <a:gd name="connsiteX0" fmla="*/ 1 w 7605568"/>
              <a:gd name="connsiteY0" fmla="*/ 0 h 897732"/>
              <a:gd name="connsiteX1" fmla="*/ 0 w 7605568"/>
              <a:gd name="connsiteY1" fmla="*/ 75665 h 897732"/>
              <a:gd name="connsiteX2" fmla="*/ 7065849 w 7605568"/>
              <a:gd name="connsiteY2" fmla="*/ 863617 h 897732"/>
              <a:gd name="connsiteX3" fmla="*/ 7605568 w 7605568"/>
              <a:gd name="connsiteY3" fmla="*/ 897732 h 897732"/>
              <a:gd name="connsiteX4" fmla="*/ 1 w 7605568"/>
              <a:gd name="connsiteY4" fmla="*/ 0 h 897732"/>
              <a:gd name="connsiteX0" fmla="*/ 1 w 7605568"/>
              <a:gd name="connsiteY0" fmla="*/ 0 h 927910"/>
              <a:gd name="connsiteX1" fmla="*/ 0 w 7605568"/>
              <a:gd name="connsiteY1" fmla="*/ 75665 h 927910"/>
              <a:gd name="connsiteX2" fmla="*/ 7225392 w 7605568"/>
              <a:gd name="connsiteY2" fmla="*/ 927910 h 927910"/>
              <a:gd name="connsiteX3" fmla="*/ 7605568 w 7605568"/>
              <a:gd name="connsiteY3" fmla="*/ 897732 h 927910"/>
              <a:gd name="connsiteX4" fmla="*/ 1 w 7605568"/>
              <a:gd name="connsiteY4" fmla="*/ 0 h 927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5568" h="927910">
                <a:moveTo>
                  <a:pt x="1" y="0"/>
                </a:moveTo>
                <a:cubicBezTo>
                  <a:pt x="1" y="25222"/>
                  <a:pt x="0" y="50443"/>
                  <a:pt x="0" y="75665"/>
                </a:cubicBezTo>
                <a:lnTo>
                  <a:pt x="7225392" y="927910"/>
                </a:lnTo>
                <a:lnTo>
                  <a:pt x="7605568" y="897732"/>
                </a:lnTo>
                <a:lnTo>
                  <a:pt x="1" y="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0" name="Freeform 9"/>
          <p:cNvSpPr/>
          <p:nvPr/>
        </p:nvSpPr>
        <p:spPr>
          <a:xfrm>
            <a:off x="1680725" y="6116507"/>
            <a:ext cx="7465656" cy="741493"/>
          </a:xfrm>
          <a:custGeom>
            <a:avLst/>
            <a:gdLst>
              <a:gd name="connsiteX0" fmla="*/ 7408506 w 7408506"/>
              <a:gd name="connsiteY0" fmla="*/ 0 h 755780"/>
              <a:gd name="connsiteX1" fmla="*/ 0 w 7408506"/>
              <a:gd name="connsiteY1" fmla="*/ 755780 h 755780"/>
              <a:gd name="connsiteX2" fmla="*/ 662473 w 7408506"/>
              <a:gd name="connsiteY2" fmla="*/ 755780 h 755780"/>
              <a:gd name="connsiteX3" fmla="*/ 7408506 w 7408506"/>
              <a:gd name="connsiteY3" fmla="*/ 74645 h 755780"/>
              <a:gd name="connsiteX4" fmla="*/ 7408506 w 7408506"/>
              <a:gd name="connsiteY4" fmla="*/ 0 h 755780"/>
              <a:gd name="connsiteX0" fmla="*/ 6958449 w 6958449"/>
              <a:gd name="connsiteY0" fmla="*/ 0 h 755780"/>
              <a:gd name="connsiteX1" fmla="*/ 0 w 6958449"/>
              <a:gd name="connsiteY1" fmla="*/ 712918 h 755780"/>
              <a:gd name="connsiteX2" fmla="*/ 212416 w 6958449"/>
              <a:gd name="connsiteY2" fmla="*/ 755780 h 755780"/>
              <a:gd name="connsiteX3" fmla="*/ 6958449 w 6958449"/>
              <a:gd name="connsiteY3" fmla="*/ 74645 h 755780"/>
              <a:gd name="connsiteX4" fmla="*/ 6958449 w 6958449"/>
              <a:gd name="connsiteY4" fmla="*/ 0 h 755780"/>
              <a:gd name="connsiteX0" fmla="*/ 6958449 w 6958449"/>
              <a:gd name="connsiteY0" fmla="*/ 0 h 712918"/>
              <a:gd name="connsiteX1" fmla="*/ 0 w 6958449"/>
              <a:gd name="connsiteY1" fmla="*/ 712918 h 712918"/>
              <a:gd name="connsiteX2" fmla="*/ 302903 w 6958449"/>
              <a:gd name="connsiteY2" fmla="*/ 705774 h 712918"/>
              <a:gd name="connsiteX3" fmla="*/ 6958449 w 6958449"/>
              <a:gd name="connsiteY3" fmla="*/ 74645 h 712918"/>
              <a:gd name="connsiteX4" fmla="*/ 6958449 w 6958449"/>
              <a:gd name="connsiteY4" fmla="*/ 0 h 712918"/>
              <a:gd name="connsiteX0" fmla="*/ 6958449 w 6958449"/>
              <a:gd name="connsiteY0" fmla="*/ 0 h 741492"/>
              <a:gd name="connsiteX1" fmla="*/ 0 w 6958449"/>
              <a:gd name="connsiteY1" fmla="*/ 712918 h 741492"/>
              <a:gd name="connsiteX2" fmla="*/ 248134 w 6958449"/>
              <a:gd name="connsiteY2" fmla="*/ 741492 h 741492"/>
              <a:gd name="connsiteX3" fmla="*/ 6958449 w 6958449"/>
              <a:gd name="connsiteY3" fmla="*/ 74645 h 741492"/>
              <a:gd name="connsiteX4" fmla="*/ 6958449 w 6958449"/>
              <a:gd name="connsiteY4" fmla="*/ 0 h 741492"/>
              <a:gd name="connsiteX0" fmla="*/ 7465656 w 7465656"/>
              <a:gd name="connsiteY0" fmla="*/ 0 h 741493"/>
              <a:gd name="connsiteX1" fmla="*/ 0 w 7465656"/>
              <a:gd name="connsiteY1" fmla="*/ 741493 h 741493"/>
              <a:gd name="connsiteX2" fmla="*/ 755341 w 7465656"/>
              <a:gd name="connsiteY2" fmla="*/ 741492 h 741493"/>
              <a:gd name="connsiteX3" fmla="*/ 7465656 w 7465656"/>
              <a:gd name="connsiteY3" fmla="*/ 74645 h 741493"/>
              <a:gd name="connsiteX4" fmla="*/ 7465656 w 7465656"/>
              <a:gd name="connsiteY4" fmla="*/ 0 h 741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65656" h="741493">
                <a:moveTo>
                  <a:pt x="7465656" y="0"/>
                </a:moveTo>
                <a:lnTo>
                  <a:pt x="0" y="741493"/>
                </a:lnTo>
                <a:lnTo>
                  <a:pt x="755341" y="741492"/>
                </a:lnTo>
                <a:lnTo>
                  <a:pt x="7465656" y="74645"/>
                </a:lnTo>
                <a:lnTo>
                  <a:pt x="7465656" y="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r>
              <a:rPr lang="fr-FR">
                <a:latin typeface="Gill Sans MT"/>
              </a:rPr>
              <a:t>SF13</a:t>
            </a:r>
            <a:r>
              <a:rPr>
                <a:latin typeface="Gill Sans MT"/>
              </a:rPr>
              <a:t>    </a:t>
            </a:r>
            <a:fld id="{78CF2CAE-5D79-FC4E-B4B0-70A71865792E}" type="datetime4">
              <a:rPr lang="en-US">
                <a:latin typeface="Gill Sans MT"/>
              </a:rPr>
              <a:pPr/>
              <a:t>July 6, 2013</a:t>
            </a:fld>
            <a:endParaRPr lang="fr-FR" dirty="0">
              <a:latin typeface="Gill Sans MT"/>
            </a:endParaRPr>
          </a:p>
        </p:txBody>
      </p:sp>
      <p:sp>
        <p:nvSpPr>
          <p:cNvPr id="5" name="Footer Placeholder 4"/>
          <p:cNvSpPr>
            <a:spLocks noGrp="1"/>
          </p:cNvSpPr>
          <p:nvPr>
            <p:ph type="ftr" sz="quarter" idx="11"/>
          </p:nvPr>
        </p:nvSpPr>
        <p:spPr/>
        <p:txBody>
          <a:bodyPr/>
          <a:lstStyle/>
          <a:p>
            <a:r>
              <a:rPr lang="en-US" smtClean="0">
                <a:latin typeface="Gill Sans MT"/>
              </a:rPr>
              <a:t>Argonne National Laboratory Nicholas Frontiere</a:t>
            </a:r>
            <a:endParaRPr lang="en-US" dirty="0">
              <a:latin typeface="Gill Sans MT"/>
            </a:endParaRPr>
          </a:p>
        </p:txBody>
      </p:sp>
      <p:sp>
        <p:nvSpPr>
          <p:cNvPr id="6" name="Slide Number Placeholder 5"/>
          <p:cNvSpPr>
            <a:spLocks noGrp="1"/>
          </p:cNvSpPr>
          <p:nvPr>
            <p:ph type="sldNum" sz="quarter" idx="12"/>
          </p:nvPr>
        </p:nvSpPr>
        <p:spPr/>
        <p:txBody>
          <a:bodyPr/>
          <a:lstStyle/>
          <a:p>
            <a:fld id="{1D72EBF8-7CF5-44B7-B2BF-E22DE4D0703D}" type="slidenum">
              <a:rPr lang="en-US" smtClean="0">
                <a:latin typeface="Gill Sans MT"/>
              </a:rPr>
              <a:pPr/>
              <a:t>‹#›</a:t>
            </a:fld>
            <a:endParaRPr lang="en-US">
              <a:latin typeface="Gill Sans MT"/>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7" name="Freeform 6"/>
          <p:cNvSpPr/>
          <p:nvPr/>
        </p:nvSpPr>
        <p:spPr>
          <a:xfrm>
            <a:off x="0" y="5457825"/>
            <a:ext cx="7239000" cy="1400175"/>
          </a:xfrm>
          <a:custGeom>
            <a:avLst/>
            <a:gdLst>
              <a:gd name="connsiteX0" fmla="*/ 0 w 9134475"/>
              <a:gd name="connsiteY0" fmla="*/ 142875 h 1323975"/>
              <a:gd name="connsiteX1" fmla="*/ 6305550 w 9134475"/>
              <a:gd name="connsiteY1" fmla="*/ 1209675 h 1323975"/>
              <a:gd name="connsiteX2" fmla="*/ 9134475 w 9134475"/>
              <a:gd name="connsiteY2" fmla="*/ 0 h 1323975"/>
              <a:gd name="connsiteX3" fmla="*/ 9134475 w 9134475"/>
              <a:gd name="connsiteY3" fmla="*/ 1323975 h 1323975"/>
              <a:gd name="connsiteX4" fmla="*/ 0 w 9134475"/>
              <a:gd name="connsiteY4" fmla="*/ 1323975 h 1323975"/>
              <a:gd name="connsiteX5" fmla="*/ 0 w 9134475"/>
              <a:gd name="connsiteY5" fmla="*/ 142875 h 1323975"/>
              <a:gd name="connsiteX0" fmla="*/ 0 w 9134475"/>
              <a:gd name="connsiteY0" fmla="*/ 0 h 1181100"/>
              <a:gd name="connsiteX1" fmla="*/ 6305550 w 9134475"/>
              <a:gd name="connsiteY1" fmla="*/ 1066800 h 1181100"/>
              <a:gd name="connsiteX2" fmla="*/ 9134475 w 9134475"/>
              <a:gd name="connsiteY2" fmla="*/ 1181100 h 1181100"/>
              <a:gd name="connsiteX3" fmla="*/ 0 w 9134475"/>
              <a:gd name="connsiteY3" fmla="*/ 1181100 h 1181100"/>
              <a:gd name="connsiteX4" fmla="*/ 0 w 9134475"/>
              <a:gd name="connsiteY4" fmla="*/ 0 h 1181100"/>
              <a:gd name="connsiteX0" fmla="*/ 0 w 6494783"/>
              <a:gd name="connsiteY0" fmla="*/ 0 h 1181100"/>
              <a:gd name="connsiteX1" fmla="*/ 6305550 w 6494783"/>
              <a:gd name="connsiteY1" fmla="*/ 1066800 h 1181100"/>
              <a:gd name="connsiteX2" fmla="*/ 6494783 w 6494783"/>
              <a:gd name="connsiteY2" fmla="*/ 1181100 h 1181100"/>
              <a:gd name="connsiteX3" fmla="*/ 0 w 6494783"/>
              <a:gd name="connsiteY3" fmla="*/ 1181100 h 1181100"/>
              <a:gd name="connsiteX4" fmla="*/ 0 w 6494783"/>
              <a:gd name="connsiteY4" fmla="*/ 0 h 1181100"/>
              <a:gd name="connsiteX0" fmla="*/ 0 w 6494783"/>
              <a:gd name="connsiteY0" fmla="*/ 0 h 1181100"/>
              <a:gd name="connsiteX1" fmla="*/ 6494783 w 6494783"/>
              <a:gd name="connsiteY1" fmla="*/ 1181100 h 1181100"/>
              <a:gd name="connsiteX2" fmla="*/ 0 w 6494783"/>
              <a:gd name="connsiteY2" fmla="*/ 1181100 h 1181100"/>
              <a:gd name="connsiteX3" fmla="*/ 0 w 6494783"/>
              <a:gd name="connsiteY3" fmla="*/ 0 h 1181100"/>
              <a:gd name="connsiteX0" fmla="*/ 0 w 7415827"/>
              <a:gd name="connsiteY0" fmla="*/ 0 h 1181100"/>
              <a:gd name="connsiteX1" fmla="*/ 7415827 w 7415827"/>
              <a:gd name="connsiteY1" fmla="*/ 866775 h 1181100"/>
              <a:gd name="connsiteX2" fmla="*/ 0 w 7415827"/>
              <a:gd name="connsiteY2" fmla="*/ 1181100 h 1181100"/>
              <a:gd name="connsiteX3" fmla="*/ 0 w 7415827"/>
              <a:gd name="connsiteY3" fmla="*/ 0 h 1181100"/>
              <a:gd name="connsiteX0" fmla="*/ 0 w 7415827"/>
              <a:gd name="connsiteY0" fmla="*/ 0 h 1571625"/>
              <a:gd name="connsiteX1" fmla="*/ 7415827 w 7415827"/>
              <a:gd name="connsiteY1" fmla="*/ 866775 h 1571625"/>
              <a:gd name="connsiteX2" fmla="*/ 0 w 7415827"/>
              <a:gd name="connsiteY2" fmla="*/ 1571625 h 1571625"/>
              <a:gd name="connsiteX3" fmla="*/ 0 w 7415827"/>
              <a:gd name="connsiteY3" fmla="*/ 0 h 1571625"/>
              <a:gd name="connsiteX0" fmla="*/ 0 w 7415827"/>
              <a:gd name="connsiteY0" fmla="*/ 0 h 1571625"/>
              <a:gd name="connsiteX1" fmla="*/ 7415827 w 7415827"/>
              <a:gd name="connsiteY1" fmla="*/ 866775 h 1571625"/>
              <a:gd name="connsiteX2" fmla="*/ 1823096 w 7415827"/>
              <a:gd name="connsiteY2" fmla="*/ 1571625 h 1571625"/>
              <a:gd name="connsiteX3" fmla="*/ 0 w 7415827"/>
              <a:gd name="connsiteY3" fmla="*/ 1571625 h 1571625"/>
              <a:gd name="connsiteX4" fmla="*/ 0 w 7415827"/>
              <a:gd name="connsiteY4" fmla="*/ 0 h 1571625"/>
              <a:gd name="connsiteX0" fmla="*/ 0 w 7216426"/>
              <a:gd name="connsiteY0" fmla="*/ 0 h 1571625"/>
              <a:gd name="connsiteX1" fmla="*/ 7216426 w 7216426"/>
              <a:gd name="connsiteY1" fmla="*/ 1038225 h 1571625"/>
              <a:gd name="connsiteX2" fmla="*/ 1823096 w 7216426"/>
              <a:gd name="connsiteY2" fmla="*/ 1571625 h 1571625"/>
              <a:gd name="connsiteX3" fmla="*/ 0 w 7216426"/>
              <a:gd name="connsiteY3" fmla="*/ 1571625 h 1571625"/>
              <a:gd name="connsiteX4" fmla="*/ 0 w 7216426"/>
              <a:gd name="connsiteY4" fmla="*/ 0 h 1571625"/>
              <a:gd name="connsiteX0" fmla="*/ 0 w 7216426"/>
              <a:gd name="connsiteY0" fmla="*/ 0 h 914400"/>
              <a:gd name="connsiteX1" fmla="*/ 7216426 w 7216426"/>
              <a:gd name="connsiteY1" fmla="*/ 381000 h 914400"/>
              <a:gd name="connsiteX2" fmla="*/ 1823096 w 7216426"/>
              <a:gd name="connsiteY2" fmla="*/ 914400 h 914400"/>
              <a:gd name="connsiteX3" fmla="*/ 0 w 7216426"/>
              <a:gd name="connsiteY3" fmla="*/ 914400 h 914400"/>
              <a:gd name="connsiteX4" fmla="*/ 0 w 7216426"/>
              <a:gd name="connsiteY4" fmla="*/ 0 h 914400"/>
              <a:gd name="connsiteX0" fmla="*/ 0 w 7216426"/>
              <a:gd name="connsiteY0" fmla="*/ 0 h 1400175"/>
              <a:gd name="connsiteX1" fmla="*/ 7216426 w 7216426"/>
              <a:gd name="connsiteY1" fmla="*/ 866775 h 1400175"/>
              <a:gd name="connsiteX2" fmla="*/ 1823096 w 7216426"/>
              <a:gd name="connsiteY2" fmla="*/ 1400175 h 1400175"/>
              <a:gd name="connsiteX3" fmla="*/ 0 w 7216426"/>
              <a:gd name="connsiteY3" fmla="*/ 1400175 h 1400175"/>
              <a:gd name="connsiteX4" fmla="*/ 0 w 7216426"/>
              <a:gd name="connsiteY4" fmla="*/ 0 h 140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6426" h="1400175">
                <a:moveTo>
                  <a:pt x="0" y="0"/>
                </a:moveTo>
                <a:lnTo>
                  <a:pt x="7216426" y="866775"/>
                </a:lnTo>
                <a:lnTo>
                  <a:pt x="1823096" y="1400175"/>
                </a:lnTo>
                <a:lnTo>
                  <a:pt x="0" y="1400175"/>
                </a:lnTo>
                <a:lnTo>
                  <a:pt x="0" y="0"/>
                </a:lnTo>
                <a:close/>
              </a:path>
            </a:pathLst>
          </a:custGeom>
          <a:gradFill>
            <a:gsLst>
              <a:gs pos="0">
                <a:schemeClr val="accent1"/>
              </a:gs>
              <a:gs pos="52000">
                <a:schemeClr val="accent1">
                  <a:lumMod val="40000"/>
                  <a:lumOff val="60000"/>
                </a:schemeClr>
              </a:gs>
              <a:gs pos="66000">
                <a:schemeClr val="accent1"/>
              </a:gs>
            </a:gsLst>
            <a:lin ang="1662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8" name="Freeform 7"/>
          <p:cNvSpPr/>
          <p:nvPr/>
        </p:nvSpPr>
        <p:spPr>
          <a:xfrm>
            <a:off x="1807389" y="6148043"/>
            <a:ext cx="7338991" cy="711996"/>
          </a:xfrm>
          <a:custGeom>
            <a:avLst/>
            <a:gdLst>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666750 h 2114550"/>
              <a:gd name="connsiteX1" fmla="*/ 9144000 w 9144000"/>
              <a:gd name="connsiteY1" fmla="*/ 0 h 2114550"/>
              <a:gd name="connsiteX2" fmla="*/ 9144000 w 9144000"/>
              <a:gd name="connsiteY2" fmla="*/ 914400 h 2114550"/>
              <a:gd name="connsiteX3" fmla="*/ 6334125 w 9144000"/>
              <a:gd name="connsiteY3" fmla="*/ 2114550 h 2114550"/>
              <a:gd name="connsiteX4" fmla="*/ 0 w 9144000"/>
              <a:gd name="connsiteY4" fmla="*/ 1047750 h 2114550"/>
              <a:gd name="connsiteX5" fmla="*/ 9525 w 9144000"/>
              <a:gd name="connsiteY5" fmla="*/ 666750 h 2114550"/>
              <a:gd name="connsiteX0" fmla="*/ 9525 w 9144000"/>
              <a:gd name="connsiteY0" fmla="*/ 9525 h 1457325"/>
              <a:gd name="connsiteX1" fmla="*/ 9144000 w 9144000"/>
              <a:gd name="connsiteY1" fmla="*/ 0 h 1457325"/>
              <a:gd name="connsiteX2" fmla="*/ 9144000 w 9144000"/>
              <a:gd name="connsiteY2" fmla="*/ 257175 h 1457325"/>
              <a:gd name="connsiteX3" fmla="*/ 6334125 w 9144000"/>
              <a:gd name="connsiteY3" fmla="*/ 1457325 h 1457325"/>
              <a:gd name="connsiteX4" fmla="*/ 0 w 9144000"/>
              <a:gd name="connsiteY4" fmla="*/ 390525 h 1457325"/>
              <a:gd name="connsiteX5" fmla="*/ 9525 w 9144000"/>
              <a:gd name="connsiteY5" fmla="*/ 9525 h 1457325"/>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6334125 w 9144000"/>
              <a:gd name="connsiteY4" fmla="*/ 1457325 h 1581150"/>
              <a:gd name="connsiteX5" fmla="*/ 0 w 9144000"/>
              <a:gd name="connsiteY5" fmla="*/ 390525 h 1581150"/>
              <a:gd name="connsiteX6" fmla="*/ 9525 w 9144000"/>
              <a:gd name="connsiteY6" fmla="*/ 9525 h 1581150"/>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390525 h 1581150"/>
              <a:gd name="connsiteX5" fmla="*/ 9525 w 9144000"/>
              <a:gd name="connsiteY5" fmla="*/ 9525 h 1581150"/>
              <a:gd name="connsiteX0" fmla="*/ 9525 w 9144000"/>
              <a:gd name="connsiteY0" fmla="*/ 952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9525 w 9144000"/>
              <a:gd name="connsiteY5" fmla="*/ 9525 h 1581150"/>
              <a:gd name="connsiteX0" fmla="*/ 342207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342207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0 w 9144000"/>
              <a:gd name="connsiteY4" fmla="*/ 1571625 h 1581150"/>
              <a:gd name="connsiteX5" fmla="*/ 20 w 9144000"/>
              <a:gd name="connsiteY5" fmla="*/ 1323975 h 1581150"/>
              <a:gd name="connsiteX0" fmla="*/ 20 w 9144000"/>
              <a:gd name="connsiteY0" fmla="*/ 1323975 h 1581150"/>
              <a:gd name="connsiteX1" fmla="*/ 9144000 w 9144000"/>
              <a:gd name="connsiteY1" fmla="*/ 0 h 1581150"/>
              <a:gd name="connsiteX2" fmla="*/ 9144000 w 9144000"/>
              <a:gd name="connsiteY2" fmla="*/ 257175 h 1581150"/>
              <a:gd name="connsiteX3" fmla="*/ 9144000 w 9144000"/>
              <a:gd name="connsiteY3" fmla="*/ 1581150 h 1581150"/>
              <a:gd name="connsiteX4" fmla="*/ 9134495 w 9144000"/>
              <a:gd name="connsiteY4" fmla="*/ 1572115 h 1581150"/>
              <a:gd name="connsiteX5" fmla="*/ 0 w 9144000"/>
              <a:gd name="connsiteY5" fmla="*/ 1571625 h 1581150"/>
              <a:gd name="connsiteX6" fmla="*/ 20 w 9144000"/>
              <a:gd name="connsiteY6" fmla="*/ 1323975 h 1581150"/>
              <a:gd name="connsiteX0" fmla="*/ 20 w 9144000"/>
              <a:gd name="connsiteY0" fmla="*/ 1323975 h 1581150"/>
              <a:gd name="connsiteX1" fmla="*/ 9144000 w 9144000"/>
              <a:gd name="connsiteY1" fmla="*/ 0 h 1581150"/>
              <a:gd name="connsiteX2" fmla="*/ 9144000 w 9144000"/>
              <a:gd name="connsiteY2" fmla="*/ 1581150 h 1581150"/>
              <a:gd name="connsiteX3" fmla="*/ 9134495 w 9144000"/>
              <a:gd name="connsiteY3" fmla="*/ 1572115 h 1581150"/>
              <a:gd name="connsiteX4" fmla="*/ 0 w 9144000"/>
              <a:gd name="connsiteY4" fmla="*/ 1571625 h 1581150"/>
              <a:gd name="connsiteX5" fmla="*/ 20 w 9144000"/>
              <a:gd name="connsiteY5" fmla="*/ 1323975 h 1581150"/>
              <a:gd name="connsiteX0" fmla="*/ 20 w 9144000"/>
              <a:gd name="connsiteY0" fmla="*/ 456601 h 713776"/>
              <a:gd name="connsiteX1" fmla="*/ 8611709 w 9144000"/>
              <a:gd name="connsiteY1" fmla="*/ 0 h 713776"/>
              <a:gd name="connsiteX2" fmla="*/ 9144000 w 9144000"/>
              <a:gd name="connsiteY2" fmla="*/ 713776 h 713776"/>
              <a:gd name="connsiteX3" fmla="*/ 9134495 w 9144000"/>
              <a:gd name="connsiteY3" fmla="*/ 704741 h 713776"/>
              <a:gd name="connsiteX4" fmla="*/ 0 w 9144000"/>
              <a:gd name="connsiteY4" fmla="*/ 704251 h 713776"/>
              <a:gd name="connsiteX5" fmla="*/ 20 w 9144000"/>
              <a:gd name="connsiteY5" fmla="*/ 456601 h 713776"/>
              <a:gd name="connsiteX0" fmla="*/ 20 w 9144000"/>
              <a:gd name="connsiteY0" fmla="*/ 818007 h 1075182"/>
              <a:gd name="connsiteX1" fmla="*/ 9124990 w 9144000"/>
              <a:gd name="connsiteY1" fmla="*/ 0 h 1075182"/>
              <a:gd name="connsiteX2" fmla="*/ 9144000 w 9144000"/>
              <a:gd name="connsiteY2" fmla="*/ 1075182 h 1075182"/>
              <a:gd name="connsiteX3" fmla="*/ 9134495 w 9144000"/>
              <a:gd name="connsiteY3" fmla="*/ 1066147 h 1075182"/>
              <a:gd name="connsiteX4" fmla="*/ 0 w 9144000"/>
              <a:gd name="connsiteY4" fmla="*/ 1065657 h 1075182"/>
              <a:gd name="connsiteX5" fmla="*/ 20 w 9144000"/>
              <a:gd name="connsiteY5" fmla="*/ 818007 h 1075182"/>
              <a:gd name="connsiteX0" fmla="*/ 20 w 9144000"/>
              <a:gd name="connsiteY0" fmla="*/ 176512 h 433687"/>
              <a:gd name="connsiteX1" fmla="*/ 8782802 w 9144000"/>
              <a:gd name="connsiteY1" fmla="*/ 0 h 433687"/>
              <a:gd name="connsiteX2" fmla="*/ 9144000 w 9144000"/>
              <a:gd name="connsiteY2" fmla="*/ 433687 h 433687"/>
              <a:gd name="connsiteX3" fmla="*/ 9134495 w 9144000"/>
              <a:gd name="connsiteY3" fmla="*/ 424652 h 433687"/>
              <a:gd name="connsiteX4" fmla="*/ 0 w 9144000"/>
              <a:gd name="connsiteY4" fmla="*/ 424162 h 433687"/>
              <a:gd name="connsiteX5" fmla="*/ 20 w 9144000"/>
              <a:gd name="connsiteY5" fmla="*/ 176512 h 433687"/>
              <a:gd name="connsiteX0" fmla="*/ 20 w 9144000"/>
              <a:gd name="connsiteY0" fmla="*/ 411426 h 668601"/>
              <a:gd name="connsiteX1" fmla="*/ 9124989 w 9144000"/>
              <a:gd name="connsiteY1" fmla="*/ 0 h 668601"/>
              <a:gd name="connsiteX2" fmla="*/ 9144000 w 9144000"/>
              <a:gd name="connsiteY2" fmla="*/ 668601 h 668601"/>
              <a:gd name="connsiteX3" fmla="*/ 9134495 w 9144000"/>
              <a:gd name="connsiteY3" fmla="*/ 659566 h 668601"/>
              <a:gd name="connsiteX4" fmla="*/ 0 w 9144000"/>
              <a:gd name="connsiteY4" fmla="*/ 659076 h 668601"/>
              <a:gd name="connsiteX5" fmla="*/ 20 w 9144000"/>
              <a:gd name="connsiteY5" fmla="*/ 411426 h 668601"/>
              <a:gd name="connsiteX0" fmla="*/ 20 w 9144000"/>
              <a:gd name="connsiteY0" fmla="*/ 998711 h 1081261"/>
              <a:gd name="connsiteX1" fmla="*/ 9124989 w 9144000"/>
              <a:gd name="connsiteY1" fmla="*/ 0 h 1081261"/>
              <a:gd name="connsiteX2" fmla="*/ 9144000 w 9144000"/>
              <a:gd name="connsiteY2" fmla="*/ 668601 h 1081261"/>
              <a:gd name="connsiteX3" fmla="*/ 9134495 w 9144000"/>
              <a:gd name="connsiteY3" fmla="*/ 659566 h 1081261"/>
              <a:gd name="connsiteX4" fmla="*/ 0 w 9144000"/>
              <a:gd name="connsiteY4" fmla="*/ 659076 h 1081261"/>
              <a:gd name="connsiteX5" fmla="*/ 20 w 9144000"/>
              <a:gd name="connsiteY5" fmla="*/ 998711 h 1081261"/>
              <a:gd name="connsiteX0" fmla="*/ 2243247 w 9144000"/>
              <a:gd name="connsiteY0" fmla="*/ 619235 h 701785"/>
              <a:gd name="connsiteX1" fmla="*/ 9124989 w 9144000"/>
              <a:gd name="connsiteY1" fmla="*/ 0 h 701785"/>
              <a:gd name="connsiteX2" fmla="*/ 9144000 w 9144000"/>
              <a:gd name="connsiteY2" fmla="*/ 668601 h 701785"/>
              <a:gd name="connsiteX3" fmla="*/ 9134495 w 9144000"/>
              <a:gd name="connsiteY3" fmla="*/ 659566 h 701785"/>
              <a:gd name="connsiteX4" fmla="*/ 0 w 9144000"/>
              <a:gd name="connsiteY4" fmla="*/ 659076 h 701785"/>
              <a:gd name="connsiteX5" fmla="*/ 2243247 w 9144000"/>
              <a:gd name="connsiteY5" fmla="*/ 619235 h 701785"/>
              <a:gd name="connsiteX0" fmla="*/ 7 w 6900760"/>
              <a:gd name="connsiteY0" fmla="*/ 619235 h 1354783"/>
              <a:gd name="connsiteX1" fmla="*/ 6881749 w 6900760"/>
              <a:gd name="connsiteY1" fmla="*/ 0 h 1354783"/>
              <a:gd name="connsiteX2" fmla="*/ 6900760 w 6900760"/>
              <a:gd name="connsiteY2" fmla="*/ 668601 h 1354783"/>
              <a:gd name="connsiteX3" fmla="*/ 6891255 w 6900760"/>
              <a:gd name="connsiteY3" fmla="*/ 659566 h 1354783"/>
              <a:gd name="connsiteX4" fmla="*/ 684361 w 6900760"/>
              <a:gd name="connsiteY4" fmla="*/ 1354783 h 1354783"/>
              <a:gd name="connsiteX5" fmla="*/ 7 w 6900760"/>
              <a:gd name="connsiteY5" fmla="*/ 619235 h 1354783"/>
              <a:gd name="connsiteX0" fmla="*/ 0 w 6900753"/>
              <a:gd name="connsiteY0" fmla="*/ 619235 h 668601"/>
              <a:gd name="connsiteX1" fmla="*/ 6881742 w 6900753"/>
              <a:gd name="connsiteY1" fmla="*/ 0 h 668601"/>
              <a:gd name="connsiteX2" fmla="*/ 6900753 w 6900753"/>
              <a:gd name="connsiteY2" fmla="*/ 668601 h 668601"/>
              <a:gd name="connsiteX3" fmla="*/ 6891248 w 6900753"/>
              <a:gd name="connsiteY3" fmla="*/ 659566 h 668601"/>
              <a:gd name="connsiteX4" fmla="*/ 0 w 6900753"/>
              <a:gd name="connsiteY4" fmla="*/ 619235 h 668601"/>
              <a:gd name="connsiteX0" fmla="*/ 0 w 6263905"/>
              <a:gd name="connsiteY0" fmla="*/ 1197485 h 1197485"/>
              <a:gd name="connsiteX1" fmla="*/ 6244894 w 6263905"/>
              <a:gd name="connsiteY1" fmla="*/ 0 h 1197485"/>
              <a:gd name="connsiteX2" fmla="*/ 6263905 w 6263905"/>
              <a:gd name="connsiteY2" fmla="*/ 668601 h 1197485"/>
              <a:gd name="connsiteX3" fmla="*/ 6254400 w 6263905"/>
              <a:gd name="connsiteY3" fmla="*/ 659566 h 1197485"/>
              <a:gd name="connsiteX4" fmla="*/ 0 w 6263905"/>
              <a:gd name="connsiteY4" fmla="*/ 1197485 h 1197485"/>
              <a:gd name="connsiteX0" fmla="*/ 0 w 7318982"/>
              <a:gd name="connsiteY0" fmla="*/ 673446 h 673446"/>
              <a:gd name="connsiteX1" fmla="*/ 7299971 w 7318982"/>
              <a:gd name="connsiteY1" fmla="*/ 0 h 673446"/>
              <a:gd name="connsiteX2" fmla="*/ 7318982 w 7318982"/>
              <a:gd name="connsiteY2" fmla="*/ 668601 h 673446"/>
              <a:gd name="connsiteX3" fmla="*/ 7309477 w 7318982"/>
              <a:gd name="connsiteY3" fmla="*/ 659566 h 673446"/>
              <a:gd name="connsiteX4" fmla="*/ 0 w 7318982"/>
              <a:gd name="connsiteY4" fmla="*/ 673446 h 673446"/>
              <a:gd name="connsiteX0" fmla="*/ 0 w 7318982"/>
              <a:gd name="connsiteY0" fmla="*/ 673446 h 673446"/>
              <a:gd name="connsiteX1" fmla="*/ 7299971 w 7318982"/>
              <a:gd name="connsiteY1" fmla="*/ 0 h 673446"/>
              <a:gd name="connsiteX2" fmla="*/ 7318982 w 7318982"/>
              <a:gd name="connsiteY2" fmla="*/ 668601 h 673446"/>
              <a:gd name="connsiteX3" fmla="*/ 0 w 7318982"/>
              <a:gd name="connsiteY3" fmla="*/ 673446 h 673446"/>
              <a:gd name="connsiteX0" fmla="*/ 0 w 7318982"/>
              <a:gd name="connsiteY0" fmla="*/ 526624 h 526624"/>
              <a:gd name="connsiteX1" fmla="*/ 7166898 w 7318982"/>
              <a:gd name="connsiteY1" fmla="*/ 0 h 526624"/>
              <a:gd name="connsiteX2" fmla="*/ 7318982 w 7318982"/>
              <a:gd name="connsiteY2" fmla="*/ 521779 h 526624"/>
              <a:gd name="connsiteX3" fmla="*/ 0 w 7318982"/>
              <a:gd name="connsiteY3" fmla="*/ 526624 h 526624"/>
              <a:gd name="connsiteX0" fmla="*/ 0 w 7323733"/>
              <a:gd name="connsiteY0" fmla="*/ 673445 h 673445"/>
              <a:gd name="connsiteX1" fmla="*/ 7323733 w 7323733"/>
              <a:gd name="connsiteY1" fmla="*/ 0 h 673445"/>
              <a:gd name="connsiteX2" fmla="*/ 7318982 w 7323733"/>
              <a:gd name="connsiteY2" fmla="*/ 668600 h 673445"/>
              <a:gd name="connsiteX3" fmla="*/ 0 w 7323733"/>
              <a:gd name="connsiteY3" fmla="*/ 673445 h 673445"/>
              <a:gd name="connsiteX0" fmla="*/ 0 w 7323733"/>
              <a:gd name="connsiteY0" fmla="*/ 673445 h 673445"/>
              <a:gd name="connsiteX1" fmla="*/ 7323733 w 7323733"/>
              <a:gd name="connsiteY1" fmla="*/ 0 h 673445"/>
              <a:gd name="connsiteX2" fmla="*/ 7145512 w 7323733"/>
              <a:gd name="connsiteY2" fmla="*/ 352371 h 673445"/>
              <a:gd name="connsiteX3" fmla="*/ 0 w 7323733"/>
              <a:gd name="connsiteY3" fmla="*/ 673445 h 673445"/>
              <a:gd name="connsiteX0" fmla="*/ 0 w 7323733"/>
              <a:gd name="connsiteY0" fmla="*/ 673445 h 675378"/>
              <a:gd name="connsiteX1" fmla="*/ 7323733 w 7323733"/>
              <a:gd name="connsiteY1" fmla="*/ 0 h 675378"/>
              <a:gd name="connsiteX2" fmla="*/ 7318982 w 7323733"/>
              <a:gd name="connsiteY2" fmla="*/ 675378 h 675378"/>
              <a:gd name="connsiteX3" fmla="*/ 0 w 7323733"/>
              <a:gd name="connsiteY3" fmla="*/ 673445 h 675378"/>
              <a:gd name="connsiteX0" fmla="*/ 0 w 7323733"/>
              <a:gd name="connsiteY0" fmla="*/ 673445 h 673445"/>
              <a:gd name="connsiteX1" fmla="*/ 7323733 w 7323733"/>
              <a:gd name="connsiteY1" fmla="*/ 0 h 673445"/>
              <a:gd name="connsiteX2" fmla="*/ 7202544 w 7323733"/>
              <a:gd name="connsiteY2" fmla="*/ 490158 h 673445"/>
              <a:gd name="connsiteX3" fmla="*/ 0 w 7323733"/>
              <a:gd name="connsiteY3" fmla="*/ 673445 h 673445"/>
              <a:gd name="connsiteX0" fmla="*/ 0 w 7323733"/>
              <a:gd name="connsiteY0" fmla="*/ 673445 h 675379"/>
              <a:gd name="connsiteX1" fmla="*/ 7323733 w 7323733"/>
              <a:gd name="connsiteY1" fmla="*/ 0 h 675379"/>
              <a:gd name="connsiteX2" fmla="*/ 7321359 w 7323733"/>
              <a:gd name="connsiteY2" fmla="*/ 675379 h 675379"/>
              <a:gd name="connsiteX3" fmla="*/ 0 w 7323733"/>
              <a:gd name="connsiteY3" fmla="*/ 673445 h 675379"/>
            </a:gdLst>
            <a:ahLst/>
            <a:cxnLst>
              <a:cxn ang="0">
                <a:pos x="connsiteX0" y="connsiteY0"/>
              </a:cxn>
              <a:cxn ang="0">
                <a:pos x="connsiteX1" y="connsiteY1"/>
              </a:cxn>
              <a:cxn ang="0">
                <a:pos x="connsiteX2" y="connsiteY2"/>
              </a:cxn>
              <a:cxn ang="0">
                <a:pos x="connsiteX3" y="connsiteY3"/>
              </a:cxn>
            </a:cxnLst>
            <a:rect l="l" t="t" r="r" b="b"/>
            <a:pathLst>
              <a:path w="7323733" h="675379">
                <a:moveTo>
                  <a:pt x="0" y="673445"/>
                </a:moveTo>
                <a:lnTo>
                  <a:pt x="7323733" y="0"/>
                </a:lnTo>
                <a:cubicBezTo>
                  <a:pt x="7322149" y="222867"/>
                  <a:pt x="7322943" y="452512"/>
                  <a:pt x="7321359" y="675379"/>
                </a:cubicBezTo>
                <a:lnTo>
                  <a:pt x="0" y="673445"/>
                </a:lnTo>
                <a:close/>
              </a:path>
            </a:pathLst>
          </a:custGeom>
          <a:gradFill>
            <a:gsLst>
              <a:gs pos="28000">
                <a:schemeClr val="accent3"/>
              </a:gs>
              <a:gs pos="40000">
                <a:schemeClr val="accent3">
                  <a:lumMod val="40000"/>
                  <a:lumOff val="60000"/>
                </a:schemeClr>
              </a:gs>
              <a:gs pos="48000">
                <a:schemeClr val="accent3"/>
              </a:gs>
            </a:gsLst>
            <a:lin ang="15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9" name="Freeform 8"/>
          <p:cNvSpPr/>
          <p:nvPr/>
        </p:nvSpPr>
        <p:spPr>
          <a:xfrm>
            <a:off x="-196" y="5412337"/>
            <a:ext cx="7605568" cy="927910"/>
          </a:xfrm>
          <a:custGeom>
            <a:avLst/>
            <a:gdLst>
              <a:gd name="connsiteX0" fmla="*/ 0 w 7436498"/>
              <a:gd name="connsiteY0" fmla="*/ 0 h 951723"/>
              <a:gd name="connsiteX1" fmla="*/ 0 w 7436498"/>
              <a:gd name="connsiteY1" fmla="*/ 139959 h 951723"/>
              <a:gd name="connsiteX2" fmla="*/ 7053942 w 7436498"/>
              <a:gd name="connsiteY2" fmla="*/ 951723 h 951723"/>
              <a:gd name="connsiteX3" fmla="*/ 7436498 w 7436498"/>
              <a:gd name="connsiteY3" fmla="*/ 914400 h 951723"/>
              <a:gd name="connsiteX4" fmla="*/ 0 w 7436498"/>
              <a:gd name="connsiteY4" fmla="*/ 0 h 951723"/>
              <a:gd name="connsiteX0" fmla="*/ 190500 w 7436498"/>
              <a:gd name="connsiteY0" fmla="*/ 0 h 1004110"/>
              <a:gd name="connsiteX1" fmla="*/ 0 w 7436498"/>
              <a:gd name="connsiteY1" fmla="*/ 192346 h 1004110"/>
              <a:gd name="connsiteX2" fmla="*/ 7053942 w 7436498"/>
              <a:gd name="connsiteY2" fmla="*/ 1004110 h 1004110"/>
              <a:gd name="connsiteX3" fmla="*/ 7436498 w 7436498"/>
              <a:gd name="connsiteY3" fmla="*/ 966787 h 1004110"/>
              <a:gd name="connsiteX4" fmla="*/ 190500 w 7436498"/>
              <a:gd name="connsiteY4" fmla="*/ 0 h 1004110"/>
              <a:gd name="connsiteX0" fmla="*/ 0 w 7448404"/>
              <a:gd name="connsiteY0" fmla="*/ 0 h 923148"/>
              <a:gd name="connsiteX1" fmla="*/ 11906 w 7448404"/>
              <a:gd name="connsiteY1" fmla="*/ 111384 h 923148"/>
              <a:gd name="connsiteX2" fmla="*/ 7065848 w 7448404"/>
              <a:gd name="connsiteY2" fmla="*/ 923148 h 923148"/>
              <a:gd name="connsiteX3" fmla="*/ 7448404 w 7448404"/>
              <a:gd name="connsiteY3" fmla="*/ 885825 h 923148"/>
              <a:gd name="connsiteX4" fmla="*/ 0 w 7448404"/>
              <a:gd name="connsiteY4" fmla="*/ 0 h 923148"/>
              <a:gd name="connsiteX0" fmla="*/ 0 w 7448404"/>
              <a:gd name="connsiteY0" fmla="*/ 0 h 923148"/>
              <a:gd name="connsiteX1" fmla="*/ 164306 w 7448404"/>
              <a:gd name="connsiteY1" fmla="*/ 68522 h 923148"/>
              <a:gd name="connsiteX2" fmla="*/ 7065848 w 7448404"/>
              <a:gd name="connsiteY2" fmla="*/ 923148 h 923148"/>
              <a:gd name="connsiteX3" fmla="*/ 7448404 w 7448404"/>
              <a:gd name="connsiteY3" fmla="*/ 885825 h 923148"/>
              <a:gd name="connsiteX4" fmla="*/ 0 w 7448404"/>
              <a:gd name="connsiteY4" fmla="*/ 0 h 923148"/>
              <a:gd name="connsiteX0" fmla="*/ 0 w 7448404"/>
              <a:gd name="connsiteY0" fmla="*/ 0 h 923148"/>
              <a:gd name="connsiteX1" fmla="*/ 302418 w 7448404"/>
              <a:gd name="connsiteY1" fmla="*/ 297122 h 923148"/>
              <a:gd name="connsiteX2" fmla="*/ 7065848 w 7448404"/>
              <a:gd name="connsiteY2" fmla="*/ 923148 h 923148"/>
              <a:gd name="connsiteX3" fmla="*/ 7448404 w 7448404"/>
              <a:gd name="connsiteY3" fmla="*/ 885825 h 923148"/>
              <a:gd name="connsiteX4" fmla="*/ 0 w 7448404"/>
              <a:gd name="connsiteY4" fmla="*/ 0 h 923148"/>
              <a:gd name="connsiteX0" fmla="*/ 1 w 7448405"/>
              <a:gd name="connsiteY0" fmla="*/ 0 h 923148"/>
              <a:gd name="connsiteX1" fmla="*/ 0 w 7448405"/>
              <a:gd name="connsiteY1" fmla="*/ 75665 h 923148"/>
              <a:gd name="connsiteX2" fmla="*/ 7065849 w 7448405"/>
              <a:gd name="connsiteY2" fmla="*/ 923148 h 923148"/>
              <a:gd name="connsiteX3" fmla="*/ 7448405 w 7448405"/>
              <a:gd name="connsiteY3" fmla="*/ 885825 h 923148"/>
              <a:gd name="connsiteX4" fmla="*/ 1 w 7448405"/>
              <a:gd name="connsiteY4" fmla="*/ 0 h 923148"/>
              <a:gd name="connsiteX0" fmla="*/ 1 w 7400780"/>
              <a:gd name="connsiteY0" fmla="*/ 0 h 928688"/>
              <a:gd name="connsiteX1" fmla="*/ 0 w 7400780"/>
              <a:gd name="connsiteY1" fmla="*/ 75665 h 928688"/>
              <a:gd name="connsiteX2" fmla="*/ 7065849 w 7400780"/>
              <a:gd name="connsiteY2" fmla="*/ 923148 h 928688"/>
              <a:gd name="connsiteX3" fmla="*/ 7400780 w 7400780"/>
              <a:gd name="connsiteY3" fmla="*/ 928688 h 928688"/>
              <a:gd name="connsiteX4" fmla="*/ 1 w 7400780"/>
              <a:gd name="connsiteY4" fmla="*/ 0 h 928688"/>
              <a:gd name="connsiteX0" fmla="*/ 1 w 7605568"/>
              <a:gd name="connsiteY0" fmla="*/ 0 h 923148"/>
              <a:gd name="connsiteX1" fmla="*/ 0 w 7605568"/>
              <a:gd name="connsiteY1" fmla="*/ 75665 h 923148"/>
              <a:gd name="connsiteX2" fmla="*/ 7065849 w 7605568"/>
              <a:gd name="connsiteY2" fmla="*/ 923148 h 923148"/>
              <a:gd name="connsiteX3" fmla="*/ 7605568 w 7605568"/>
              <a:gd name="connsiteY3" fmla="*/ 897732 h 923148"/>
              <a:gd name="connsiteX4" fmla="*/ 1 w 7605568"/>
              <a:gd name="connsiteY4" fmla="*/ 0 h 923148"/>
              <a:gd name="connsiteX0" fmla="*/ 1 w 7605568"/>
              <a:gd name="connsiteY0" fmla="*/ 0 h 897732"/>
              <a:gd name="connsiteX1" fmla="*/ 0 w 7605568"/>
              <a:gd name="connsiteY1" fmla="*/ 75665 h 897732"/>
              <a:gd name="connsiteX2" fmla="*/ 7065849 w 7605568"/>
              <a:gd name="connsiteY2" fmla="*/ 863617 h 897732"/>
              <a:gd name="connsiteX3" fmla="*/ 7605568 w 7605568"/>
              <a:gd name="connsiteY3" fmla="*/ 897732 h 897732"/>
              <a:gd name="connsiteX4" fmla="*/ 1 w 7605568"/>
              <a:gd name="connsiteY4" fmla="*/ 0 h 897732"/>
              <a:gd name="connsiteX0" fmla="*/ 1 w 7605568"/>
              <a:gd name="connsiteY0" fmla="*/ 0 h 927910"/>
              <a:gd name="connsiteX1" fmla="*/ 0 w 7605568"/>
              <a:gd name="connsiteY1" fmla="*/ 75665 h 927910"/>
              <a:gd name="connsiteX2" fmla="*/ 7225392 w 7605568"/>
              <a:gd name="connsiteY2" fmla="*/ 927910 h 927910"/>
              <a:gd name="connsiteX3" fmla="*/ 7605568 w 7605568"/>
              <a:gd name="connsiteY3" fmla="*/ 897732 h 927910"/>
              <a:gd name="connsiteX4" fmla="*/ 1 w 7605568"/>
              <a:gd name="connsiteY4" fmla="*/ 0 h 927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5568" h="927910">
                <a:moveTo>
                  <a:pt x="1" y="0"/>
                </a:moveTo>
                <a:cubicBezTo>
                  <a:pt x="1" y="25222"/>
                  <a:pt x="0" y="50443"/>
                  <a:pt x="0" y="75665"/>
                </a:cubicBezTo>
                <a:lnTo>
                  <a:pt x="7225392" y="927910"/>
                </a:lnTo>
                <a:lnTo>
                  <a:pt x="7605568" y="897732"/>
                </a:lnTo>
                <a:lnTo>
                  <a:pt x="1" y="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0" name="Freeform 9"/>
          <p:cNvSpPr/>
          <p:nvPr/>
        </p:nvSpPr>
        <p:spPr>
          <a:xfrm>
            <a:off x="1680725" y="6116507"/>
            <a:ext cx="7465656" cy="741493"/>
          </a:xfrm>
          <a:custGeom>
            <a:avLst/>
            <a:gdLst>
              <a:gd name="connsiteX0" fmla="*/ 7408506 w 7408506"/>
              <a:gd name="connsiteY0" fmla="*/ 0 h 755780"/>
              <a:gd name="connsiteX1" fmla="*/ 0 w 7408506"/>
              <a:gd name="connsiteY1" fmla="*/ 755780 h 755780"/>
              <a:gd name="connsiteX2" fmla="*/ 662473 w 7408506"/>
              <a:gd name="connsiteY2" fmla="*/ 755780 h 755780"/>
              <a:gd name="connsiteX3" fmla="*/ 7408506 w 7408506"/>
              <a:gd name="connsiteY3" fmla="*/ 74645 h 755780"/>
              <a:gd name="connsiteX4" fmla="*/ 7408506 w 7408506"/>
              <a:gd name="connsiteY4" fmla="*/ 0 h 755780"/>
              <a:gd name="connsiteX0" fmla="*/ 6958449 w 6958449"/>
              <a:gd name="connsiteY0" fmla="*/ 0 h 755780"/>
              <a:gd name="connsiteX1" fmla="*/ 0 w 6958449"/>
              <a:gd name="connsiteY1" fmla="*/ 712918 h 755780"/>
              <a:gd name="connsiteX2" fmla="*/ 212416 w 6958449"/>
              <a:gd name="connsiteY2" fmla="*/ 755780 h 755780"/>
              <a:gd name="connsiteX3" fmla="*/ 6958449 w 6958449"/>
              <a:gd name="connsiteY3" fmla="*/ 74645 h 755780"/>
              <a:gd name="connsiteX4" fmla="*/ 6958449 w 6958449"/>
              <a:gd name="connsiteY4" fmla="*/ 0 h 755780"/>
              <a:gd name="connsiteX0" fmla="*/ 6958449 w 6958449"/>
              <a:gd name="connsiteY0" fmla="*/ 0 h 712918"/>
              <a:gd name="connsiteX1" fmla="*/ 0 w 6958449"/>
              <a:gd name="connsiteY1" fmla="*/ 712918 h 712918"/>
              <a:gd name="connsiteX2" fmla="*/ 302903 w 6958449"/>
              <a:gd name="connsiteY2" fmla="*/ 705774 h 712918"/>
              <a:gd name="connsiteX3" fmla="*/ 6958449 w 6958449"/>
              <a:gd name="connsiteY3" fmla="*/ 74645 h 712918"/>
              <a:gd name="connsiteX4" fmla="*/ 6958449 w 6958449"/>
              <a:gd name="connsiteY4" fmla="*/ 0 h 712918"/>
              <a:gd name="connsiteX0" fmla="*/ 6958449 w 6958449"/>
              <a:gd name="connsiteY0" fmla="*/ 0 h 741492"/>
              <a:gd name="connsiteX1" fmla="*/ 0 w 6958449"/>
              <a:gd name="connsiteY1" fmla="*/ 712918 h 741492"/>
              <a:gd name="connsiteX2" fmla="*/ 248134 w 6958449"/>
              <a:gd name="connsiteY2" fmla="*/ 741492 h 741492"/>
              <a:gd name="connsiteX3" fmla="*/ 6958449 w 6958449"/>
              <a:gd name="connsiteY3" fmla="*/ 74645 h 741492"/>
              <a:gd name="connsiteX4" fmla="*/ 6958449 w 6958449"/>
              <a:gd name="connsiteY4" fmla="*/ 0 h 741492"/>
              <a:gd name="connsiteX0" fmla="*/ 7465656 w 7465656"/>
              <a:gd name="connsiteY0" fmla="*/ 0 h 741493"/>
              <a:gd name="connsiteX1" fmla="*/ 0 w 7465656"/>
              <a:gd name="connsiteY1" fmla="*/ 741493 h 741493"/>
              <a:gd name="connsiteX2" fmla="*/ 755341 w 7465656"/>
              <a:gd name="connsiteY2" fmla="*/ 741492 h 741493"/>
              <a:gd name="connsiteX3" fmla="*/ 7465656 w 7465656"/>
              <a:gd name="connsiteY3" fmla="*/ 74645 h 741493"/>
              <a:gd name="connsiteX4" fmla="*/ 7465656 w 7465656"/>
              <a:gd name="connsiteY4" fmla="*/ 0 h 741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65656" h="741493">
                <a:moveTo>
                  <a:pt x="7465656" y="0"/>
                </a:moveTo>
                <a:lnTo>
                  <a:pt x="0" y="741493"/>
                </a:lnTo>
                <a:lnTo>
                  <a:pt x="755341" y="741492"/>
                </a:lnTo>
                <a:lnTo>
                  <a:pt x="7465656" y="74645"/>
                </a:lnTo>
                <a:lnTo>
                  <a:pt x="7465656" y="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10"/>
          </p:nvPr>
        </p:nvSpPr>
        <p:spPr/>
        <p:txBody>
          <a:bodyPr/>
          <a:lstStyle/>
          <a:p>
            <a:r>
              <a:rPr lang="fr-FR">
                <a:latin typeface="Gill Sans MT"/>
              </a:rPr>
              <a:t>SF13</a:t>
            </a:r>
            <a:r>
              <a:rPr>
                <a:latin typeface="Gill Sans MT"/>
              </a:rPr>
              <a:t>    </a:t>
            </a:r>
            <a:fld id="{38DE6CDC-1C92-4A4E-B641-D7BA38BC1C1C}" type="datetime4">
              <a:rPr lang="en-US">
                <a:latin typeface="Gill Sans MT"/>
              </a:rPr>
              <a:pPr/>
              <a:t>July 6, 2013</a:t>
            </a:fld>
            <a:endParaRPr lang="fr-FR" dirty="0">
              <a:latin typeface="Gill Sans MT"/>
            </a:endParaRPr>
          </a:p>
        </p:txBody>
      </p:sp>
      <p:sp>
        <p:nvSpPr>
          <p:cNvPr id="5" name="Footer Placeholder 4"/>
          <p:cNvSpPr>
            <a:spLocks noGrp="1"/>
          </p:cNvSpPr>
          <p:nvPr>
            <p:ph type="ftr" sz="quarter" idx="11"/>
          </p:nvPr>
        </p:nvSpPr>
        <p:spPr/>
        <p:txBody>
          <a:bodyPr/>
          <a:lstStyle/>
          <a:p>
            <a:r>
              <a:rPr lang="en-US" smtClean="0">
                <a:latin typeface="Gill Sans MT"/>
              </a:rPr>
              <a:t>Argonne National Laboratory Nicholas Frontiere</a:t>
            </a:r>
            <a:endParaRPr lang="en-US" dirty="0">
              <a:latin typeface="Gill Sans MT"/>
            </a:endParaRPr>
          </a:p>
        </p:txBody>
      </p:sp>
      <p:sp>
        <p:nvSpPr>
          <p:cNvPr id="6" name="Slide Number Placeholder 5"/>
          <p:cNvSpPr>
            <a:spLocks noGrp="1"/>
          </p:cNvSpPr>
          <p:nvPr>
            <p:ph type="sldNum" sz="quarter" idx="12"/>
          </p:nvPr>
        </p:nvSpPr>
        <p:spPr/>
        <p:txBody>
          <a:bodyPr/>
          <a:lstStyle/>
          <a:p>
            <a:fld id="{1D72EBF8-7CF5-44B7-B2BF-E22DE4D0703D}" type="slidenum">
              <a:rPr lang="en-US" smtClean="0">
                <a:latin typeface="Gill Sans MT"/>
              </a:rPr>
              <a:pPr/>
              <a:t>‹#›</a:t>
            </a:fld>
            <a:endParaRPr lang="en-US">
              <a:latin typeface="Gill Sans MT"/>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A39FA3D0-8834-714D-A3A7-84D9BE88D669}" type="slidenum">
              <a:rPr lang="en-US"/>
              <a:pPr/>
              <a:t>‹#›</a:t>
            </a:fld>
            <a:endParaRPr lang="en-US"/>
          </a:p>
        </p:txBody>
      </p:sp>
    </p:spTree>
    <p:extLst>
      <p:ext uri="{BB962C8B-B14F-4D97-AF65-F5344CB8AC3E}">
        <p14:creationId xmlns:p14="http://schemas.microsoft.com/office/powerpoint/2010/main" val="56856048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06BFC8B2-4FC6-E244-ACCB-57848FD1E06E}" type="slidenum">
              <a:rPr lang="en-US"/>
              <a:pPr/>
              <a:t>‹#›</a:t>
            </a:fld>
            <a:endParaRPr lang="en-US"/>
          </a:p>
        </p:txBody>
      </p:sp>
    </p:spTree>
    <p:extLst>
      <p:ext uri="{BB962C8B-B14F-4D97-AF65-F5344CB8AC3E}">
        <p14:creationId xmlns:p14="http://schemas.microsoft.com/office/powerpoint/2010/main" val="32407974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a:defRPr/>
            </a:lvl1pPr>
          </a:lstStyle>
          <a:p>
            <a:endParaRPr lang="en-US"/>
          </a:p>
        </p:txBody>
      </p:sp>
      <p:sp>
        <p:nvSpPr>
          <p:cNvPr id="8" name="Footer Placeholder 7"/>
          <p:cNvSpPr>
            <a:spLocks noGrp="1"/>
          </p:cNvSpPr>
          <p:nvPr>
            <p:ph type="ftr" sz="quarter" idx="11"/>
          </p:nvPr>
        </p:nvSpPr>
        <p:spPr/>
        <p:txBody>
          <a:bodyPr/>
          <a:lstStyle>
            <a:lvl1pPr>
              <a:defRPr/>
            </a:lvl1pPr>
          </a:lstStyle>
          <a:p>
            <a:endParaRPr lang="en-US"/>
          </a:p>
        </p:txBody>
      </p:sp>
      <p:sp>
        <p:nvSpPr>
          <p:cNvPr id="9" name="Slide Number Placeholder 8"/>
          <p:cNvSpPr>
            <a:spLocks noGrp="1"/>
          </p:cNvSpPr>
          <p:nvPr>
            <p:ph type="sldNum" sz="quarter" idx="12"/>
          </p:nvPr>
        </p:nvSpPr>
        <p:spPr/>
        <p:txBody>
          <a:bodyPr/>
          <a:lstStyle>
            <a:lvl1pPr>
              <a:defRPr/>
            </a:lvl1pPr>
          </a:lstStyle>
          <a:p>
            <a:fld id="{8C605541-6254-A842-A02E-9854BA265552}" type="slidenum">
              <a:rPr lang="en-US"/>
              <a:pPr/>
              <a:t>‹#›</a:t>
            </a:fld>
            <a:endParaRPr lang="en-US"/>
          </a:p>
        </p:txBody>
      </p:sp>
    </p:spTree>
    <p:extLst>
      <p:ext uri="{BB962C8B-B14F-4D97-AF65-F5344CB8AC3E}">
        <p14:creationId xmlns:p14="http://schemas.microsoft.com/office/powerpoint/2010/main" val="224041240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a:defRPr/>
            </a:lvl1pPr>
          </a:lstStyle>
          <a:p>
            <a:endParaRPr lang="en-US"/>
          </a:p>
        </p:txBody>
      </p:sp>
      <p:sp>
        <p:nvSpPr>
          <p:cNvPr id="4" name="Footer Placeholder 3"/>
          <p:cNvSpPr>
            <a:spLocks noGrp="1"/>
          </p:cNvSpPr>
          <p:nvPr>
            <p:ph type="ftr" sz="quarter" idx="11"/>
          </p:nvPr>
        </p:nvSpPr>
        <p:spPr/>
        <p:txBody>
          <a:bodyPr/>
          <a:lstStyle>
            <a:lvl1pPr>
              <a:defRPr/>
            </a:lvl1pPr>
          </a:lstStyle>
          <a:p>
            <a:endParaRPr lang="en-US"/>
          </a:p>
        </p:txBody>
      </p:sp>
      <p:sp>
        <p:nvSpPr>
          <p:cNvPr id="5" name="Slide Number Placeholder 4"/>
          <p:cNvSpPr>
            <a:spLocks noGrp="1"/>
          </p:cNvSpPr>
          <p:nvPr>
            <p:ph type="sldNum" sz="quarter" idx="12"/>
          </p:nvPr>
        </p:nvSpPr>
        <p:spPr/>
        <p:txBody>
          <a:bodyPr/>
          <a:lstStyle>
            <a:lvl1pPr>
              <a:defRPr/>
            </a:lvl1pPr>
          </a:lstStyle>
          <a:p>
            <a:fld id="{177124D1-26F2-6F47-B57C-52F13BF46990}" type="slidenum">
              <a:rPr lang="en-US"/>
              <a:pPr/>
              <a:t>‹#›</a:t>
            </a:fld>
            <a:endParaRPr lang="en-US"/>
          </a:p>
        </p:txBody>
      </p:sp>
    </p:spTree>
    <p:extLst>
      <p:ext uri="{BB962C8B-B14F-4D97-AF65-F5344CB8AC3E}">
        <p14:creationId xmlns:p14="http://schemas.microsoft.com/office/powerpoint/2010/main" val="11990898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p>
        </p:txBody>
      </p:sp>
      <p:sp>
        <p:nvSpPr>
          <p:cNvPr id="3" name="Footer Placeholder 2"/>
          <p:cNvSpPr>
            <a:spLocks noGrp="1"/>
          </p:cNvSpPr>
          <p:nvPr>
            <p:ph type="ftr" sz="quarter" idx="11"/>
          </p:nvPr>
        </p:nvSpPr>
        <p:spPr/>
        <p:txBody>
          <a:bodyPr/>
          <a:lstStyle>
            <a:lvl1pPr>
              <a:defRPr/>
            </a:lvl1pPr>
          </a:lstStyle>
          <a:p>
            <a:endParaRPr lang="en-US"/>
          </a:p>
        </p:txBody>
      </p:sp>
      <p:sp>
        <p:nvSpPr>
          <p:cNvPr id="4" name="Slide Number Placeholder 3"/>
          <p:cNvSpPr>
            <a:spLocks noGrp="1"/>
          </p:cNvSpPr>
          <p:nvPr>
            <p:ph type="sldNum" sz="quarter" idx="12"/>
          </p:nvPr>
        </p:nvSpPr>
        <p:spPr/>
        <p:txBody>
          <a:bodyPr/>
          <a:lstStyle>
            <a:lvl1pPr>
              <a:defRPr/>
            </a:lvl1pPr>
          </a:lstStyle>
          <a:p>
            <a:fld id="{89A9CFC1-AE69-684F-B23A-D04344CA3BA0}" type="slidenum">
              <a:rPr lang="en-US"/>
              <a:pPr/>
              <a:t>‹#›</a:t>
            </a:fld>
            <a:endParaRPr lang="en-US"/>
          </a:p>
        </p:txBody>
      </p:sp>
    </p:spTree>
    <p:extLst>
      <p:ext uri="{BB962C8B-B14F-4D97-AF65-F5344CB8AC3E}">
        <p14:creationId xmlns:p14="http://schemas.microsoft.com/office/powerpoint/2010/main" val="283651508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B3581BC9-65EB-B34A-8476-C5D208B2B472}" type="slidenum">
              <a:rPr lang="en-US"/>
              <a:pPr/>
              <a:t>‹#›</a:t>
            </a:fld>
            <a:endParaRPr lang="en-US"/>
          </a:p>
        </p:txBody>
      </p:sp>
    </p:spTree>
    <p:extLst>
      <p:ext uri="{BB962C8B-B14F-4D97-AF65-F5344CB8AC3E}">
        <p14:creationId xmlns:p14="http://schemas.microsoft.com/office/powerpoint/2010/main" val="378793956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13BA4B87-F820-C842-AA39-AC0060B74CCD}" type="slidenum">
              <a:rPr lang="en-US"/>
              <a:pPr/>
              <a:t>‹#›</a:t>
            </a:fld>
            <a:endParaRPr lang="en-US"/>
          </a:p>
        </p:txBody>
      </p:sp>
    </p:spTree>
    <p:extLst>
      <p:ext uri="{BB962C8B-B14F-4D97-AF65-F5344CB8AC3E}">
        <p14:creationId xmlns:p14="http://schemas.microsoft.com/office/powerpoint/2010/main" val="3475222795"/>
      </p:ext>
    </p:extLst>
  </p:cSld>
  <p:clrMapOvr>
    <a:masterClrMapping/>
  </p:clrMapOvr>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2" Type="http://schemas.openxmlformats.org/officeDocument/2006/relationships/theme" Target="../theme/theme1.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9" Type="http://schemas.openxmlformats.org/officeDocument/2006/relationships/slideLayout" Target="../slideLayouts/slideLayout9.xml"/><Relationship Id="rId10" Type="http://schemas.openxmlformats.org/officeDocument/2006/relationships/slideLayout" Target="../slideLayouts/slideLayout10.xml"/></Relationships>
</file>

<file path=ppt/slideMasters/_rels/slideMaster2.xml.rels><?xml version="1.0" encoding="UTF-8" standalone="yes"?>
<Relationships xmlns="http://schemas.openxmlformats.org/package/2006/relationships"><Relationship Id="rId11" Type="http://schemas.openxmlformats.org/officeDocument/2006/relationships/slideLayout" Target="../slideLayouts/slideLayout22.xml"/><Relationship Id="rId12" Type="http://schemas.openxmlformats.org/officeDocument/2006/relationships/theme" Target="../theme/theme2.xml"/><Relationship Id="rId13" Type="http://schemas.openxmlformats.org/officeDocument/2006/relationships/image" Target="../media/image1.wmf"/><Relationship Id="rId1" Type="http://schemas.openxmlformats.org/officeDocument/2006/relationships/slideLayout" Target="../slideLayouts/slideLayout12.xml"/><Relationship Id="rId2" Type="http://schemas.openxmlformats.org/officeDocument/2006/relationships/slideLayout" Target="../slideLayouts/slideLayout13.xml"/><Relationship Id="rId3" Type="http://schemas.openxmlformats.org/officeDocument/2006/relationships/slideLayout" Target="../slideLayouts/slideLayout14.xml"/><Relationship Id="rId4" Type="http://schemas.openxmlformats.org/officeDocument/2006/relationships/slideLayout" Target="../slideLayouts/slideLayout15.xml"/><Relationship Id="rId5" Type="http://schemas.openxmlformats.org/officeDocument/2006/relationships/slideLayout" Target="../slideLayouts/slideLayout16.xml"/><Relationship Id="rId6" Type="http://schemas.openxmlformats.org/officeDocument/2006/relationships/slideLayout" Target="../slideLayouts/slideLayout17.xml"/><Relationship Id="rId7" Type="http://schemas.openxmlformats.org/officeDocument/2006/relationships/slideLayout" Target="../slideLayouts/slideLayout18.xml"/><Relationship Id="rId8" Type="http://schemas.openxmlformats.org/officeDocument/2006/relationships/slideLayout" Target="../slideLayouts/slideLayout19.xml"/><Relationship Id="rId9" Type="http://schemas.openxmlformats.org/officeDocument/2006/relationships/slideLayout" Target="../slideLayouts/slideLayout20.xml"/><Relationship Id="rId10" Type="http://schemas.openxmlformats.org/officeDocument/2006/relationships/slideLayout" Target="../slideLayouts/slideLayout2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a:defRPr sz="1400"/>
            </a:lvl1pPr>
          </a:lstStyle>
          <a:p>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lvl1pPr>
          </a:lstStyle>
          <a:p>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lvl1pPr>
          </a:lstStyle>
          <a:p>
            <a:fld id="{4F3D5529-FF98-254C-8584-9F196A6E3537}" type="slidenum">
              <a:rPr lang="en-US"/>
              <a:pPr/>
              <a:t>‹#›</a:t>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Arial" charset="0"/>
        </a:defRPr>
      </a:lvl2pPr>
      <a:lvl3pPr algn="ctr" rtl="0" fontAlgn="base">
        <a:spcBef>
          <a:spcPct val="0"/>
        </a:spcBef>
        <a:spcAft>
          <a:spcPct val="0"/>
        </a:spcAft>
        <a:defRPr sz="4400">
          <a:solidFill>
            <a:schemeClr val="tx2"/>
          </a:solidFill>
          <a:latin typeface="Arial" charset="0"/>
          <a:ea typeface="ＭＳ Ｐゴシック" charset="0"/>
          <a:cs typeface="Arial" charset="0"/>
        </a:defRPr>
      </a:lvl3pPr>
      <a:lvl4pPr algn="ctr" rtl="0" fontAlgn="base">
        <a:spcBef>
          <a:spcPct val="0"/>
        </a:spcBef>
        <a:spcAft>
          <a:spcPct val="0"/>
        </a:spcAft>
        <a:defRPr sz="4400">
          <a:solidFill>
            <a:schemeClr val="tx2"/>
          </a:solidFill>
          <a:latin typeface="Arial" charset="0"/>
          <a:ea typeface="ＭＳ Ｐゴシック" charset="0"/>
          <a:cs typeface="Arial" charset="0"/>
        </a:defRPr>
      </a:lvl4pPr>
      <a:lvl5pPr algn="ctr" rtl="0" fontAlgn="base">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Arial" charset="0"/>
          <a:cs typeface="+mn-cs"/>
        </a:defRPr>
      </a:lvl2pPr>
      <a:lvl3pPr marL="1143000" indent="-228600" algn="l" rtl="0" fontAlgn="base">
        <a:spcBef>
          <a:spcPct val="20000"/>
        </a:spcBef>
        <a:spcAft>
          <a:spcPct val="0"/>
        </a:spcAft>
        <a:buChar char="•"/>
        <a:defRPr sz="2400">
          <a:solidFill>
            <a:schemeClr val="tx1"/>
          </a:solidFill>
          <a:latin typeface="+mn-lt"/>
          <a:ea typeface="Arial" charset="0"/>
          <a:cs typeface="+mn-cs"/>
        </a:defRPr>
      </a:lvl3pPr>
      <a:lvl4pPr marL="1600200" indent="-228600" algn="l" rtl="0" fontAlgn="base">
        <a:spcBef>
          <a:spcPct val="20000"/>
        </a:spcBef>
        <a:spcAft>
          <a:spcPct val="0"/>
        </a:spcAft>
        <a:buChar char="–"/>
        <a:defRPr sz="2000">
          <a:solidFill>
            <a:schemeClr val="tx1"/>
          </a:solidFill>
          <a:latin typeface="+mn-lt"/>
          <a:ea typeface="Arial" charset="0"/>
          <a:cs typeface="+mn-cs"/>
        </a:defRPr>
      </a:lvl4pPr>
      <a:lvl5pPr marL="2057400" indent="-228600" algn="l" rtl="0" fontAlgn="base">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3">
        <a:schemeClr val="bg2"/>
      </p:bgRef>
    </p:bg>
    <p:spTree>
      <p:nvGrpSpPr>
        <p:cNvPr id="1" name=""/>
        <p:cNvGrpSpPr/>
        <p:nvPr/>
      </p:nvGrpSpPr>
      <p:grpSpPr>
        <a:xfrm>
          <a:off x="0" y="0"/>
          <a:ext cx="0" cy="0"/>
          <a:chOff x="0" y="0"/>
          <a:chExt cx="0" cy="0"/>
        </a:xfrm>
      </p:grpSpPr>
      <p:sp>
        <p:nvSpPr>
          <p:cNvPr id="8" name="Rectangle 7"/>
          <p:cNvSpPr/>
          <p:nvPr/>
        </p:nvSpPr>
        <p:spPr>
          <a:xfrm>
            <a:off x="0" y="-85486"/>
            <a:ext cx="9144000" cy="6858000"/>
          </a:xfrm>
          <a:prstGeom prst="rect">
            <a:avLst/>
          </a:prstGeom>
          <a:blipFill dpi="0" rotWithShape="1">
            <a:blip r:embed="rId13">
              <a:alphaModFix amt="15000"/>
            </a:blip>
            <a:srcRect/>
            <a:tile tx="0" ty="0" sx="76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auto">
              <a:spcBef>
                <a:spcPts val="0"/>
              </a:spcBef>
              <a:spcAft>
                <a:spcPts val="0"/>
              </a:spcAft>
            </a:pPr>
            <a:endParaRPr lang="en-US" dirty="0">
              <a:solidFill>
                <a:prstClr val="white"/>
              </a:solidFill>
              <a:latin typeface="Gill Sans MT"/>
            </a:endParaRPr>
          </a:p>
        </p:txBody>
      </p:sp>
      <p:sp>
        <p:nvSpPr>
          <p:cNvPr id="2" name="Title Placeholder 1"/>
          <p:cNvSpPr>
            <a:spLocks noGrp="1"/>
          </p:cNvSpPr>
          <p:nvPr>
            <p:ph type="title"/>
          </p:nvPr>
        </p:nvSpPr>
        <p:spPr>
          <a:xfrm>
            <a:off x="685800" y="274638"/>
            <a:ext cx="7772400" cy="1143000"/>
          </a:xfrm>
          <a:prstGeom prst="rect">
            <a:avLst/>
          </a:prstGeom>
        </p:spPr>
        <p:txBody>
          <a:bodyPr vert="horz" lIns="0" tIns="45720" rIns="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685800" y="1600200"/>
            <a:ext cx="7772400" cy="4525963"/>
          </a:xfrm>
          <a:prstGeom prst="rect">
            <a:avLst/>
          </a:prstGeom>
        </p:spPr>
        <p:txBody>
          <a:bodyPr vert="horz" lIns="0" tIns="45720" rIns="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6400800" y="6416675"/>
            <a:ext cx="1981200" cy="365125"/>
          </a:xfrm>
          <a:prstGeom prst="rect">
            <a:avLst/>
          </a:prstGeom>
        </p:spPr>
        <p:txBody>
          <a:bodyPr vert="horz" lIns="0" tIns="45720" rIns="0" bIns="0" rtlCol="0" anchor="b" anchorCtr="0"/>
          <a:lstStyle>
            <a:lvl1pPr algn="r">
              <a:defRPr lang="en-US" sz="1200" kern="1200" cap="all" spc="110" baseline="0" smtClean="0">
                <a:solidFill>
                  <a:srgbClr val="4D4D4D"/>
                </a:solidFill>
                <a:latin typeface="+mn-lt"/>
                <a:ea typeface="+mn-ea"/>
                <a:cs typeface="+mn-cs"/>
              </a:defRPr>
            </a:lvl1pPr>
          </a:lstStyle>
          <a:p>
            <a:pPr fontAlgn="auto">
              <a:spcBef>
                <a:spcPts val="0"/>
              </a:spcBef>
              <a:spcAft>
                <a:spcPts val="0"/>
              </a:spcAft>
            </a:pPr>
            <a:r>
              <a:rPr lang="fr-FR">
                <a:latin typeface="Gill Sans MT"/>
              </a:rPr>
              <a:t>SF13     </a:t>
            </a:r>
            <a:fld id="{622717EA-11EE-2449-B720-7310068A6037}" type="datetime4">
              <a:rPr lang="en-US">
                <a:latin typeface="Gill Sans MT"/>
              </a:rPr>
              <a:pPr fontAlgn="auto">
                <a:spcBef>
                  <a:spcPts val="0"/>
                </a:spcBef>
                <a:spcAft>
                  <a:spcPts val="0"/>
                </a:spcAft>
              </a:pPr>
              <a:t>July 6, 2013</a:t>
            </a:fld>
            <a:endParaRPr lang="fr-FR" dirty="0" err="1">
              <a:latin typeface="Gill Sans MT"/>
            </a:endParaRPr>
          </a:p>
        </p:txBody>
      </p:sp>
      <p:sp>
        <p:nvSpPr>
          <p:cNvPr id="5" name="Footer Placeholder 4"/>
          <p:cNvSpPr>
            <a:spLocks noGrp="1"/>
          </p:cNvSpPr>
          <p:nvPr>
            <p:ph type="ftr" sz="quarter" idx="3"/>
          </p:nvPr>
        </p:nvSpPr>
        <p:spPr>
          <a:xfrm>
            <a:off x="228600" y="6416675"/>
            <a:ext cx="2895600" cy="365125"/>
          </a:xfrm>
          <a:prstGeom prst="rect">
            <a:avLst/>
          </a:prstGeom>
        </p:spPr>
        <p:txBody>
          <a:bodyPr vert="horz" lIns="0" tIns="45720" rIns="0" bIns="0" rtlCol="0" anchor="b" anchorCtr="0"/>
          <a:lstStyle>
            <a:lvl1pPr algn="l">
              <a:defRPr sz="1200" cap="all" spc="110" baseline="0">
                <a:solidFill>
                  <a:srgbClr val="4D4D4D"/>
                </a:solidFill>
              </a:defRPr>
            </a:lvl1pPr>
          </a:lstStyle>
          <a:p>
            <a:pPr fontAlgn="auto">
              <a:spcBef>
                <a:spcPts val="0"/>
              </a:spcBef>
              <a:spcAft>
                <a:spcPts val="0"/>
              </a:spcAft>
            </a:pPr>
            <a:r>
              <a:rPr lang="en-US" smtClean="0">
                <a:latin typeface="Gill Sans MT"/>
                <a:ea typeface="+mn-ea"/>
                <a:cs typeface="+mn-cs"/>
              </a:rPr>
              <a:t>Argonne National Laboratory Nicholas Frontiere</a:t>
            </a:r>
            <a:endParaRPr lang="en-US" dirty="0">
              <a:latin typeface="Gill Sans MT"/>
              <a:ea typeface="+mn-ea"/>
              <a:cs typeface="+mn-cs"/>
            </a:endParaRPr>
          </a:p>
        </p:txBody>
      </p:sp>
      <p:sp>
        <p:nvSpPr>
          <p:cNvPr id="6" name="Slide Number Placeholder 5"/>
          <p:cNvSpPr>
            <a:spLocks noGrp="1"/>
          </p:cNvSpPr>
          <p:nvPr>
            <p:ph type="sldNum" sz="quarter" idx="4"/>
          </p:nvPr>
        </p:nvSpPr>
        <p:spPr>
          <a:xfrm>
            <a:off x="8458200" y="6416675"/>
            <a:ext cx="457200" cy="365125"/>
          </a:xfrm>
          <a:prstGeom prst="rect">
            <a:avLst/>
          </a:prstGeom>
        </p:spPr>
        <p:txBody>
          <a:bodyPr vert="horz" lIns="0" tIns="45720" rIns="0" bIns="0" rtlCol="0" anchor="b" anchorCtr="0"/>
          <a:lstStyle>
            <a:lvl1pPr algn="r">
              <a:defRPr sz="1100" b="1" baseline="0">
                <a:solidFill>
                  <a:srgbClr val="4D4D4D"/>
                </a:solidFill>
              </a:defRPr>
            </a:lvl1pPr>
          </a:lstStyle>
          <a:p>
            <a:pPr fontAlgn="auto">
              <a:spcBef>
                <a:spcPts val="0"/>
              </a:spcBef>
              <a:spcAft>
                <a:spcPts val="0"/>
              </a:spcAft>
            </a:pPr>
            <a:fld id="{1D72EBF8-7CF5-44B7-B2BF-E22DE4D0703D}" type="slidenum">
              <a:rPr lang="en-US" smtClean="0">
                <a:latin typeface="Gill Sans MT"/>
                <a:ea typeface="+mn-ea"/>
                <a:cs typeface="+mn-cs"/>
              </a:rPr>
              <a:pPr fontAlgn="auto">
                <a:spcBef>
                  <a:spcPts val="0"/>
                </a:spcBef>
                <a:spcAft>
                  <a:spcPts val="0"/>
                </a:spcAft>
              </a:pPr>
              <a:t>‹#›</a:t>
            </a:fld>
            <a:endParaRPr lang="en-US" dirty="0">
              <a:latin typeface="Gill Sans MT"/>
              <a:ea typeface="+mn-ea"/>
              <a:cs typeface="+mn-cs"/>
            </a:endParaRPr>
          </a:p>
        </p:txBody>
      </p:sp>
    </p:spTree>
  </p:cSld>
  <p:clrMap bg1="dk1" tx1="lt1" bg2="dk2"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hf hdr="0"/>
  <p:txStyles>
    <p:titleStyle>
      <a:lvl1pPr algn="l" defTabSz="914400" rtl="0" eaLnBrk="1" latinLnBrk="0" hangingPunct="1">
        <a:spcBef>
          <a:spcPct val="0"/>
        </a:spcBef>
        <a:buNone/>
        <a:defRPr sz="3600" kern="1200" cap="none" baseline="0">
          <a:solidFill>
            <a:schemeClr val="tx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274320" algn="l" defTabSz="914400" rtl="0" eaLnBrk="1" latinLnBrk="0" hangingPunct="1">
        <a:lnSpc>
          <a:spcPct val="100000"/>
        </a:lnSpc>
        <a:spcBef>
          <a:spcPts val="700"/>
        </a:spcBef>
        <a:buClr>
          <a:schemeClr val="accent1"/>
        </a:buClr>
        <a:buSzPct val="85000"/>
        <a:buFont typeface="Wingdings 3" pitchFamily="18" charset="2"/>
        <a:buChar char=""/>
        <a:defRPr sz="2000" kern="1200" baseline="0">
          <a:solidFill>
            <a:schemeClr val="tx1"/>
          </a:solidFill>
          <a:latin typeface="+mn-lt"/>
          <a:ea typeface="+mn-ea"/>
          <a:cs typeface="+mn-cs"/>
        </a:defRPr>
      </a:lvl1pPr>
      <a:lvl2pPr marL="742950" indent="-274320" algn="l" defTabSz="914400" rtl="0" eaLnBrk="1" latinLnBrk="0" hangingPunct="1">
        <a:lnSpc>
          <a:spcPct val="100000"/>
        </a:lnSpc>
        <a:spcBef>
          <a:spcPts val="700"/>
        </a:spcBef>
        <a:buClr>
          <a:schemeClr val="accent1"/>
        </a:buClr>
        <a:buSzPct val="85000"/>
        <a:buFont typeface="Wingdings 3" pitchFamily="18" charset="2"/>
        <a:buChar char=""/>
        <a:defRPr sz="1600" kern="1200" baseline="0">
          <a:solidFill>
            <a:schemeClr val="tx1"/>
          </a:solidFill>
          <a:latin typeface="+mn-lt"/>
          <a:ea typeface="+mn-ea"/>
          <a:cs typeface="+mn-cs"/>
        </a:defRPr>
      </a:lvl2pPr>
      <a:lvl3pPr marL="1143000" indent="-274320" algn="l" defTabSz="914400" rtl="0" eaLnBrk="1" latinLnBrk="0" hangingPunct="1">
        <a:lnSpc>
          <a:spcPct val="100000"/>
        </a:lnSpc>
        <a:spcBef>
          <a:spcPts val="700"/>
        </a:spcBef>
        <a:buClr>
          <a:schemeClr val="accent1"/>
        </a:buClr>
        <a:buSzPct val="85000"/>
        <a:buFont typeface="Wingdings 3" pitchFamily="18" charset="2"/>
        <a:buChar char=""/>
        <a:defRPr sz="1400" kern="1200" baseline="0">
          <a:solidFill>
            <a:schemeClr val="tx1"/>
          </a:solidFill>
          <a:latin typeface="+mn-lt"/>
          <a:ea typeface="+mn-ea"/>
          <a:cs typeface="+mn-cs"/>
        </a:defRPr>
      </a:lvl3pPr>
      <a:lvl4pPr marL="1600200" indent="-274320" algn="l" defTabSz="914400" rtl="0" eaLnBrk="1" latinLnBrk="0" hangingPunct="1">
        <a:lnSpc>
          <a:spcPct val="100000"/>
        </a:lnSpc>
        <a:spcBef>
          <a:spcPts val="700"/>
        </a:spcBef>
        <a:buClr>
          <a:schemeClr val="accent1"/>
        </a:buClr>
        <a:buSzPct val="85000"/>
        <a:buFont typeface="Wingdings 3" pitchFamily="18" charset="2"/>
        <a:buChar char=""/>
        <a:defRPr sz="1400" kern="1200" baseline="0">
          <a:solidFill>
            <a:schemeClr val="tx1"/>
          </a:solidFill>
          <a:latin typeface="+mn-lt"/>
          <a:ea typeface="+mn-ea"/>
          <a:cs typeface="+mn-cs"/>
        </a:defRPr>
      </a:lvl4pPr>
      <a:lvl5pPr marL="2057400" indent="-274320" algn="l" defTabSz="914400" rtl="0" eaLnBrk="1" latinLnBrk="0" hangingPunct="1">
        <a:lnSpc>
          <a:spcPct val="100000"/>
        </a:lnSpc>
        <a:spcBef>
          <a:spcPts val="700"/>
        </a:spcBef>
        <a:buClr>
          <a:schemeClr val="accent1"/>
        </a:buClr>
        <a:buSzPct val="85000"/>
        <a:buFont typeface="Wingdings 3" pitchFamily="18" charset="2"/>
        <a:buChar char=""/>
        <a:defRPr sz="1400" kern="1200" baseline="0">
          <a:solidFill>
            <a:schemeClr val="tx1"/>
          </a:solidFill>
          <a:latin typeface="+mn-lt"/>
          <a:ea typeface="+mn-ea"/>
          <a:cs typeface="+mn-cs"/>
        </a:defRPr>
      </a:lvl5pPr>
      <a:lvl6pPr marL="2514600" indent="-274320" algn="l" defTabSz="914400" rtl="0" eaLnBrk="1" latinLnBrk="0" hangingPunct="1">
        <a:lnSpc>
          <a:spcPct val="100000"/>
        </a:lnSpc>
        <a:spcBef>
          <a:spcPts val="700"/>
        </a:spcBef>
        <a:buClr>
          <a:schemeClr val="accent1"/>
        </a:buClr>
        <a:buSzPct val="85000"/>
        <a:buFont typeface="Wingdings 3" pitchFamily="18" charset="2"/>
        <a:buChar char=""/>
        <a:defRPr sz="1400" kern="1200">
          <a:solidFill>
            <a:schemeClr val="tx1"/>
          </a:solidFill>
          <a:latin typeface="+mn-lt"/>
          <a:ea typeface="+mn-ea"/>
          <a:cs typeface="+mn-cs"/>
        </a:defRPr>
      </a:lvl6pPr>
      <a:lvl7pPr marL="2971800" indent="-274320" algn="l" defTabSz="914400" rtl="0" eaLnBrk="1" latinLnBrk="0" hangingPunct="1">
        <a:lnSpc>
          <a:spcPct val="100000"/>
        </a:lnSpc>
        <a:spcBef>
          <a:spcPts val="700"/>
        </a:spcBef>
        <a:buClr>
          <a:schemeClr val="accent1"/>
        </a:buClr>
        <a:buSzPct val="85000"/>
        <a:buFont typeface="Wingdings 3" pitchFamily="18" charset="2"/>
        <a:buChar char=""/>
        <a:defRPr sz="1400" kern="1200">
          <a:solidFill>
            <a:schemeClr val="tx1"/>
          </a:solidFill>
          <a:latin typeface="+mn-lt"/>
          <a:ea typeface="+mn-ea"/>
          <a:cs typeface="+mn-cs"/>
        </a:defRPr>
      </a:lvl7pPr>
      <a:lvl8pPr marL="3429000" indent="-274320" algn="l" defTabSz="914400" rtl="0" eaLnBrk="1" latinLnBrk="0" hangingPunct="1">
        <a:lnSpc>
          <a:spcPct val="100000"/>
        </a:lnSpc>
        <a:spcBef>
          <a:spcPts val="700"/>
        </a:spcBef>
        <a:buClr>
          <a:schemeClr val="accent1"/>
        </a:buClr>
        <a:buSzPct val="85000"/>
        <a:buFont typeface="Wingdings 3" pitchFamily="18" charset="2"/>
        <a:buChar char=""/>
        <a:defRPr sz="1400" kern="1200">
          <a:solidFill>
            <a:schemeClr val="tx1"/>
          </a:solidFill>
          <a:latin typeface="+mn-lt"/>
          <a:ea typeface="+mn-ea"/>
          <a:cs typeface="+mn-cs"/>
        </a:defRPr>
      </a:lvl8pPr>
      <a:lvl9pPr marL="3886200" indent="-274320" algn="l" defTabSz="914400" rtl="0" eaLnBrk="1" latinLnBrk="0" hangingPunct="1">
        <a:lnSpc>
          <a:spcPct val="100000"/>
        </a:lnSpc>
        <a:spcBef>
          <a:spcPts val="700"/>
        </a:spcBef>
        <a:buClr>
          <a:schemeClr val="accent1"/>
        </a:buClr>
        <a:buSzPct val="85000"/>
        <a:buFont typeface="Wingdings 3" pitchFamily="18" charset="2"/>
        <a:buChar char=""/>
        <a:defRPr sz="14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xml"/><Relationship Id="rId3" Type="http://schemas.openxmlformats.org/officeDocument/2006/relationships/image" Target="../media/image2.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8.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9.xml"/></Relationships>
</file>

<file path=ppt/slides/_rels/slide16.xml.rels><?xml version="1.0" encoding="UTF-8" standalone="yes"?>
<Relationships xmlns="http://schemas.openxmlformats.org/package/2006/relationships"><Relationship Id="rId3" Type="http://schemas.openxmlformats.org/officeDocument/2006/relationships/image" Target="../media/image37.png"/><Relationship Id="rId4" Type="http://schemas.openxmlformats.org/officeDocument/2006/relationships/image" Target="../media/image38.png"/><Relationship Id="rId1" Type="http://schemas.openxmlformats.org/officeDocument/2006/relationships/slideLayout" Target="../slideLayouts/slideLayout13.xml"/><Relationship Id="rId2" Type="http://schemas.openxmlformats.org/officeDocument/2006/relationships/notesSlide" Target="../notesSlides/notesSlide10.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9.xml.rels><?xml version="1.0" encoding="UTF-8" standalone="yes"?>
<Relationships xmlns="http://schemas.openxmlformats.org/package/2006/relationships"><Relationship Id="rId3" Type="http://schemas.openxmlformats.org/officeDocument/2006/relationships/image" Target="../media/image37.png"/><Relationship Id="rId4" Type="http://schemas.openxmlformats.org/officeDocument/2006/relationships/image" Target="../media/image38.png"/><Relationship Id="rId1" Type="http://schemas.openxmlformats.org/officeDocument/2006/relationships/slideLayout" Target="../slideLayouts/slideLayout13.xml"/><Relationship Id="rId2" Type="http://schemas.openxmlformats.org/officeDocument/2006/relationships/notesSlide" Target="../notesSlides/notesSlide1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2.xml"/><Relationship Id="rId3" Type="http://schemas.openxmlformats.org/officeDocument/2006/relationships/image" Target="../media/image39.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3.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4.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xml"/><Relationship Id="rId3" Type="http://schemas.openxmlformats.org/officeDocument/2006/relationships/image" Target="../media/image3.pn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3.xml"/><Relationship Id="rId3" Type="http://schemas.openxmlformats.org/officeDocument/2006/relationships/image" Target="../media/image4.pn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3" Type="http://schemas.openxmlformats.org/officeDocument/2006/relationships/image" Target="../media/image5.png"/><Relationship Id="rId4" Type="http://schemas.openxmlformats.org/officeDocument/2006/relationships/image" Target="../media/image6.png"/><Relationship Id="rId1" Type="http://schemas.openxmlformats.org/officeDocument/2006/relationships/slideLayout" Target="../slideLayouts/slideLayout13.xml"/><Relationship Id="rId2" Type="http://schemas.openxmlformats.org/officeDocument/2006/relationships/notesSlide" Target="../notesSlides/notesSlide4.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3" Type="http://schemas.openxmlformats.org/officeDocument/2006/relationships/image" Target="../media/image7.jpeg"/><Relationship Id="rId4" Type="http://schemas.openxmlformats.org/officeDocument/2006/relationships/image" Target="../media/image8.jpeg"/><Relationship Id="rId1" Type="http://schemas.openxmlformats.org/officeDocument/2006/relationships/slideLayout" Target="../slideLayouts/slideLayout13.xml"/><Relationship Id="rId2" Type="http://schemas.openxmlformats.org/officeDocument/2006/relationships/notesSlide" Target="../notesSlides/notesSlide5.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xml.rels><?xml version="1.0" encoding="UTF-8" standalone="yes"?>
<Relationships xmlns="http://schemas.openxmlformats.org/package/2006/relationships"><Relationship Id="rId11" Type="http://schemas.openxmlformats.org/officeDocument/2006/relationships/image" Target="../media/image16.jpeg"/><Relationship Id="rId12" Type="http://schemas.openxmlformats.org/officeDocument/2006/relationships/image" Target="../media/image17.jpeg"/><Relationship Id="rId13" Type="http://schemas.openxmlformats.org/officeDocument/2006/relationships/image" Target="../media/image18.jpeg"/><Relationship Id="rId14" Type="http://schemas.openxmlformats.org/officeDocument/2006/relationships/image" Target="../media/image19.jpeg"/><Relationship Id="rId1" Type="http://schemas.openxmlformats.org/officeDocument/2006/relationships/slideLayout" Target="../slideLayouts/slideLayout13.xml"/><Relationship Id="rId2" Type="http://schemas.openxmlformats.org/officeDocument/2006/relationships/notesSlide" Target="../notesSlides/notesSlide6.xml"/><Relationship Id="rId3" Type="http://schemas.openxmlformats.org/officeDocument/2006/relationships/image" Target="../media/image8.jpeg"/><Relationship Id="rId4" Type="http://schemas.openxmlformats.org/officeDocument/2006/relationships/image" Target="../media/image9.jpeg"/><Relationship Id="rId5" Type="http://schemas.openxmlformats.org/officeDocument/2006/relationships/image" Target="../media/image10.jpeg"/><Relationship Id="rId6" Type="http://schemas.openxmlformats.org/officeDocument/2006/relationships/image" Target="../media/image11.jpeg"/><Relationship Id="rId7" Type="http://schemas.openxmlformats.org/officeDocument/2006/relationships/image" Target="../media/image12.jpeg"/><Relationship Id="rId8" Type="http://schemas.openxmlformats.org/officeDocument/2006/relationships/image" Target="../media/image13.jpeg"/><Relationship Id="rId9" Type="http://schemas.openxmlformats.org/officeDocument/2006/relationships/image" Target="../media/image14.jpeg"/><Relationship Id="rId10" Type="http://schemas.openxmlformats.org/officeDocument/2006/relationships/image" Target="../media/image15.jpeg"/></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xml.rels><?xml version="1.0" encoding="UTF-8" standalone="yes"?>
<Relationships xmlns="http://schemas.openxmlformats.org/package/2006/relationships"><Relationship Id="rId11" Type="http://schemas.openxmlformats.org/officeDocument/2006/relationships/image" Target="../media/image28.jpeg"/><Relationship Id="rId12" Type="http://schemas.openxmlformats.org/officeDocument/2006/relationships/image" Target="../media/image29.jpeg"/><Relationship Id="rId13" Type="http://schemas.openxmlformats.org/officeDocument/2006/relationships/image" Target="../media/image30.jpeg"/><Relationship Id="rId14" Type="http://schemas.openxmlformats.org/officeDocument/2006/relationships/image" Target="../media/image31.jpeg"/><Relationship Id="rId15" Type="http://schemas.openxmlformats.org/officeDocument/2006/relationships/image" Target="../media/image32.jpeg"/><Relationship Id="rId16" Type="http://schemas.openxmlformats.org/officeDocument/2006/relationships/image" Target="../media/image33.jpeg"/><Relationship Id="rId17" Type="http://schemas.openxmlformats.org/officeDocument/2006/relationships/image" Target="../media/image34.png"/><Relationship Id="rId1" Type="http://schemas.openxmlformats.org/officeDocument/2006/relationships/slideLayout" Target="../slideLayouts/slideLayout13.xml"/><Relationship Id="rId2" Type="http://schemas.openxmlformats.org/officeDocument/2006/relationships/notesSlide" Target="../notesSlides/notesSlide7.xml"/><Relationship Id="rId3" Type="http://schemas.openxmlformats.org/officeDocument/2006/relationships/image" Target="../media/image20.jpeg"/><Relationship Id="rId4" Type="http://schemas.openxmlformats.org/officeDocument/2006/relationships/image" Target="../media/image21.jpeg"/><Relationship Id="rId5" Type="http://schemas.openxmlformats.org/officeDocument/2006/relationships/image" Target="../media/image22.jpeg"/><Relationship Id="rId6" Type="http://schemas.openxmlformats.org/officeDocument/2006/relationships/image" Target="../media/image23.jpeg"/><Relationship Id="rId7" Type="http://schemas.openxmlformats.org/officeDocument/2006/relationships/image" Target="../media/image24.jpeg"/><Relationship Id="rId8" Type="http://schemas.openxmlformats.org/officeDocument/2006/relationships/image" Target="../media/image25.jpeg"/><Relationship Id="rId9" Type="http://schemas.openxmlformats.org/officeDocument/2006/relationships/image" Target="../media/image26.jpeg"/><Relationship Id="rId10" Type="http://schemas.openxmlformats.org/officeDocument/2006/relationships/image" Target="../media/image27.jpeg"/></Relationships>
</file>

<file path=ppt/slides/_rels/slide9.xml.rels><?xml version="1.0" encoding="UTF-8" standalone="yes"?>
<Relationships xmlns="http://schemas.openxmlformats.org/package/2006/relationships"><Relationship Id="rId3" Type="http://schemas.openxmlformats.org/officeDocument/2006/relationships/image" Target="../media/image36.png"/><Relationship Id="rId4" Type="http://schemas.openxmlformats.org/officeDocument/2006/relationships/oleObject" Target="../embeddings/oleObject1.bin"/><Relationship Id="rId5" Type="http://schemas.openxmlformats.org/officeDocument/2006/relationships/image" Target="../media/image35.emf"/><Relationship Id="rId1" Type="http://schemas.openxmlformats.org/officeDocument/2006/relationships/vmlDrawing" Target="../drawings/vmlDrawing1.vml"/><Relationship Id="rId2" Type="http://schemas.openxmlformats.org/officeDocument/2006/relationships/slideLayout" Target="../slideLayouts/slideLayout1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ctrTitle"/>
          </p:nvPr>
        </p:nvSpPr>
        <p:spPr>
          <a:xfrm>
            <a:off x="365806" y="-137121"/>
            <a:ext cx="8229600" cy="1524000"/>
          </a:xfrm>
        </p:spPr>
        <p:txBody>
          <a:bodyPr>
            <a:normAutofit/>
          </a:bodyPr>
          <a:lstStyle/>
          <a:p>
            <a:pPr algn="ctr"/>
            <a:r>
              <a:rPr lang="en-US" cap="none" dirty="0" smtClean="0"/>
              <a:t>Scientific Computing on Graphics Processing Units       </a:t>
            </a:r>
            <a:endParaRPr lang="en-US" cap="none" dirty="0"/>
          </a:p>
        </p:txBody>
      </p:sp>
      <p:sp>
        <p:nvSpPr>
          <p:cNvPr id="7" name="Subtitle 6"/>
          <p:cNvSpPr>
            <a:spLocks noGrp="1"/>
          </p:cNvSpPr>
          <p:nvPr>
            <p:ph type="subTitle" idx="1"/>
          </p:nvPr>
        </p:nvSpPr>
        <p:spPr/>
        <p:txBody>
          <a:bodyPr/>
          <a:lstStyle/>
          <a:p>
            <a:endParaRPr lang="en-US" dirty="0"/>
          </a:p>
        </p:txBody>
      </p:sp>
      <p:sp>
        <p:nvSpPr>
          <p:cNvPr id="2" name="Date Placeholder 1"/>
          <p:cNvSpPr>
            <a:spLocks noGrp="1"/>
          </p:cNvSpPr>
          <p:nvPr>
            <p:ph type="dt" sz="half" idx="10"/>
          </p:nvPr>
        </p:nvSpPr>
        <p:spPr/>
        <p:txBody>
          <a:bodyPr/>
          <a:lstStyle/>
          <a:p>
            <a:endParaRPr>
              <a:latin typeface="Gill Sans MT"/>
            </a:endParaRPr>
          </a:p>
          <a:p>
            <a:r>
              <a:rPr>
                <a:latin typeface="Gill Sans MT"/>
              </a:rPr>
              <a:t>SF13    </a:t>
            </a:r>
            <a:fld id="{30CE05EF-62E0-FD40-8070-1C10FE5EED75}" type="datetime4">
              <a:rPr lang="en-US">
                <a:latin typeface="Gill Sans MT"/>
              </a:rPr>
              <a:pPr/>
              <a:t>July 6, 2013</a:t>
            </a:fld>
            <a:endParaRPr dirty="0">
              <a:latin typeface="Gill Sans MT"/>
            </a:endParaRPr>
          </a:p>
        </p:txBody>
      </p:sp>
      <p:sp>
        <p:nvSpPr>
          <p:cNvPr id="3" name="Footer Placeholder 2"/>
          <p:cNvSpPr>
            <a:spLocks noGrp="1"/>
          </p:cNvSpPr>
          <p:nvPr>
            <p:ph type="ftr" sz="quarter" idx="11"/>
          </p:nvPr>
        </p:nvSpPr>
        <p:spPr/>
        <p:txBody>
          <a:bodyPr/>
          <a:lstStyle/>
          <a:p>
            <a:r>
              <a:rPr lang="en-US" smtClean="0">
                <a:latin typeface="Gill Sans MT"/>
              </a:rPr>
              <a:t>Argonne National Laboratory Nicholas Frontiere</a:t>
            </a:r>
            <a:endParaRPr lang="en-US" dirty="0">
              <a:latin typeface="Gill Sans MT"/>
            </a:endParaRPr>
          </a:p>
        </p:txBody>
      </p:sp>
      <p:sp>
        <p:nvSpPr>
          <p:cNvPr id="4" name="Slide Number Placeholder 3"/>
          <p:cNvSpPr>
            <a:spLocks noGrp="1"/>
          </p:cNvSpPr>
          <p:nvPr>
            <p:ph type="sldNum" sz="quarter" idx="12"/>
          </p:nvPr>
        </p:nvSpPr>
        <p:spPr/>
        <p:txBody>
          <a:bodyPr/>
          <a:lstStyle/>
          <a:p>
            <a:fld id="{1D72EBF8-7CF5-44B7-B2BF-E22DE4D0703D}" type="slidenum">
              <a:rPr lang="en-US" smtClean="0">
                <a:latin typeface="Gill Sans MT"/>
              </a:rPr>
              <a:pPr/>
              <a:t>1</a:t>
            </a:fld>
            <a:endParaRPr lang="en-US" dirty="0">
              <a:latin typeface="Gill Sans MT"/>
            </a:endParaRPr>
          </a:p>
        </p:txBody>
      </p:sp>
      <p:grpSp>
        <p:nvGrpSpPr>
          <p:cNvPr id="9" name="Group 8"/>
          <p:cNvGrpSpPr/>
          <p:nvPr/>
        </p:nvGrpSpPr>
        <p:grpSpPr>
          <a:xfrm>
            <a:off x="0" y="3179807"/>
            <a:ext cx="9144000" cy="3678193"/>
            <a:chOff x="0" y="1691659"/>
            <a:chExt cx="9144000" cy="3678193"/>
          </a:xfrm>
        </p:grpSpPr>
        <p:sp>
          <p:nvSpPr>
            <p:cNvPr id="8" name="Rectangle 7"/>
            <p:cNvSpPr/>
            <p:nvPr/>
          </p:nvSpPr>
          <p:spPr>
            <a:xfrm>
              <a:off x="0" y="1697127"/>
              <a:ext cx="9144000" cy="3672725"/>
            </a:xfrm>
            <a:prstGeom prst="rect">
              <a:avLst/>
            </a:prstGeom>
            <a:solidFill>
              <a:schemeClr val="bg1"/>
            </a:solidFill>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pic>
          <p:nvPicPr>
            <p:cNvPr id="5" name="Picture 4"/>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188757" y="1691659"/>
              <a:ext cx="6529289" cy="3672725"/>
            </a:xfrm>
            <a:prstGeom prst="rect">
              <a:avLst/>
            </a:prstGeom>
          </p:spPr>
        </p:pic>
      </p:grpSp>
      <p:sp>
        <p:nvSpPr>
          <p:cNvPr id="10" name="TextBox 9"/>
          <p:cNvSpPr txBox="1"/>
          <p:nvPr/>
        </p:nvSpPr>
        <p:spPr>
          <a:xfrm>
            <a:off x="2651781" y="1417342"/>
            <a:ext cx="3840438" cy="1692771"/>
          </a:xfrm>
          <a:prstGeom prst="rect">
            <a:avLst/>
          </a:prstGeom>
          <a:noFill/>
        </p:spPr>
        <p:txBody>
          <a:bodyPr wrap="square" rtlCol="0">
            <a:spAutoFit/>
          </a:bodyPr>
          <a:lstStyle/>
          <a:p>
            <a:r>
              <a:rPr lang="en-US" sz="2600" dirty="0" smtClean="0"/>
              <a:t>Nicholas Frontiere</a:t>
            </a:r>
          </a:p>
          <a:p>
            <a:r>
              <a:rPr lang="en-US" sz="2600" dirty="0" smtClean="0"/>
              <a:t>ANL/University of Chicago</a:t>
            </a:r>
          </a:p>
          <a:p>
            <a:r>
              <a:rPr lang="en-US" sz="2600" dirty="0" smtClean="0"/>
              <a:t>SF13</a:t>
            </a:r>
            <a:endParaRPr lang="en-US" sz="2600" dirty="0"/>
          </a:p>
        </p:txBody>
      </p:sp>
    </p:spTree>
    <p:extLst>
      <p:ext uri="{BB962C8B-B14F-4D97-AF65-F5344CB8AC3E}">
        <p14:creationId xmlns:p14="http://schemas.microsoft.com/office/powerpoint/2010/main" val="2398132239"/>
      </p:ext>
    </p:extLst>
  </p:cSld>
  <p:clrMapOvr>
    <a:masterClrMapping/>
  </p:clrMapOvr>
  <p:timing>
    <p:tnLst>
      <p:par>
        <p:cTn xmlns:p14="http://schemas.microsoft.com/office/powerpoint/2010/mai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smtClean="0"/>
              <a:t>Take Away</a:t>
            </a:r>
            <a:endParaRPr lang="en-US" dirty="0"/>
          </a:p>
        </p:txBody>
      </p:sp>
      <p:sp>
        <p:nvSpPr>
          <p:cNvPr id="3" name="Content Placeholder 2"/>
          <p:cNvSpPr>
            <a:spLocks noGrp="1"/>
          </p:cNvSpPr>
          <p:nvPr>
            <p:ph idx="1"/>
          </p:nvPr>
        </p:nvSpPr>
        <p:spPr>
          <a:xfrm>
            <a:off x="685800" y="1600201"/>
            <a:ext cx="7772400" cy="2314915"/>
          </a:xfrm>
        </p:spPr>
        <p:txBody>
          <a:bodyPr>
            <a:normAutofit/>
          </a:bodyPr>
          <a:lstStyle/>
          <a:p>
            <a:pPr marL="68580" indent="0" algn="ctr">
              <a:buNone/>
            </a:pPr>
            <a:r>
              <a:rPr lang="en-US" sz="5200" dirty="0" smtClean="0"/>
              <a:t>Completely limited by the Serial Fraction!</a:t>
            </a:r>
            <a:endParaRPr lang="en-US" sz="5200" dirty="0"/>
          </a:p>
        </p:txBody>
      </p:sp>
      <p:sp>
        <p:nvSpPr>
          <p:cNvPr id="4" name="Date Placeholder 3"/>
          <p:cNvSpPr>
            <a:spLocks noGrp="1"/>
          </p:cNvSpPr>
          <p:nvPr>
            <p:ph type="dt" sz="half" idx="10"/>
          </p:nvPr>
        </p:nvSpPr>
        <p:spPr/>
        <p:txBody>
          <a:bodyPr/>
          <a:lstStyle/>
          <a:p>
            <a:r>
              <a:rPr>
                <a:latin typeface="Gill Sans MT"/>
              </a:rPr>
              <a:t>SF13    </a:t>
            </a:r>
            <a:fld id="{642F040C-AE90-C448-920D-00F128ABC98A}" type="datetime4">
              <a:rPr lang="en-US">
                <a:latin typeface="Gill Sans MT"/>
              </a:rPr>
              <a:pPr/>
              <a:t>July 6, 2013</a:t>
            </a:fld>
            <a:endParaRPr dirty="0">
              <a:latin typeface="Gill Sans MT"/>
            </a:endParaRPr>
          </a:p>
        </p:txBody>
      </p:sp>
      <p:sp>
        <p:nvSpPr>
          <p:cNvPr id="5" name="Footer Placeholder 4"/>
          <p:cNvSpPr>
            <a:spLocks noGrp="1"/>
          </p:cNvSpPr>
          <p:nvPr>
            <p:ph type="ftr" sz="quarter" idx="11"/>
          </p:nvPr>
        </p:nvSpPr>
        <p:spPr/>
        <p:txBody>
          <a:bodyPr/>
          <a:lstStyle/>
          <a:p>
            <a:r>
              <a:rPr lang="en-US" smtClean="0">
                <a:latin typeface="Gill Sans MT"/>
              </a:rPr>
              <a:t>Argonne National Laboratory Nicholas Frontiere</a:t>
            </a:r>
            <a:endParaRPr lang="en-US" dirty="0">
              <a:latin typeface="Gill Sans MT"/>
            </a:endParaRPr>
          </a:p>
        </p:txBody>
      </p:sp>
      <p:sp>
        <p:nvSpPr>
          <p:cNvPr id="6" name="Slide Number Placeholder 5"/>
          <p:cNvSpPr>
            <a:spLocks noGrp="1"/>
          </p:cNvSpPr>
          <p:nvPr>
            <p:ph type="sldNum" sz="quarter" idx="12"/>
          </p:nvPr>
        </p:nvSpPr>
        <p:spPr/>
        <p:txBody>
          <a:bodyPr/>
          <a:lstStyle/>
          <a:p>
            <a:fld id="{1D72EBF8-7CF5-44B7-B2BF-E22DE4D0703D}" type="slidenum">
              <a:rPr lang="en-US" smtClean="0">
                <a:latin typeface="Gill Sans MT"/>
              </a:rPr>
              <a:pPr/>
              <a:t>10</a:t>
            </a:fld>
            <a:endParaRPr lang="en-US">
              <a:latin typeface="Gill Sans MT"/>
            </a:endParaRPr>
          </a:p>
        </p:txBody>
      </p:sp>
      <p:sp>
        <p:nvSpPr>
          <p:cNvPr id="7" name="Content Placeholder 2"/>
          <p:cNvSpPr txBox="1">
            <a:spLocks/>
          </p:cNvSpPr>
          <p:nvPr/>
        </p:nvSpPr>
        <p:spPr>
          <a:xfrm>
            <a:off x="432309" y="3520296"/>
            <a:ext cx="7772400" cy="2314915"/>
          </a:xfrm>
          <a:prstGeom prst="rect">
            <a:avLst/>
          </a:prstGeom>
        </p:spPr>
        <p:txBody>
          <a:bodyPr vert="horz" lIns="0" tIns="45720" rIns="0" bIns="45720" rtlCol="0">
            <a:normAutofit/>
          </a:bodyPr>
          <a:lstStyle>
            <a:lvl1pPr marL="342900" indent="-274320" algn="l" defTabSz="914400" rtl="0" eaLnBrk="1" latinLnBrk="0" hangingPunct="1">
              <a:lnSpc>
                <a:spcPct val="100000"/>
              </a:lnSpc>
              <a:spcBef>
                <a:spcPts val="700"/>
              </a:spcBef>
              <a:buClr>
                <a:schemeClr val="accent1"/>
              </a:buClr>
              <a:buSzPct val="85000"/>
              <a:buFont typeface="Wingdings 3" pitchFamily="18" charset="2"/>
              <a:buChar char=""/>
              <a:defRPr sz="2000" kern="1200" baseline="0">
                <a:solidFill>
                  <a:schemeClr val="tx1"/>
                </a:solidFill>
                <a:latin typeface="+mn-lt"/>
                <a:ea typeface="+mn-ea"/>
                <a:cs typeface="+mn-cs"/>
              </a:defRPr>
            </a:lvl1pPr>
            <a:lvl2pPr marL="742950" indent="-274320" algn="l" defTabSz="914400" rtl="0" eaLnBrk="1" latinLnBrk="0" hangingPunct="1">
              <a:lnSpc>
                <a:spcPct val="100000"/>
              </a:lnSpc>
              <a:spcBef>
                <a:spcPts val="700"/>
              </a:spcBef>
              <a:buClr>
                <a:schemeClr val="accent1"/>
              </a:buClr>
              <a:buSzPct val="85000"/>
              <a:buFont typeface="Wingdings 3" pitchFamily="18" charset="2"/>
              <a:buChar char=""/>
              <a:defRPr sz="1600" kern="1200" baseline="0">
                <a:solidFill>
                  <a:schemeClr val="tx1"/>
                </a:solidFill>
                <a:latin typeface="+mn-lt"/>
                <a:ea typeface="+mn-ea"/>
                <a:cs typeface="+mn-cs"/>
              </a:defRPr>
            </a:lvl2pPr>
            <a:lvl3pPr marL="1143000" indent="-274320" algn="l" defTabSz="914400" rtl="0" eaLnBrk="1" latinLnBrk="0" hangingPunct="1">
              <a:lnSpc>
                <a:spcPct val="100000"/>
              </a:lnSpc>
              <a:spcBef>
                <a:spcPts val="700"/>
              </a:spcBef>
              <a:buClr>
                <a:schemeClr val="accent1"/>
              </a:buClr>
              <a:buSzPct val="85000"/>
              <a:buFont typeface="Wingdings 3" pitchFamily="18" charset="2"/>
              <a:buChar char=""/>
              <a:defRPr sz="1400" kern="1200" baseline="0">
                <a:solidFill>
                  <a:schemeClr val="tx1"/>
                </a:solidFill>
                <a:latin typeface="+mn-lt"/>
                <a:ea typeface="+mn-ea"/>
                <a:cs typeface="+mn-cs"/>
              </a:defRPr>
            </a:lvl3pPr>
            <a:lvl4pPr marL="1600200" indent="-274320" algn="l" defTabSz="914400" rtl="0" eaLnBrk="1" latinLnBrk="0" hangingPunct="1">
              <a:lnSpc>
                <a:spcPct val="100000"/>
              </a:lnSpc>
              <a:spcBef>
                <a:spcPts val="700"/>
              </a:spcBef>
              <a:buClr>
                <a:schemeClr val="accent1"/>
              </a:buClr>
              <a:buSzPct val="85000"/>
              <a:buFont typeface="Wingdings 3" pitchFamily="18" charset="2"/>
              <a:buChar char=""/>
              <a:defRPr sz="1400" kern="1200" baseline="0">
                <a:solidFill>
                  <a:schemeClr val="tx1"/>
                </a:solidFill>
                <a:latin typeface="+mn-lt"/>
                <a:ea typeface="+mn-ea"/>
                <a:cs typeface="+mn-cs"/>
              </a:defRPr>
            </a:lvl4pPr>
            <a:lvl5pPr marL="2057400" indent="-274320" algn="l" defTabSz="914400" rtl="0" eaLnBrk="1" latinLnBrk="0" hangingPunct="1">
              <a:lnSpc>
                <a:spcPct val="100000"/>
              </a:lnSpc>
              <a:spcBef>
                <a:spcPts val="700"/>
              </a:spcBef>
              <a:buClr>
                <a:schemeClr val="accent1"/>
              </a:buClr>
              <a:buSzPct val="85000"/>
              <a:buFont typeface="Wingdings 3" pitchFamily="18" charset="2"/>
              <a:buChar char=""/>
              <a:defRPr sz="1400" kern="1200" baseline="0">
                <a:solidFill>
                  <a:schemeClr val="tx1"/>
                </a:solidFill>
                <a:latin typeface="+mn-lt"/>
                <a:ea typeface="+mn-ea"/>
                <a:cs typeface="+mn-cs"/>
              </a:defRPr>
            </a:lvl5pPr>
            <a:lvl6pPr marL="2514600" indent="-274320" algn="l" defTabSz="914400" rtl="0" eaLnBrk="1" latinLnBrk="0" hangingPunct="1">
              <a:lnSpc>
                <a:spcPct val="100000"/>
              </a:lnSpc>
              <a:spcBef>
                <a:spcPts val="700"/>
              </a:spcBef>
              <a:buClr>
                <a:schemeClr val="accent1"/>
              </a:buClr>
              <a:buSzPct val="85000"/>
              <a:buFont typeface="Wingdings 3" pitchFamily="18" charset="2"/>
              <a:buChar char=""/>
              <a:defRPr sz="1400" kern="1200">
                <a:solidFill>
                  <a:schemeClr val="tx1"/>
                </a:solidFill>
                <a:latin typeface="+mn-lt"/>
                <a:ea typeface="+mn-ea"/>
                <a:cs typeface="+mn-cs"/>
              </a:defRPr>
            </a:lvl6pPr>
            <a:lvl7pPr marL="2971800" indent="-274320" algn="l" defTabSz="914400" rtl="0" eaLnBrk="1" latinLnBrk="0" hangingPunct="1">
              <a:lnSpc>
                <a:spcPct val="100000"/>
              </a:lnSpc>
              <a:spcBef>
                <a:spcPts val="700"/>
              </a:spcBef>
              <a:buClr>
                <a:schemeClr val="accent1"/>
              </a:buClr>
              <a:buSzPct val="85000"/>
              <a:buFont typeface="Wingdings 3" pitchFamily="18" charset="2"/>
              <a:buChar char=""/>
              <a:defRPr sz="1400" kern="1200">
                <a:solidFill>
                  <a:schemeClr val="tx1"/>
                </a:solidFill>
                <a:latin typeface="+mn-lt"/>
                <a:ea typeface="+mn-ea"/>
                <a:cs typeface="+mn-cs"/>
              </a:defRPr>
            </a:lvl7pPr>
            <a:lvl8pPr marL="3429000" indent="-274320" algn="l" defTabSz="914400" rtl="0" eaLnBrk="1" latinLnBrk="0" hangingPunct="1">
              <a:lnSpc>
                <a:spcPct val="100000"/>
              </a:lnSpc>
              <a:spcBef>
                <a:spcPts val="700"/>
              </a:spcBef>
              <a:buClr>
                <a:schemeClr val="accent1"/>
              </a:buClr>
              <a:buSzPct val="85000"/>
              <a:buFont typeface="Wingdings 3" pitchFamily="18" charset="2"/>
              <a:buChar char=""/>
              <a:defRPr sz="1400" kern="1200">
                <a:solidFill>
                  <a:schemeClr val="tx1"/>
                </a:solidFill>
                <a:latin typeface="+mn-lt"/>
                <a:ea typeface="+mn-ea"/>
                <a:cs typeface="+mn-cs"/>
              </a:defRPr>
            </a:lvl8pPr>
            <a:lvl9pPr marL="3886200" indent="-274320" algn="l" defTabSz="914400" rtl="0" eaLnBrk="1" latinLnBrk="0" hangingPunct="1">
              <a:lnSpc>
                <a:spcPct val="100000"/>
              </a:lnSpc>
              <a:spcBef>
                <a:spcPts val="700"/>
              </a:spcBef>
              <a:buClr>
                <a:schemeClr val="accent1"/>
              </a:buClr>
              <a:buSzPct val="85000"/>
              <a:buFont typeface="Wingdings 3" pitchFamily="18" charset="2"/>
              <a:buChar char=""/>
              <a:defRPr sz="1400" kern="1200">
                <a:solidFill>
                  <a:schemeClr val="tx1"/>
                </a:solidFill>
                <a:latin typeface="+mn-lt"/>
                <a:ea typeface="+mn-ea"/>
                <a:cs typeface="+mn-cs"/>
              </a:defRPr>
            </a:lvl9pPr>
          </a:lstStyle>
          <a:p>
            <a:pPr marL="68580" indent="0" fontAlgn="auto">
              <a:spcAft>
                <a:spcPts val="0"/>
              </a:spcAft>
              <a:buClr>
                <a:srgbClr val="31B6FD"/>
              </a:buClr>
              <a:buFont typeface="Wingdings 3" pitchFamily="18" charset="2"/>
              <a:buNone/>
            </a:pPr>
            <a:endParaRPr lang="en-US" sz="3200" dirty="0">
              <a:solidFill>
                <a:prstClr val="white"/>
              </a:solidFill>
              <a:latin typeface="Gill Sans MT"/>
            </a:endParaRPr>
          </a:p>
        </p:txBody>
      </p:sp>
      <p:sp>
        <p:nvSpPr>
          <p:cNvPr id="9" name="Content Placeholder 2"/>
          <p:cNvSpPr txBox="1">
            <a:spLocks/>
          </p:cNvSpPr>
          <p:nvPr/>
        </p:nvSpPr>
        <p:spPr>
          <a:xfrm>
            <a:off x="731562" y="3611878"/>
            <a:ext cx="7772400" cy="2314915"/>
          </a:xfrm>
          <a:prstGeom prst="rect">
            <a:avLst/>
          </a:prstGeom>
        </p:spPr>
        <p:txBody>
          <a:bodyPr vert="horz" lIns="0" tIns="45720" rIns="0" bIns="45720" rtlCol="0">
            <a:normAutofit/>
          </a:bodyPr>
          <a:lstStyle>
            <a:lvl1pPr marL="342900" indent="-274320" algn="l" defTabSz="914400" rtl="0" eaLnBrk="1" latinLnBrk="0" hangingPunct="1">
              <a:lnSpc>
                <a:spcPct val="100000"/>
              </a:lnSpc>
              <a:spcBef>
                <a:spcPts val="700"/>
              </a:spcBef>
              <a:buClr>
                <a:schemeClr val="accent1"/>
              </a:buClr>
              <a:buSzPct val="85000"/>
              <a:buFont typeface="Wingdings 3" pitchFamily="18" charset="2"/>
              <a:buChar char=""/>
              <a:defRPr sz="2000" kern="1200" baseline="0">
                <a:solidFill>
                  <a:schemeClr val="tx1"/>
                </a:solidFill>
                <a:latin typeface="+mn-lt"/>
                <a:ea typeface="+mn-ea"/>
                <a:cs typeface="+mn-cs"/>
              </a:defRPr>
            </a:lvl1pPr>
            <a:lvl2pPr marL="742950" indent="-274320" algn="l" defTabSz="914400" rtl="0" eaLnBrk="1" latinLnBrk="0" hangingPunct="1">
              <a:lnSpc>
                <a:spcPct val="100000"/>
              </a:lnSpc>
              <a:spcBef>
                <a:spcPts val="700"/>
              </a:spcBef>
              <a:buClr>
                <a:schemeClr val="accent1"/>
              </a:buClr>
              <a:buSzPct val="85000"/>
              <a:buFont typeface="Wingdings 3" pitchFamily="18" charset="2"/>
              <a:buChar char=""/>
              <a:defRPr sz="1600" kern="1200" baseline="0">
                <a:solidFill>
                  <a:schemeClr val="tx1"/>
                </a:solidFill>
                <a:latin typeface="+mn-lt"/>
                <a:ea typeface="+mn-ea"/>
                <a:cs typeface="+mn-cs"/>
              </a:defRPr>
            </a:lvl2pPr>
            <a:lvl3pPr marL="1143000" indent="-274320" algn="l" defTabSz="914400" rtl="0" eaLnBrk="1" latinLnBrk="0" hangingPunct="1">
              <a:lnSpc>
                <a:spcPct val="100000"/>
              </a:lnSpc>
              <a:spcBef>
                <a:spcPts val="700"/>
              </a:spcBef>
              <a:buClr>
                <a:schemeClr val="accent1"/>
              </a:buClr>
              <a:buSzPct val="85000"/>
              <a:buFont typeface="Wingdings 3" pitchFamily="18" charset="2"/>
              <a:buChar char=""/>
              <a:defRPr sz="1400" kern="1200" baseline="0">
                <a:solidFill>
                  <a:schemeClr val="tx1"/>
                </a:solidFill>
                <a:latin typeface="+mn-lt"/>
                <a:ea typeface="+mn-ea"/>
                <a:cs typeface="+mn-cs"/>
              </a:defRPr>
            </a:lvl3pPr>
            <a:lvl4pPr marL="1600200" indent="-274320" algn="l" defTabSz="914400" rtl="0" eaLnBrk="1" latinLnBrk="0" hangingPunct="1">
              <a:lnSpc>
                <a:spcPct val="100000"/>
              </a:lnSpc>
              <a:spcBef>
                <a:spcPts val="700"/>
              </a:spcBef>
              <a:buClr>
                <a:schemeClr val="accent1"/>
              </a:buClr>
              <a:buSzPct val="85000"/>
              <a:buFont typeface="Wingdings 3" pitchFamily="18" charset="2"/>
              <a:buChar char=""/>
              <a:defRPr sz="1400" kern="1200" baseline="0">
                <a:solidFill>
                  <a:schemeClr val="tx1"/>
                </a:solidFill>
                <a:latin typeface="+mn-lt"/>
                <a:ea typeface="+mn-ea"/>
                <a:cs typeface="+mn-cs"/>
              </a:defRPr>
            </a:lvl4pPr>
            <a:lvl5pPr marL="2057400" indent="-274320" algn="l" defTabSz="914400" rtl="0" eaLnBrk="1" latinLnBrk="0" hangingPunct="1">
              <a:lnSpc>
                <a:spcPct val="100000"/>
              </a:lnSpc>
              <a:spcBef>
                <a:spcPts val="700"/>
              </a:spcBef>
              <a:buClr>
                <a:schemeClr val="accent1"/>
              </a:buClr>
              <a:buSzPct val="85000"/>
              <a:buFont typeface="Wingdings 3" pitchFamily="18" charset="2"/>
              <a:buChar char=""/>
              <a:defRPr sz="1400" kern="1200" baseline="0">
                <a:solidFill>
                  <a:schemeClr val="tx1"/>
                </a:solidFill>
                <a:latin typeface="+mn-lt"/>
                <a:ea typeface="+mn-ea"/>
                <a:cs typeface="+mn-cs"/>
              </a:defRPr>
            </a:lvl5pPr>
            <a:lvl6pPr marL="2514600" indent="-274320" algn="l" defTabSz="914400" rtl="0" eaLnBrk="1" latinLnBrk="0" hangingPunct="1">
              <a:lnSpc>
                <a:spcPct val="100000"/>
              </a:lnSpc>
              <a:spcBef>
                <a:spcPts val="700"/>
              </a:spcBef>
              <a:buClr>
                <a:schemeClr val="accent1"/>
              </a:buClr>
              <a:buSzPct val="85000"/>
              <a:buFont typeface="Wingdings 3" pitchFamily="18" charset="2"/>
              <a:buChar char=""/>
              <a:defRPr sz="1400" kern="1200">
                <a:solidFill>
                  <a:schemeClr val="tx1"/>
                </a:solidFill>
                <a:latin typeface="+mn-lt"/>
                <a:ea typeface="+mn-ea"/>
                <a:cs typeface="+mn-cs"/>
              </a:defRPr>
            </a:lvl6pPr>
            <a:lvl7pPr marL="2971800" indent="-274320" algn="l" defTabSz="914400" rtl="0" eaLnBrk="1" latinLnBrk="0" hangingPunct="1">
              <a:lnSpc>
                <a:spcPct val="100000"/>
              </a:lnSpc>
              <a:spcBef>
                <a:spcPts val="700"/>
              </a:spcBef>
              <a:buClr>
                <a:schemeClr val="accent1"/>
              </a:buClr>
              <a:buSzPct val="85000"/>
              <a:buFont typeface="Wingdings 3" pitchFamily="18" charset="2"/>
              <a:buChar char=""/>
              <a:defRPr sz="1400" kern="1200">
                <a:solidFill>
                  <a:schemeClr val="tx1"/>
                </a:solidFill>
                <a:latin typeface="+mn-lt"/>
                <a:ea typeface="+mn-ea"/>
                <a:cs typeface="+mn-cs"/>
              </a:defRPr>
            </a:lvl7pPr>
            <a:lvl8pPr marL="3429000" indent="-274320" algn="l" defTabSz="914400" rtl="0" eaLnBrk="1" latinLnBrk="0" hangingPunct="1">
              <a:lnSpc>
                <a:spcPct val="100000"/>
              </a:lnSpc>
              <a:spcBef>
                <a:spcPts val="700"/>
              </a:spcBef>
              <a:buClr>
                <a:schemeClr val="accent1"/>
              </a:buClr>
              <a:buSzPct val="85000"/>
              <a:buFont typeface="Wingdings 3" pitchFamily="18" charset="2"/>
              <a:buChar char=""/>
              <a:defRPr sz="1400" kern="1200">
                <a:solidFill>
                  <a:schemeClr val="tx1"/>
                </a:solidFill>
                <a:latin typeface="+mn-lt"/>
                <a:ea typeface="+mn-ea"/>
                <a:cs typeface="+mn-cs"/>
              </a:defRPr>
            </a:lvl8pPr>
            <a:lvl9pPr marL="3886200" indent="-274320" algn="l" defTabSz="914400" rtl="0" eaLnBrk="1" latinLnBrk="0" hangingPunct="1">
              <a:lnSpc>
                <a:spcPct val="100000"/>
              </a:lnSpc>
              <a:spcBef>
                <a:spcPts val="700"/>
              </a:spcBef>
              <a:buClr>
                <a:schemeClr val="accent1"/>
              </a:buClr>
              <a:buSzPct val="85000"/>
              <a:buFont typeface="Wingdings 3" pitchFamily="18" charset="2"/>
              <a:buChar char=""/>
              <a:defRPr sz="1400" kern="1200">
                <a:solidFill>
                  <a:schemeClr val="tx1"/>
                </a:solidFill>
                <a:latin typeface="+mn-lt"/>
                <a:ea typeface="+mn-ea"/>
                <a:cs typeface="+mn-cs"/>
              </a:defRPr>
            </a:lvl9pPr>
          </a:lstStyle>
          <a:p>
            <a:pPr fontAlgn="auto">
              <a:spcAft>
                <a:spcPts val="0"/>
              </a:spcAft>
              <a:buClr>
                <a:srgbClr val="31B6FD"/>
              </a:buClr>
            </a:pPr>
            <a:r>
              <a:rPr lang="en-US" sz="3200" dirty="0" smtClean="0">
                <a:solidFill>
                  <a:prstClr val="white"/>
                </a:solidFill>
                <a:latin typeface="Gill Sans MT"/>
              </a:rPr>
              <a:t>Examples of GPU accelerated code:</a:t>
            </a:r>
          </a:p>
          <a:p>
            <a:pPr lvl="1" fontAlgn="auto">
              <a:spcAft>
                <a:spcPts val="0"/>
              </a:spcAft>
              <a:buClr>
                <a:srgbClr val="31B6FD"/>
              </a:buClr>
            </a:pPr>
            <a:r>
              <a:rPr lang="en-US" sz="2800" dirty="0" smtClean="0">
                <a:solidFill>
                  <a:prstClr val="white"/>
                </a:solidFill>
                <a:latin typeface="Gill Sans MT"/>
              </a:rPr>
              <a:t>Matrix multiplication, Graphics, Tabular applications,  Visual Reduction, etc.</a:t>
            </a:r>
            <a:endParaRPr lang="en-US" sz="2800" dirty="0">
              <a:solidFill>
                <a:prstClr val="white"/>
              </a:solidFill>
              <a:latin typeface="Gill Sans MT"/>
            </a:endParaRPr>
          </a:p>
        </p:txBody>
      </p:sp>
    </p:spTree>
    <p:extLst>
      <p:ext uri="{BB962C8B-B14F-4D97-AF65-F5344CB8AC3E}">
        <p14:creationId xmlns:p14="http://schemas.microsoft.com/office/powerpoint/2010/main" val="3026811375"/>
      </p:ext>
    </p:extLst>
  </p:cSld>
  <p:clrMapOvr>
    <a:masterClrMapping/>
  </p:clrMapOvr>
  <p:timing>
    <p:tnLst>
      <p:par>
        <p:cTn xmlns:p14="http://schemas.microsoft.com/office/powerpoint/2010/mai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smtClean="0"/>
              <a:t>OpenCL vs. </a:t>
            </a:r>
            <a:r>
              <a:rPr lang="en-US" dirty="0" err="1" smtClean="0"/>
              <a:t>Cuda</a:t>
            </a:r>
            <a:endParaRPr lang="en-US" dirty="0"/>
          </a:p>
        </p:txBody>
      </p:sp>
      <p:sp>
        <p:nvSpPr>
          <p:cNvPr id="3" name="Content Placeholder 2"/>
          <p:cNvSpPr>
            <a:spLocks noGrp="1"/>
          </p:cNvSpPr>
          <p:nvPr>
            <p:ph idx="1"/>
          </p:nvPr>
        </p:nvSpPr>
        <p:spPr/>
        <p:txBody>
          <a:bodyPr/>
          <a:lstStyle/>
          <a:p>
            <a:r>
              <a:rPr lang="en-US" dirty="0" smtClean="0"/>
              <a:t>Both languages capable of executing GPU kernels.</a:t>
            </a:r>
          </a:p>
          <a:p>
            <a:r>
              <a:rPr lang="en-US" dirty="0" smtClean="0"/>
              <a:t>CUDA is vendor dependent (</a:t>
            </a:r>
            <a:r>
              <a:rPr lang="en-US" dirty="0" err="1" smtClean="0"/>
              <a:t>Nvidia</a:t>
            </a:r>
            <a:r>
              <a:rPr lang="en-US" dirty="0"/>
              <a:t> </a:t>
            </a:r>
            <a:r>
              <a:rPr lang="en-US" dirty="0" smtClean="0"/>
              <a:t>GPUs)</a:t>
            </a:r>
          </a:p>
          <a:p>
            <a:r>
              <a:rPr lang="en-US" dirty="0" smtClean="0"/>
              <a:t>OpenCL can run on many different heterogeneous platforms (CPU, GPU, DSP, </a:t>
            </a:r>
            <a:r>
              <a:rPr lang="en-US" dirty="0" err="1" smtClean="0"/>
              <a:t>etc</a:t>
            </a:r>
            <a:r>
              <a:rPr lang="en-US" dirty="0" smtClean="0"/>
              <a:t>)</a:t>
            </a:r>
          </a:p>
          <a:p>
            <a:r>
              <a:rPr lang="en-US" dirty="0" smtClean="0"/>
              <a:t>CUDA is more mature and as a result has highly optimized libraries</a:t>
            </a:r>
          </a:p>
          <a:p>
            <a:r>
              <a:rPr lang="en-US" dirty="0" smtClean="0"/>
              <a:t>OpenCL would be considered a “lower level” language and thus harder to code.</a:t>
            </a:r>
          </a:p>
          <a:p>
            <a:r>
              <a:rPr lang="en-US" dirty="0" smtClean="0"/>
              <a:t>Which to choose?</a:t>
            </a:r>
          </a:p>
          <a:p>
            <a:pPr lvl="1"/>
            <a:r>
              <a:rPr lang="en-US" dirty="0" smtClean="0"/>
              <a:t>Depends on what you want to do, what platforms you want to use, and the targeted users.</a:t>
            </a:r>
            <a:endParaRPr lang="en-US" dirty="0"/>
          </a:p>
        </p:txBody>
      </p:sp>
      <p:sp>
        <p:nvSpPr>
          <p:cNvPr id="7" name="Date Placeholder 6"/>
          <p:cNvSpPr>
            <a:spLocks noGrp="1"/>
          </p:cNvSpPr>
          <p:nvPr>
            <p:ph type="dt" sz="half" idx="10"/>
          </p:nvPr>
        </p:nvSpPr>
        <p:spPr/>
        <p:txBody>
          <a:bodyPr/>
          <a:lstStyle/>
          <a:p>
            <a:r>
              <a:rPr>
                <a:latin typeface="Gill Sans MT"/>
              </a:rPr>
              <a:t>SF13    </a:t>
            </a:r>
            <a:fld id="{18DAB2B5-C43C-354A-9569-C7B85973E396}" type="datetime4">
              <a:rPr lang="en-US">
                <a:latin typeface="Gill Sans MT"/>
              </a:rPr>
              <a:pPr/>
              <a:t>July 6, 2013</a:t>
            </a:fld>
            <a:endParaRPr dirty="0">
              <a:latin typeface="Gill Sans MT"/>
            </a:endParaRPr>
          </a:p>
        </p:txBody>
      </p:sp>
      <p:sp>
        <p:nvSpPr>
          <p:cNvPr id="8" name="Footer Placeholder 7"/>
          <p:cNvSpPr>
            <a:spLocks noGrp="1"/>
          </p:cNvSpPr>
          <p:nvPr>
            <p:ph type="ftr" sz="quarter" idx="11"/>
          </p:nvPr>
        </p:nvSpPr>
        <p:spPr/>
        <p:txBody>
          <a:bodyPr/>
          <a:lstStyle/>
          <a:p>
            <a:r>
              <a:rPr lang="en-US" smtClean="0">
                <a:latin typeface="Gill Sans MT"/>
              </a:rPr>
              <a:t>Argonne National Laboratory Nicholas Frontiere</a:t>
            </a:r>
            <a:endParaRPr lang="en-US" dirty="0">
              <a:latin typeface="Gill Sans MT"/>
            </a:endParaRPr>
          </a:p>
        </p:txBody>
      </p:sp>
      <p:sp>
        <p:nvSpPr>
          <p:cNvPr id="9" name="Slide Number Placeholder 8"/>
          <p:cNvSpPr>
            <a:spLocks noGrp="1"/>
          </p:cNvSpPr>
          <p:nvPr>
            <p:ph type="sldNum" sz="quarter" idx="12"/>
          </p:nvPr>
        </p:nvSpPr>
        <p:spPr/>
        <p:txBody>
          <a:bodyPr/>
          <a:lstStyle/>
          <a:p>
            <a:fld id="{1D72EBF8-7CF5-44B7-B2BF-E22DE4D0703D}" type="slidenum">
              <a:rPr lang="en-US" smtClean="0">
                <a:latin typeface="Gill Sans MT"/>
              </a:rPr>
              <a:pPr/>
              <a:t>11</a:t>
            </a:fld>
            <a:endParaRPr lang="en-US">
              <a:latin typeface="Gill Sans MT"/>
            </a:endParaRPr>
          </a:p>
        </p:txBody>
      </p:sp>
    </p:spTree>
    <p:extLst>
      <p:ext uri="{BB962C8B-B14F-4D97-AF65-F5344CB8AC3E}">
        <p14:creationId xmlns:p14="http://schemas.microsoft.com/office/powerpoint/2010/main" val="511199931"/>
      </p:ext>
    </p:extLst>
  </p:cSld>
  <p:clrMapOvr>
    <a:masterClrMapping/>
  </p:clrMapOvr>
  <p:timing>
    <p:tnLst>
      <p:par>
        <p:cTn xmlns:p14="http://schemas.microsoft.com/office/powerpoint/2010/mai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smtClean="0"/>
              <a:t>OpenCL Platform Model</a:t>
            </a:r>
            <a:endParaRPr lang="en-US" dirty="0"/>
          </a:p>
        </p:txBody>
      </p:sp>
      <p:sp>
        <p:nvSpPr>
          <p:cNvPr id="3" name="Content Placeholder 2"/>
          <p:cNvSpPr>
            <a:spLocks noGrp="1"/>
          </p:cNvSpPr>
          <p:nvPr>
            <p:ph idx="1"/>
          </p:nvPr>
        </p:nvSpPr>
        <p:spPr/>
        <p:txBody>
          <a:bodyPr>
            <a:normAutofit/>
          </a:bodyPr>
          <a:lstStyle/>
          <a:p>
            <a:r>
              <a:rPr lang="en-US" dirty="0" smtClean="0"/>
              <a:t>Host code (CPU) </a:t>
            </a:r>
          </a:p>
          <a:p>
            <a:pPr lvl="1"/>
            <a:r>
              <a:rPr lang="en-US" dirty="0" smtClean="0"/>
              <a:t>Device Queries and Platform Setups (allows one to use multiple devices)</a:t>
            </a:r>
          </a:p>
          <a:p>
            <a:pPr lvl="1"/>
            <a:r>
              <a:rPr lang="en-US" dirty="0" smtClean="0"/>
              <a:t>Push/pull memory to/from device (GPU)</a:t>
            </a:r>
          </a:p>
          <a:p>
            <a:pPr lvl="1"/>
            <a:r>
              <a:rPr lang="en-US" dirty="0" smtClean="0"/>
              <a:t>Compile and Launch Kernel(s)</a:t>
            </a:r>
          </a:p>
          <a:p>
            <a:pPr lvl="1"/>
            <a:r>
              <a:rPr lang="en-US" dirty="0" smtClean="0"/>
              <a:t>Typically performs the branched logic of the application</a:t>
            </a:r>
          </a:p>
          <a:p>
            <a:r>
              <a:rPr lang="en-US" dirty="0" smtClean="0"/>
              <a:t>Kernel Code (GPU)</a:t>
            </a:r>
          </a:p>
          <a:p>
            <a:pPr lvl="1"/>
            <a:r>
              <a:rPr lang="en-US" dirty="0" smtClean="0"/>
              <a:t>Run on the “Compute unit” </a:t>
            </a:r>
            <a:r>
              <a:rPr lang="en-US" dirty="0"/>
              <a:t>(</a:t>
            </a:r>
            <a:r>
              <a:rPr lang="en-US" dirty="0" smtClean="0"/>
              <a:t>GPU)</a:t>
            </a:r>
          </a:p>
          <a:p>
            <a:pPr lvl="1"/>
            <a:r>
              <a:rPr lang="en-US" dirty="0" smtClean="0"/>
              <a:t>Executed on each thread</a:t>
            </a:r>
          </a:p>
          <a:p>
            <a:pPr lvl="1"/>
            <a:r>
              <a:rPr lang="en-US" dirty="0" smtClean="0"/>
              <a:t>Reads/Writes to Device memory (GPU DRAM)</a:t>
            </a:r>
          </a:p>
          <a:p>
            <a:pPr lvl="1"/>
            <a:r>
              <a:rPr lang="en-US" dirty="0" smtClean="0"/>
              <a:t>Has NO access to </a:t>
            </a:r>
            <a:r>
              <a:rPr lang="en-US" dirty="0"/>
              <a:t>H</a:t>
            </a:r>
            <a:r>
              <a:rPr lang="en-US" dirty="0" smtClean="0"/>
              <a:t>ost (CPU) memory </a:t>
            </a:r>
          </a:p>
        </p:txBody>
      </p:sp>
      <p:sp>
        <p:nvSpPr>
          <p:cNvPr id="4" name="Date Placeholder 3"/>
          <p:cNvSpPr>
            <a:spLocks noGrp="1"/>
          </p:cNvSpPr>
          <p:nvPr>
            <p:ph type="dt" sz="half" idx="10"/>
          </p:nvPr>
        </p:nvSpPr>
        <p:spPr/>
        <p:txBody>
          <a:bodyPr/>
          <a:lstStyle/>
          <a:p>
            <a:r>
              <a:rPr>
                <a:latin typeface="Gill Sans MT"/>
              </a:rPr>
              <a:t>SF13    </a:t>
            </a:r>
            <a:fld id="{642F040C-AE90-C448-920D-00F128ABC98A}" type="datetime4">
              <a:rPr lang="en-US">
                <a:latin typeface="Gill Sans MT"/>
              </a:rPr>
              <a:pPr/>
              <a:t>July 6, 2013</a:t>
            </a:fld>
            <a:endParaRPr dirty="0">
              <a:latin typeface="Gill Sans MT"/>
            </a:endParaRPr>
          </a:p>
        </p:txBody>
      </p:sp>
      <p:sp>
        <p:nvSpPr>
          <p:cNvPr id="5" name="Footer Placeholder 4"/>
          <p:cNvSpPr>
            <a:spLocks noGrp="1"/>
          </p:cNvSpPr>
          <p:nvPr>
            <p:ph type="ftr" sz="quarter" idx="11"/>
          </p:nvPr>
        </p:nvSpPr>
        <p:spPr/>
        <p:txBody>
          <a:bodyPr/>
          <a:lstStyle/>
          <a:p>
            <a:r>
              <a:rPr lang="en-US" smtClean="0">
                <a:latin typeface="Gill Sans MT"/>
              </a:rPr>
              <a:t>Argonne National Laboratory Nicholas Frontiere</a:t>
            </a:r>
            <a:endParaRPr lang="en-US" dirty="0">
              <a:latin typeface="Gill Sans MT"/>
            </a:endParaRPr>
          </a:p>
        </p:txBody>
      </p:sp>
      <p:sp>
        <p:nvSpPr>
          <p:cNvPr id="6" name="Slide Number Placeholder 5"/>
          <p:cNvSpPr>
            <a:spLocks noGrp="1"/>
          </p:cNvSpPr>
          <p:nvPr>
            <p:ph type="sldNum" sz="quarter" idx="12"/>
          </p:nvPr>
        </p:nvSpPr>
        <p:spPr/>
        <p:txBody>
          <a:bodyPr/>
          <a:lstStyle/>
          <a:p>
            <a:fld id="{1D72EBF8-7CF5-44B7-B2BF-E22DE4D0703D}" type="slidenum">
              <a:rPr lang="en-US" smtClean="0">
                <a:latin typeface="Gill Sans MT"/>
              </a:rPr>
              <a:pPr/>
              <a:t>12</a:t>
            </a:fld>
            <a:endParaRPr lang="en-US">
              <a:latin typeface="Gill Sans MT"/>
            </a:endParaRPr>
          </a:p>
        </p:txBody>
      </p:sp>
      <p:sp>
        <p:nvSpPr>
          <p:cNvPr id="7" name="TextBox 6"/>
          <p:cNvSpPr txBox="1"/>
          <p:nvPr/>
        </p:nvSpPr>
        <p:spPr>
          <a:xfrm>
            <a:off x="1" y="3761131"/>
            <a:ext cx="9143999" cy="2031325"/>
          </a:xfrm>
          <a:prstGeom prst="rect">
            <a:avLst/>
          </a:prstGeom>
          <a:solidFill>
            <a:schemeClr val="bg1"/>
          </a:solidFill>
        </p:spPr>
        <p:txBody>
          <a:bodyPr wrap="square" rtlCol="0">
            <a:spAutoFit/>
          </a:bodyPr>
          <a:lstStyle/>
          <a:p>
            <a:pPr algn="l" fontAlgn="auto">
              <a:spcBef>
                <a:spcPts val="0"/>
              </a:spcBef>
              <a:spcAft>
                <a:spcPts val="0"/>
              </a:spcAft>
            </a:pPr>
            <a:r>
              <a:rPr lang="en-US" dirty="0" smtClean="0">
                <a:solidFill>
                  <a:prstClr val="white"/>
                </a:solidFill>
                <a:latin typeface="Gill Sans MT"/>
                <a:ea typeface="+mn-ea"/>
                <a:cs typeface="+mn-cs"/>
              </a:rPr>
              <a:t>__kernel void </a:t>
            </a:r>
            <a:r>
              <a:rPr lang="en-US" dirty="0" err="1" smtClean="0">
                <a:solidFill>
                  <a:prstClr val="white"/>
                </a:solidFill>
                <a:latin typeface="Gill Sans MT"/>
                <a:ea typeface="+mn-ea"/>
                <a:cs typeface="+mn-cs"/>
              </a:rPr>
              <a:t>addTwoArrays</a:t>
            </a:r>
            <a:r>
              <a:rPr lang="en-US" dirty="0" smtClean="0">
                <a:solidFill>
                  <a:prstClr val="white"/>
                </a:solidFill>
                <a:latin typeface="Gill Sans MT"/>
                <a:ea typeface="+mn-ea"/>
                <a:cs typeface="+mn-cs"/>
              </a:rPr>
              <a:t>(__global float * </a:t>
            </a:r>
            <a:r>
              <a:rPr lang="en-US" dirty="0" err="1" smtClean="0">
                <a:solidFill>
                  <a:prstClr val="white"/>
                </a:solidFill>
                <a:latin typeface="Gill Sans MT"/>
                <a:ea typeface="+mn-ea"/>
                <a:cs typeface="+mn-cs"/>
              </a:rPr>
              <a:t>arr</a:t>
            </a:r>
            <a:r>
              <a:rPr lang="en-US" dirty="0" smtClean="0">
                <a:solidFill>
                  <a:prstClr val="white"/>
                </a:solidFill>
                <a:latin typeface="Gill Sans MT"/>
                <a:ea typeface="+mn-ea"/>
                <a:cs typeface="+mn-cs"/>
              </a:rPr>
              <a:t>, __global float* arr2,        </a:t>
            </a:r>
          </a:p>
          <a:p>
            <a:pPr algn="l" fontAlgn="auto">
              <a:spcBef>
                <a:spcPts val="0"/>
              </a:spcBef>
              <a:spcAft>
                <a:spcPts val="0"/>
              </a:spcAft>
            </a:pPr>
            <a:r>
              <a:rPr lang="en-US" dirty="0">
                <a:solidFill>
                  <a:prstClr val="white"/>
                </a:solidFill>
                <a:latin typeface="Gill Sans MT"/>
                <a:ea typeface="+mn-ea"/>
                <a:cs typeface="+mn-cs"/>
              </a:rPr>
              <a:t> </a:t>
            </a:r>
            <a:r>
              <a:rPr lang="en-US" dirty="0" smtClean="0">
                <a:solidFill>
                  <a:prstClr val="white"/>
                </a:solidFill>
                <a:latin typeface="Gill Sans MT"/>
                <a:ea typeface="+mn-ea"/>
                <a:cs typeface="+mn-cs"/>
              </a:rPr>
              <a:t>                                          __global float * return)</a:t>
            </a:r>
          </a:p>
          <a:p>
            <a:pPr algn="l" fontAlgn="auto">
              <a:spcBef>
                <a:spcPts val="0"/>
              </a:spcBef>
              <a:spcAft>
                <a:spcPts val="0"/>
              </a:spcAft>
            </a:pPr>
            <a:endParaRPr lang="en-US" dirty="0" smtClean="0">
              <a:solidFill>
                <a:prstClr val="white"/>
              </a:solidFill>
              <a:latin typeface="Gill Sans MT"/>
              <a:ea typeface="+mn-ea"/>
              <a:cs typeface="+mn-cs"/>
            </a:endParaRPr>
          </a:p>
          <a:p>
            <a:pPr algn="l" fontAlgn="auto">
              <a:spcBef>
                <a:spcPts val="0"/>
              </a:spcBef>
              <a:spcAft>
                <a:spcPts val="0"/>
              </a:spcAft>
            </a:pPr>
            <a:r>
              <a:rPr lang="en-US" dirty="0" smtClean="0">
                <a:solidFill>
                  <a:prstClr val="white"/>
                </a:solidFill>
                <a:latin typeface="Gill Sans MT"/>
                <a:ea typeface="+mn-ea"/>
                <a:cs typeface="+mn-cs"/>
              </a:rPr>
              <a:t>{</a:t>
            </a:r>
          </a:p>
          <a:p>
            <a:pPr algn="l" fontAlgn="auto">
              <a:spcBef>
                <a:spcPts val="0"/>
              </a:spcBef>
              <a:spcAft>
                <a:spcPts val="0"/>
              </a:spcAft>
            </a:pPr>
            <a:r>
              <a:rPr lang="en-US" dirty="0" smtClean="0">
                <a:solidFill>
                  <a:prstClr val="white"/>
                </a:solidFill>
                <a:latin typeface="Gill Sans MT"/>
                <a:ea typeface="+mn-ea"/>
                <a:cs typeface="+mn-cs"/>
              </a:rPr>
              <a:t>   return[</a:t>
            </a:r>
            <a:r>
              <a:rPr lang="en-US" dirty="0" err="1" smtClean="0">
                <a:solidFill>
                  <a:prstClr val="white"/>
                </a:solidFill>
                <a:latin typeface="Gill Sans MT"/>
                <a:ea typeface="+mn-ea"/>
                <a:cs typeface="+mn-cs"/>
              </a:rPr>
              <a:t>get_global_id</a:t>
            </a:r>
            <a:r>
              <a:rPr lang="en-US" dirty="0" smtClean="0">
                <a:solidFill>
                  <a:prstClr val="white"/>
                </a:solidFill>
                <a:latin typeface="Gill Sans MT"/>
                <a:ea typeface="+mn-ea"/>
                <a:cs typeface="+mn-cs"/>
              </a:rPr>
              <a:t>(0)]=</a:t>
            </a:r>
            <a:r>
              <a:rPr lang="en-US" dirty="0" err="1" smtClean="0">
                <a:solidFill>
                  <a:prstClr val="white"/>
                </a:solidFill>
                <a:latin typeface="Gill Sans MT"/>
                <a:ea typeface="+mn-ea"/>
                <a:cs typeface="+mn-cs"/>
              </a:rPr>
              <a:t>arr</a:t>
            </a:r>
            <a:r>
              <a:rPr lang="en-US" dirty="0">
                <a:solidFill>
                  <a:prstClr val="white"/>
                </a:solidFill>
                <a:latin typeface="Gill Sans MT"/>
                <a:ea typeface="+mn-ea"/>
                <a:cs typeface="+mn-cs"/>
              </a:rPr>
              <a:t>[</a:t>
            </a:r>
            <a:r>
              <a:rPr lang="en-US" dirty="0" err="1">
                <a:solidFill>
                  <a:prstClr val="white"/>
                </a:solidFill>
                <a:latin typeface="Gill Sans MT"/>
                <a:ea typeface="+mn-ea"/>
                <a:cs typeface="+mn-cs"/>
              </a:rPr>
              <a:t>get_global_id</a:t>
            </a:r>
            <a:r>
              <a:rPr lang="en-US" dirty="0">
                <a:solidFill>
                  <a:prstClr val="white"/>
                </a:solidFill>
                <a:latin typeface="Gill Sans MT"/>
                <a:ea typeface="+mn-ea"/>
                <a:cs typeface="+mn-cs"/>
              </a:rPr>
              <a:t>(0)</a:t>
            </a:r>
            <a:r>
              <a:rPr lang="en-US" dirty="0" smtClean="0">
                <a:solidFill>
                  <a:prstClr val="white"/>
                </a:solidFill>
                <a:latin typeface="Gill Sans MT"/>
                <a:ea typeface="+mn-ea"/>
                <a:cs typeface="+mn-cs"/>
              </a:rPr>
              <a:t>]</a:t>
            </a:r>
          </a:p>
          <a:p>
            <a:pPr algn="l" fontAlgn="auto">
              <a:spcBef>
                <a:spcPts val="0"/>
              </a:spcBef>
              <a:spcAft>
                <a:spcPts val="0"/>
              </a:spcAft>
            </a:pPr>
            <a:r>
              <a:rPr lang="en-US" dirty="0">
                <a:solidFill>
                  <a:prstClr val="white"/>
                </a:solidFill>
                <a:latin typeface="Gill Sans MT"/>
                <a:ea typeface="+mn-ea"/>
                <a:cs typeface="+mn-cs"/>
              </a:rPr>
              <a:t> </a:t>
            </a:r>
            <a:r>
              <a:rPr lang="en-US" dirty="0" smtClean="0">
                <a:solidFill>
                  <a:prstClr val="white"/>
                </a:solidFill>
                <a:latin typeface="Gill Sans MT"/>
                <a:ea typeface="+mn-ea"/>
                <a:cs typeface="+mn-cs"/>
              </a:rPr>
              <a:t>                                     +arr2</a:t>
            </a:r>
            <a:r>
              <a:rPr lang="en-US" dirty="0">
                <a:solidFill>
                  <a:prstClr val="white"/>
                </a:solidFill>
                <a:latin typeface="Gill Sans MT"/>
                <a:ea typeface="+mn-ea"/>
                <a:cs typeface="+mn-cs"/>
              </a:rPr>
              <a:t>[</a:t>
            </a:r>
            <a:r>
              <a:rPr lang="en-US" dirty="0" err="1">
                <a:solidFill>
                  <a:prstClr val="white"/>
                </a:solidFill>
                <a:latin typeface="Gill Sans MT"/>
                <a:ea typeface="+mn-ea"/>
                <a:cs typeface="+mn-cs"/>
              </a:rPr>
              <a:t>get_global_id</a:t>
            </a:r>
            <a:r>
              <a:rPr lang="en-US" dirty="0">
                <a:solidFill>
                  <a:prstClr val="white"/>
                </a:solidFill>
                <a:latin typeface="Gill Sans MT"/>
                <a:ea typeface="+mn-ea"/>
                <a:cs typeface="+mn-cs"/>
              </a:rPr>
              <a:t>(0)</a:t>
            </a:r>
            <a:r>
              <a:rPr lang="en-US" dirty="0" smtClean="0">
                <a:solidFill>
                  <a:prstClr val="white"/>
                </a:solidFill>
                <a:latin typeface="Gill Sans MT"/>
                <a:ea typeface="+mn-ea"/>
                <a:cs typeface="+mn-cs"/>
              </a:rPr>
              <a:t>];</a:t>
            </a:r>
            <a:endParaRPr lang="en-US" dirty="0">
              <a:solidFill>
                <a:prstClr val="white"/>
              </a:solidFill>
              <a:latin typeface="Gill Sans MT"/>
              <a:ea typeface="+mn-ea"/>
              <a:cs typeface="+mn-cs"/>
            </a:endParaRPr>
          </a:p>
          <a:p>
            <a:pPr algn="l" fontAlgn="auto">
              <a:spcBef>
                <a:spcPts val="0"/>
              </a:spcBef>
              <a:spcAft>
                <a:spcPts val="0"/>
              </a:spcAft>
            </a:pPr>
            <a:r>
              <a:rPr lang="en-US" dirty="0" smtClean="0">
                <a:solidFill>
                  <a:prstClr val="white"/>
                </a:solidFill>
                <a:latin typeface="Gill Sans MT"/>
                <a:ea typeface="+mn-ea"/>
                <a:cs typeface="+mn-cs"/>
              </a:rPr>
              <a:t>}  </a:t>
            </a:r>
            <a:endParaRPr lang="en-US" dirty="0">
              <a:solidFill>
                <a:prstClr val="white"/>
              </a:solidFill>
              <a:latin typeface="Gill Sans MT"/>
              <a:ea typeface="+mn-ea"/>
              <a:cs typeface="+mn-cs"/>
            </a:endParaRPr>
          </a:p>
        </p:txBody>
      </p:sp>
    </p:spTree>
    <p:extLst>
      <p:ext uri="{BB962C8B-B14F-4D97-AF65-F5344CB8AC3E}">
        <p14:creationId xmlns:p14="http://schemas.microsoft.com/office/powerpoint/2010/main" val="265417251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4" name="Date Placeholder 3"/>
          <p:cNvSpPr>
            <a:spLocks noGrp="1"/>
          </p:cNvSpPr>
          <p:nvPr>
            <p:ph type="dt" sz="half" idx="10"/>
          </p:nvPr>
        </p:nvSpPr>
        <p:spPr/>
        <p:txBody>
          <a:bodyPr/>
          <a:lstStyle/>
          <a:p>
            <a:r>
              <a:rPr>
                <a:latin typeface="Gill Sans MT"/>
              </a:rPr>
              <a:t>SF13    </a:t>
            </a:r>
            <a:fld id="{642F040C-AE90-C448-920D-00F128ABC98A}" type="datetime4">
              <a:rPr lang="en-US">
                <a:latin typeface="Gill Sans MT"/>
              </a:rPr>
              <a:pPr/>
              <a:t>July 6, 2013</a:t>
            </a:fld>
            <a:endParaRPr dirty="0">
              <a:latin typeface="Gill Sans MT"/>
            </a:endParaRPr>
          </a:p>
        </p:txBody>
      </p:sp>
      <p:sp>
        <p:nvSpPr>
          <p:cNvPr id="5" name="Footer Placeholder 4"/>
          <p:cNvSpPr>
            <a:spLocks noGrp="1"/>
          </p:cNvSpPr>
          <p:nvPr>
            <p:ph type="ftr" sz="quarter" idx="11"/>
          </p:nvPr>
        </p:nvSpPr>
        <p:spPr/>
        <p:txBody>
          <a:bodyPr/>
          <a:lstStyle/>
          <a:p>
            <a:r>
              <a:rPr lang="en-US" smtClean="0">
                <a:latin typeface="Gill Sans MT"/>
              </a:rPr>
              <a:t>Argonne National Laboratory Nicholas Frontiere</a:t>
            </a:r>
            <a:endParaRPr lang="en-US" dirty="0">
              <a:latin typeface="Gill Sans MT"/>
            </a:endParaRPr>
          </a:p>
        </p:txBody>
      </p:sp>
      <p:sp>
        <p:nvSpPr>
          <p:cNvPr id="6" name="Slide Number Placeholder 5"/>
          <p:cNvSpPr>
            <a:spLocks noGrp="1"/>
          </p:cNvSpPr>
          <p:nvPr>
            <p:ph type="sldNum" sz="quarter" idx="12"/>
          </p:nvPr>
        </p:nvSpPr>
        <p:spPr/>
        <p:txBody>
          <a:bodyPr/>
          <a:lstStyle/>
          <a:p>
            <a:fld id="{1D72EBF8-7CF5-44B7-B2BF-E22DE4D0703D}" type="slidenum">
              <a:rPr lang="en-US" smtClean="0">
                <a:latin typeface="Gill Sans MT"/>
              </a:rPr>
              <a:pPr/>
              <a:t>13</a:t>
            </a:fld>
            <a:endParaRPr lang="en-US">
              <a:latin typeface="Gill Sans MT"/>
            </a:endParaRPr>
          </a:p>
        </p:txBody>
      </p:sp>
      <p:sp>
        <p:nvSpPr>
          <p:cNvPr id="8" name="TextBox 7"/>
          <p:cNvSpPr txBox="1"/>
          <p:nvPr/>
        </p:nvSpPr>
        <p:spPr>
          <a:xfrm>
            <a:off x="0" y="163858"/>
            <a:ext cx="9144000" cy="5293758"/>
          </a:xfrm>
          <a:prstGeom prst="rect">
            <a:avLst/>
          </a:prstGeom>
          <a:solidFill>
            <a:schemeClr val="bg1"/>
          </a:solidFill>
        </p:spPr>
        <p:txBody>
          <a:bodyPr wrap="square" rtlCol="0">
            <a:spAutoFit/>
          </a:bodyPr>
          <a:lstStyle/>
          <a:p>
            <a:pPr algn="l" fontAlgn="auto">
              <a:spcBef>
                <a:spcPts val="0"/>
              </a:spcBef>
              <a:spcAft>
                <a:spcPts val="0"/>
              </a:spcAft>
            </a:pPr>
            <a:r>
              <a:rPr lang="en-US" sz="1300" dirty="0" smtClean="0">
                <a:solidFill>
                  <a:prstClr val="white"/>
                </a:solidFill>
                <a:latin typeface="Gill Sans MT"/>
                <a:ea typeface="+mn-ea"/>
                <a:cs typeface="+mn-cs"/>
              </a:rPr>
              <a:t>    /</a:t>
            </a:r>
            <a:r>
              <a:rPr lang="en-US" sz="1300" dirty="0">
                <a:solidFill>
                  <a:prstClr val="white"/>
                </a:solidFill>
                <a:latin typeface="Gill Sans MT"/>
                <a:ea typeface="+mn-ea"/>
                <a:cs typeface="+mn-cs"/>
              </a:rPr>
              <a:t>/ Create an OpenCL context on first available platform</a:t>
            </a:r>
            <a:br>
              <a:rPr lang="en-US" sz="1300" dirty="0">
                <a:solidFill>
                  <a:prstClr val="white"/>
                </a:solidFill>
                <a:latin typeface="Gill Sans MT"/>
                <a:ea typeface="+mn-ea"/>
                <a:cs typeface="+mn-cs"/>
              </a:rPr>
            </a:br>
            <a:r>
              <a:rPr lang="en-US" sz="1300" dirty="0">
                <a:solidFill>
                  <a:prstClr val="white"/>
                </a:solidFill>
                <a:latin typeface="Gill Sans MT"/>
                <a:ea typeface="+mn-ea"/>
                <a:cs typeface="+mn-cs"/>
              </a:rPr>
              <a:t>    context = </a:t>
            </a:r>
            <a:r>
              <a:rPr lang="en-US" sz="1300" dirty="0" err="1">
                <a:solidFill>
                  <a:prstClr val="white"/>
                </a:solidFill>
                <a:latin typeface="Gill Sans MT"/>
                <a:ea typeface="+mn-ea"/>
                <a:cs typeface="+mn-cs"/>
              </a:rPr>
              <a:t>CreateContext</a:t>
            </a:r>
            <a:r>
              <a:rPr lang="en-US" sz="1300" dirty="0">
                <a:solidFill>
                  <a:prstClr val="white"/>
                </a:solidFill>
                <a:latin typeface="Gill Sans MT"/>
                <a:ea typeface="+mn-ea"/>
                <a:cs typeface="+mn-cs"/>
              </a:rPr>
              <a:t>();</a:t>
            </a:r>
            <a:br>
              <a:rPr lang="en-US" sz="1300" dirty="0">
                <a:solidFill>
                  <a:prstClr val="white"/>
                </a:solidFill>
                <a:latin typeface="Gill Sans MT"/>
                <a:ea typeface="+mn-ea"/>
                <a:cs typeface="+mn-cs"/>
              </a:rPr>
            </a:br>
            <a:endParaRPr lang="en-US" sz="1300" dirty="0">
              <a:solidFill>
                <a:prstClr val="white"/>
              </a:solidFill>
              <a:latin typeface="Gill Sans MT"/>
              <a:ea typeface="+mn-ea"/>
              <a:cs typeface="+mn-cs"/>
            </a:endParaRPr>
          </a:p>
          <a:p>
            <a:pPr algn="l" fontAlgn="auto">
              <a:spcBef>
                <a:spcPts val="0"/>
              </a:spcBef>
              <a:spcAft>
                <a:spcPts val="0"/>
              </a:spcAft>
            </a:pPr>
            <a:r>
              <a:rPr lang="en-US" sz="1300" dirty="0">
                <a:solidFill>
                  <a:prstClr val="white"/>
                </a:solidFill>
                <a:latin typeface="Gill Sans MT"/>
                <a:ea typeface="+mn-ea"/>
                <a:cs typeface="+mn-cs"/>
              </a:rPr>
              <a:t>    // Create a command-queue on the first device </a:t>
            </a:r>
            <a:r>
              <a:rPr lang="en-US" sz="1300" dirty="0" smtClean="0">
                <a:solidFill>
                  <a:prstClr val="white"/>
                </a:solidFill>
                <a:latin typeface="Gill Sans MT"/>
                <a:ea typeface="+mn-ea"/>
                <a:cs typeface="+mn-cs"/>
              </a:rPr>
              <a:t>available on </a:t>
            </a:r>
            <a:r>
              <a:rPr lang="en-US" sz="1300" dirty="0">
                <a:solidFill>
                  <a:prstClr val="white"/>
                </a:solidFill>
                <a:latin typeface="Gill Sans MT"/>
                <a:ea typeface="+mn-ea"/>
                <a:cs typeface="+mn-cs"/>
              </a:rPr>
              <a:t>the created context</a:t>
            </a:r>
            <a:br>
              <a:rPr lang="en-US" sz="1300" dirty="0">
                <a:solidFill>
                  <a:prstClr val="white"/>
                </a:solidFill>
                <a:latin typeface="Gill Sans MT"/>
                <a:ea typeface="+mn-ea"/>
                <a:cs typeface="+mn-cs"/>
              </a:rPr>
            </a:br>
            <a:r>
              <a:rPr lang="en-US" sz="1300" dirty="0">
                <a:solidFill>
                  <a:prstClr val="white"/>
                </a:solidFill>
                <a:latin typeface="Gill Sans MT"/>
                <a:ea typeface="+mn-ea"/>
                <a:cs typeface="+mn-cs"/>
              </a:rPr>
              <a:t>    </a:t>
            </a:r>
            <a:r>
              <a:rPr lang="en-US" sz="1300" dirty="0" err="1">
                <a:solidFill>
                  <a:prstClr val="white"/>
                </a:solidFill>
                <a:latin typeface="Gill Sans MT"/>
                <a:ea typeface="+mn-ea"/>
                <a:cs typeface="+mn-cs"/>
              </a:rPr>
              <a:t>commandQueue</a:t>
            </a:r>
            <a:r>
              <a:rPr lang="en-US" sz="1300" dirty="0">
                <a:solidFill>
                  <a:prstClr val="white"/>
                </a:solidFill>
                <a:latin typeface="Gill Sans MT"/>
                <a:ea typeface="+mn-ea"/>
                <a:cs typeface="+mn-cs"/>
              </a:rPr>
              <a:t> = </a:t>
            </a:r>
            <a:r>
              <a:rPr lang="en-US" sz="1300" dirty="0" err="1">
                <a:solidFill>
                  <a:prstClr val="white"/>
                </a:solidFill>
                <a:latin typeface="Gill Sans MT"/>
                <a:ea typeface="+mn-ea"/>
                <a:cs typeface="+mn-cs"/>
              </a:rPr>
              <a:t>CreateCommandQueue</a:t>
            </a:r>
            <a:r>
              <a:rPr lang="en-US" sz="1300" dirty="0">
                <a:solidFill>
                  <a:prstClr val="white"/>
                </a:solidFill>
                <a:latin typeface="Gill Sans MT"/>
                <a:ea typeface="+mn-ea"/>
                <a:cs typeface="+mn-cs"/>
              </a:rPr>
              <a:t>(context, &amp;device);</a:t>
            </a:r>
            <a:br>
              <a:rPr lang="en-US" sz="1300" dirty="0">
                <a:solidFill>
                  <a:prstClr val="white"/>
                </a:solidFill>
                <a:latin typeface="Gill Sans MT"/>
                <a:ea typeface="+mn-ea"/>
                <a:cs typeface="+mn-cs"/>
              </a:rPr>
            </a:br>
            <a:endParaRPr lang="en-US" sz="1300" dirty="0">
              <a:solidFill>
                <a:prstClr val="white"/>
              </a:solidFill>
              <a:latin typeface="Gill Sans MT"/>
              <a:ea typeface="+mn-ea"/>
              <a:cs typeface="+mn-cs"/>
            </a:endParaRPr>
          </a:p>
          <a:p>
            <a:pPr algn="l" fontAlgn="auto">
              <a:spcBef>
                <a:spcPts val="0"/>
              </a:spcBef>
              <a:spcAft>
                <a:spcPts val="0"/>
              </a:spcAft>
            </a:pPr>
            <a:r>
              <a:rPr lang="en-US" sz="1300" dirty="0">
                <a:solidFill>
                  <a:prstClr val="white"/>
                </a:solidFill>
                <a:latin typeface="Gill Sans MT"/>
                <a:ea typeface="+mn-ea"/>
                <a:cs typeface="+mn-cs"/>
              </a:rPr>
              <a:t>    // Create OpenCL program from </a:t>
            </a:r>
            <a:r>
              <a:rPr lang="en-US" sz="1300" dirty="0" err="1">
                <a:solidFill>
                  <a:prstClr val="white"/>
                </a:solidFill>
                <a:latin typeface="Gill Sans MT"/>
                <a:ea typeface="+mn-ea"/>
                <a:cs typeface="+mn-cs"/>
              </a:rPr>
              <a:t>HelloWorld.cl</a:t>
            </a:r>
            <a:r>
              <a:rPr lang="en-US" sz="1300" dirty="0">
                <a:solidFill>
                  <a:prstClr val="white"/>
                </a:solidFill>
                <a:latin typeface="Gill Sans MT"/>
                <a:ea typeface="+mn-ea"/>
                <a:cs typeface="+mn-cs"/>
              </a:rPr>
              <a:t> kernel source</a:t>
            </a:r>
            <a:br>
              <a:rPr lang="en-US" sz="1300" dirty="0">
                <a:solidFill>
                  <a:prstClr val="white"/>
                </a:solidFill>
                <a:latin typeface="Gill Sans MT"/>
                <a:ea typeface="+mn-ea"/>
                <a:cs typeface="+mn-cs"/>
              </a:rPr>
            </a:br>
            <a:r>
              <a:rPr lang="en-US" sz="1300" dirty="0">
                <a:solidFill>
                  <a:prstClr val="white"/>
                </a:solidFill>
                <a:latin typeface="Gill Sans MT"/>
                <a:ea typeface="+mn-ea"/>
                <a:cs typeface="+mn-cs"/>
              </a:rPr>
              <a:t>    program = </a:t>
            </a:r>
            <a:r>
              <a:rPr lang="en-US" sz="1300" dirty="0" err="1">
                <a:solidFill>
                  <a:prstClr val="white"/>
                </a:solidFill>
                <a:latin typeface="Gill Sans MT"/>
                <a:ea typeface="+mn-ea"/>
                <a:cs typeface="+mn-cs"/>
              </a:rPr>
              <a:t>CreateProgram</a:t>
            </a:r>
            <a:r>
              <a:rPr lang="en-US" sz="1300" dirty="0">
                <a:solidFill>
                  <a:prstClr val="white"/>
                </a:solidFill>
                <a:latin typeface="Gill Sans MT"/>
                <a:ea typeface="+mn-ea"/>
                <a:cs typeface="+mn-cs"/>
              </a:rPr>
              <a:t>(context, device, "</a:t>
            </a:r>
            <a:r>
              <a:rPr lang="en-US" sz="1300" dirty="0" err="1">
                <a:solidFill>
                  <a:prstClr val="white"/>
                </a:solidFill>
                <a:latin typeface="Gill Sans MT"/>
                <a:ea typeface="+mn-ea"/>
                <a:cs typeface="+mn-cs"/>
              </a:rPr>
              <a:t>HelloWorld.cl</a:t>
            </a:r>
            <a:r>
              <a:rPr lang="en-US" sz="1300" dirty="0">
                <a:solidFill>
                  <a:prstClr val="white"/>
                </a:solidFill>
                <a:latin typeface="Gill Sans MT"/>
                <a:ea typeface="+mn-ea"/>
                <a:cs typeface="+mn-cs"/>
              </a:rPr>
              <a:t>");</a:t>
            </a:r>
            <a:br>
              <a:rPr lang="en-US" sz="1300" dirty="0">
                <a:solidFill>
                  <a:prstClr val="white"/>
                </a:solidFill>
                <a:latin typeface="Gill Sans MT"/>
                <a:ea typeface="+mn-ea"/>
                <a:cs typeface="+mn-cs"/>
              </a:rPr>
            </a:br>
            <a:r>
              <a:rPr lang="en-US" sz="1300" dirty="0">
                <a:solidFill>
                  <a:prstClr val="white"/>
                </a:solidFill>
                <a:latin typeface="Gill Sans MT"/>
                <a:ea typeface="+mn-ea"/>
                <a:cs typeface="+mn-cs"/>
              </a:rPr>
              <a:t>    // Create OpenCL kernel</a:t>
            </a:r>
            <a:br>
              <a:rPr lang="en-US" sz="1300" dirty="0">
                <a:solidFill>
                  <a:prstClr val="white"/>
                </a:solidFill>
                <a:latin typeface="Gill Sans MT"/>
                <a:ea typeface="+mn-ea"/>
                <a:cs typeface="+mn-cs"/>
              </a:rPr>
            </a:br>
            <a:r>
              <a:rPr lang="en-US" sz="1300" dirty="0">
                <a:solidFill>
                  <a:prstClr val="white"/>
                </a:solidFill>
                <a:latin typeface="Gill Sans MT"/>
                <a:ea typeface="+mn-ea"/>
                <a:cs typeface="+mn-cs"/>
              </a:rPr>
              <a:t>    kernel = </a:t>
            </a:r>
            <a:r>
              <a:rPr lang="en-US" sz="1300" dirty="0" err="1">
                <a:solidFill>
                  <a:prstClr val="white"/>
                </a:solidFill>
                <a:latin typeface="Gill Sans MT"/>
                <a:ea typeface="+mn-ea"/>
                <a:cs typeface="+mn-cs"/>
              </a:rPr>
              <a:t>clCreateKernel</a:t>
            </a:r>
            <a:r>
              <a:rPr lang="en-US" sz="1300" dirty="0">
                <a:solidFill>
                  <a:prstClr val="white"/>
                </a:solidFill>
                <a:latin typeface="Gill Sans MT"/>
                <a:ea typeface="+mn-ea"/>
                <a:cs typeface="+mn-cs"/>
              </a:rPr>
              <a:t>(program, "</a:t>
            </a:r>
            <a:r>
              <a:rPr lang="en-US" sz="1300" dirty="0" err="1">
                <a:solidFill>
                  <a:prstClr val="white"/>
                </a:solidFill>
                <a:latin typeface="Gill Sans MT"/>
                <a:ea typeface="+mn-ea"/>
                <a:cs typeface="+mn-cs"/>
              </a:rPr>
              <a:t>hello_kernel</a:t>
            </a:r>
            <a:r>
              <a:rPr lang="en-US" sz="1300" dirty="0">
                <a:solidFill>
                  <a:prstClr val="white"/>
                </a:solidFill>
                <a:latin typeface="Gill Sans MT"/>
                <a:ea typeface="+mn-ea"/>
                <a:cs typeface="+mn-cs"/>
              </a:rPr>
              <a:t>", NULL);</a:t>
            </a:r>
            <a:br>
              <a:rPr lang="en-US" sz="1300" dirty="0">
                <a:solidFill>
                  <a:prstClr val="white"/>
                </a:solidFill>
                <a:latin typeface="Gill Sans MT"/>
                <a:ea typeface="+mn-ea"/>
                <a:cs typeface="+mn-cs"/>
              </a:rPr>
            </a:br>
            <a:r>
              <a:rPr lang="en-US" sz="1300" dirty="0">
                <a:solidFill>
                  <a:prstClr val="white"/>
                </a:solidFill>
                <a:latin typeface="Gill Sans MT"/>
                <a:ea typeface="+mn-ea"/>
                <a:cs typeface="+mn-cs"/>
              </a:rPr>
              <a:t>    </a:t>
            </a:r>
            <a:br>
              <a:rPr lang="en-US" sz="1300" dirty="0">
                <a:solidFill>
                  <a:prstClr val="white"/>
                </a:solidFill>
                <a:latin typeface="Gill Sans MT"/>
                <a:ea typeface="+mn-ea"/>
                <a:cs typeface="+mn-cs"/>
              </a:rPr>
            </a:br>
            <a:r>
              <a:rPr lang="en-US" sz="1300" dirty="0">
                <a:solidFill>
                  <a:prstClr val="white"/>
                </a:solidFill>
                <a:latin typeface="Gill Sans MT"/>
                <a:ea typeface="+mn-ea"/>
                <a:cs typeface="+mn-cs"/>
              </a:rPr>
              <a:t>      // Set the kernel arguments (result, a, b)</a:t>
            </a:r>
            <a:br>
              <a:rPr lang="en-US" sz="1300" dirty="0">
                <a:solidFill>
                  <a:prstClr val="white"/>
                </a:solidFill>
                <a:latin typeface="Gill Sans MT"/>
                <a:ea typeface="+mn-ea"/>
                <a:cs typeface="+mn-cs"/>
              </a:rPr>
            </a:br>
            <a:r>
              <a:rPr lang="en-US" sz="1300" dirty="0">
                <a:solidFill>
                  <a:prstClr val="white"/>
                </a:solidFill>
                <a:latin typeface="Gill Sans MT"/>
                <a:ea typeface="+mn-ea"/>
                <a:cs typeface="+mn-cs"/>
              </a:rPr>
              <a:t>    </a:t>
            </a:r>
            <a:r>
              <a:rPr lang="en-US" sz="1300" dirty="0" err="1">
                <a:solidFill>
                  <a:prstClr val="white"/>
                </a:solidFill>
                <a:latin typeface="Gill Sans MT"/>
                <a:ea typeface="+mn-ea"/>
                <a:cs typeface="+mn-cs"/>
              </a:rPr>
              <a:t>errNum</a:t>
            </a:r>
            <a:r>
              <a:rPr lang="en-US" sz="1300" dirty="0">
                <a:solidFill>
                  <a:prstClr val="white"/>
                </a:solidFill>
                <a:latin typeface="Gill Sans MT"/>
                <a:ea typeface="+mn-ea"/>
                <a:cs typeface="+mn-cs"/>
              </a:rPr>
              <a:t> = </a:t>
            </a:r>
            <a:r>
              <a:rPr lang="en-US" sz="1300" dirty="0" err="1">
                <a:solidFill>
                  <a:prstClr val="white"/>
                </a:solidFill>
                <a:latin typeface="Gill Sans MT"/>
                <a:ea typeface="+mn-ea"/>
                <a:cs typeface="+mn-cs"/>
              </a:rPr>
              <a:t>clSetKernelArg</a:t>
            </a:r>
            <a:r>
              <a:rPr lang="en-US" sz="1300" dirty="0">
                <a:solidFill>
                  <a:prstClr val="white"/>
                </a:solidFill>
                <a:latin typeface="Gill Sans MT"/>
                <a:ea typeface="+mn-ea"/>
                <a:cs typeface="+mn-cs"/>
              </a:rPr>
              <a:t>(kernel, 0, </a:t>
            </a:r>
            <a:r>
              <a:rPr lang="en-US" sz="1300" dirty="0" err="1">
                <a:solidFill>
                  <a:prstClr val="white"/>
                </a:solidFill>
                <a:latin typeface="Gill Sans MT"/>
                <a:ea typeface="+mn-ea"/>
                <a:cs typeface="+mn-cs"/>
              </a:rPr>
              <a:t>sizeof</a:t>
            </a:r>
            <a:r>
              <a:rPr lang="en-US" sz="1300" dirty="0">
                <a:solidFill>
                  <a:prstClr val="white"/>
                </a:solidFill>
                <a:latin typeface="Gill Sans MT"/>
                <a:ea typeface="+mn-ea"/>
                <a:cs typeface="+mn-cs"/>
              </a:rPr>
              <a:t>(</a:t>
            </a:r>
            <a:r>
              <a:rPr lang="en-US" sz="1300" dirty="0" err="1">
                <a:solidFill>
                  <a:prstClr val="white"/>
                </a:solidFill>
                <a:latin typeface="Gill Sans MT"/>
                <a:ea typeface="+mn-ea"/>
                <a:cs typeface="+mn-cs"/>
              </a:rPr>
              <a:t>cl_mem</a:t>
            </a:r>
            <a:r>
              <a:rPr lang="en-US" sz="1300" dirty="0">
                <a:solidFill>
                  <a:prstClr val="white"/>
                </a:solidFill>
                <a:latin typeface="Gill Sans MT"/>
                <a:ea typeface="+mn-ea"/>
                <a:cs typeface="+mn-cs"/>
              </a:rPr>
              <a:t>), &amp;</a:t>
            </a:r>
            <a:r>
              <a:rPr lang="en-US" sz="1300" dirty="0" err="1">
                <a:solidFill>
                  <a:prstClr val="white"/>
                </a:solidFill>
                <a:latin typeface="Gill Sans MT"/>
                <a:ea typeface="+mn-ea"/>
                <a:cs typeface="+mn-cs"/>
              </a:rPr>
              <a:t>memObjects</a:t>
            </a:r>
            <a:r>
              <a:rPr lang="en-US" sz="1300" dirty="0">
                <a:solidFill>
                  <a:prstClr val="white"/>
                </a:solidFill>
                <a:latin typeface="Gill Sans MT"/>
                <a:ea typeface="+mn-ea"/>
                <a:cs typeface="+mn-cs"/>
              </a:rPr>
              <a:t>[0]);</a:t>
            </a:r>
            <a:br>
              <a:rPr lang="en-US" sz="1300" dirty="0">
                <a:solidFill>
                  <a:prstClr val="white"/>
                </a:solidFill>
                <a:latin typeface="Gill Sans MT"/>
                <a:ea typeface="+mn-ea"/>
                <a:cs typeface="+mn-cs"/>
              </a:rPr>
            </a:br>
            <a:r>
              <a:rPr lang="en-US" sz="1300" dirty="0">
                <a:solidFill>
                  <a:prstClr val="white"/>
                </a:solidFill>
                <a:latin typeface="Gill Sans MT"/>
                <a:ea typeface="+mn-ea"/>
                <a:cs typeface="+mn-cs"/>
              </a:rPr>
              <a:t>    </a:t>
            </a:r>
            <a:r>
              <a:rPr lang="en-US" sz="1300" dirty="0" err="1">
                <a:solidFill>
                  <a:prstClr val="white"/>
                </a:solidFill>
                <a:latin typeface="Gill Sans MT"/>
                <a:ea typeface="+mn-ea"/>
                <a:cs typeface="+mn-cs"/>
              </a:rPr>
              <a:t>errNum</a:t>
            </a:r>
            <a:r>
              <a:rPr lang="en-US" sz="1300" dirty="0">
                <a:solidFill>
                  <a:prstClr val="white"/>
                </a:solidFill>
                <a:latin typeface="Gill Sans MT"/>
                <a:ea typeface="+mn-ea"/>
                <a:cs typeface="+mn-cs"/>
              </a:rPr>
              <a:t> |= </a:t>
            </a:r>
            <a:r>
              <a:rPr lang="en-US" sz="1300" dirty="0" err="1">
                <a:solidFill>
                  <a:prstClr val="white"/>
                </a:solidFill>
                <a:latin typeface="Gill Sans MT"/>
                <a:ea typeface="+mn-ea"/>
                <a:cs typeface="+mn-cs"/>
              </a:rPr>
              <a:t>clSetKernelArg</a:t>
            </a:r>
            <a:r>
              <a:rPr lang="en-US" sz="1300" dirty="0">
                <a:solidFill>
                  <a:prstClr val="white"/>
                </a:solidFill>
                <a:latin typeface="Gill Sans MT"/>
                <a:ea typeface="+mn-ea"/>
                <a:cs typeface="+mn-cs"/>
              </a:rPr>
              <a:t>(kernel, 1, </a:t>
            </a:r>
            <a:r>
              <a:rPr lang="en-US" sz="1300" dirty="0" err="1">
                <a:solidFill>
                  <a:prstClr val="white"/>
                </a:solidFill>
                <a:latin typeface="Gill Sans MT"/>
                <a:ea typeface="+mn-ea"/>
                <a:cs typeface="+mn-cs"/>
              </a:rPr>
              <a:t>sizeof</a:t>
            </a:r>
            <a:r>
              <a:rPr lang="en-US" sz="1300" dirty="0">
                <a:solidFill>
                  <a:prstClr val="white"/>
                </a:solidFill>
                <a:latin typeface="Gill Sans MT"/>
                <a:ea typeface="+mn-ea"/>
                <a:cs typeface="+mn-cs"/>
              </a:rPr>
              <a:t>(</a:t>
            </a:r>
            <a:r>
              <a:rPr lang="en-US" sz="1300" dirty="0" err="1">
                <a:solidFill>
                  <a:prstClr val="white"/>
                </a:solidFill>
                <a:latin typeface="Gill Sans MT"/>
                <a:ea typeface="+mn-ea"/>
                <a:cs typeface="+mn-cs"/>
              </a:rPr>
              <a:t>cl_mem</a:t>
            </a:r>
            <a:r>
              <a:rPr lang="en-US" sz="1300" dirty="0">
                <a:solidFill>
                  <a:prstClr val="white"/>
                </a:solidFill>
                <a:latin typeface="Gill Sans MT"/>
                <a:ea typeface="+mn-ea"/>
                <a:cs typeface="+mn-cs"/>
              </a:rPr>
              <a:t>), &amp;</a:t>
            </a:r>
            <a:r>
              <a:rPr lang="en-US" sz="1300" dirty="0" err="1">
                <a:solidFill>
                  <a:prstClr val="white"/>
                </a:solidFill>
                <a:latin typeface="Gill Sans MT"/>
                <a:ea typeface="+mn-ea"/>
                <a:cs typeface="+mn-cs"/>
              </a:rPr>
              <a:t>memObjects</a:t>
            </a:r>
            <a:r>
              <a:rPr lang="en-US" sz="1300" dirty="0">
                <a:solidFill>
                  <a:prstClr val="white"/>
                </a:solidFill>
                <a:latin typeface="Gill Sans MT"/>
                <a:ea typeface="+mn-ea"/>
                <a:cs typeface="+mn-cs"/>
              </a:rPr>
              <a:t>[1]);</a:t>
            </a:r>
            <a:br>
              <a:rPr lang="en-US" sz="1300" dirty="0">
                <a:solidFill>
                  <a:prstClr val="white"/>
                </a:solidFill>
                <a:latin typeface="Gill Sans MT"/>
                <a:ea typeface="+mn-ea"/>
                <a:cs typeface="+mn-cs"/>
              </a:rPr>
            </a:br>
            <a:r>
              <a:rPr lang="en-US" sz="1300" dirty="0">
                <a:solidFill>
                  <a:prstClr val="white"/>
                </a:solidFill>
                <a:latin typeface="Gill Sans MT"/>
                <a:ea typeface="+mn-ea"/>
                <a:cs typeface="+mn-cs"/>
              </a:rPr>
              <a:t>    </a:t>
            </a:r>
            <a:r>
              <a:rPr lang="en-US" sz="1300" dirty="0" err="1">
                <a:solidFill>
                  <a:prstClr val="white"/>
                </a:solidFill>
                <a:latin typeface="Gill Sans MT"/>
                <a:ea typeface="+mn-ea"/>
                <a:cs typeface="+mn-cs"/>
              </a:rPr>
              <a:t>errNum</a:t>
            </a:r>
            <a:r>
              <a:rPr lang="en-US" sz="1300" dirty="0">
                <a:solidFill>
                  <a:prstClr val="white"/>
                </a:solidFill>
                <a:latin typeface="Gill Sans MT"/>
                <a:ea typeface="+mn-ea"/>
                <a:cs typeface="+mn-cs"/>
              </a:rPr>
              <a:t> |= </a:t>
            </a:r>
            <a:r>
              <a:rPr lang="en-US" sz="1300" dirty="0" err="1">
                <a:solidFill>
                  <a:prstClr val="white"/>
                </a:solidFill>
                <a:latin typeface="Gill Sans MT"/>
                <a:ea typeface="+mn-ea"/>
                <a:cs typeface="+mn-cs"/>
              </a:rPr>
              <a:t>clSetKernelArg</a:t>
            </a:r>
            <a:r>
              <a:rPr lang="en-US" sz="1300" dirty="0">
                <a:solidFill>
                  <a:prstClr val="white"/>
                </a:solidFill>
                <a:latin typeface="Gill Sans MT"/>
                <a:ea typeface="+mn-ea"/>
                <a:cs typeface="+mn-cs"/>
              </a:rPr>
              <a:t>(kernel, 2, </a:t>
            </a:r>
            <a:r>
              <a:rPr lang="en-US" sz="1300" dirty="0" err="1">
                <a:solidFill>
                  <a:prstClr val="white"/>
                </a:solidFill>
                <a:latin typeface="Gill Sans MT"/>
                <a:ea typeface="+mn-ea"/>
                <a:cs typeface="+mn-cs"/>
              </a:rPr>
              <a:t>sizeof</a:t>
            </a:r>
            <a:r>
              <a:rPr lang="en-US" sz="1300" dirty="0">
                <a:solidFill>
                  <a:prstClr val="white"/>
                </a:solidFill>
                <a:latin typeface="Gill Sans MT"/>
                <a:ea typeface="+mn-ea"/>
                <a:cs typeface="+mn-cs"/>
              </a:rPr>
              <a:t>(</a:t>
            </a:r>
            <a:r>
              <a:rPr lang="en-US" sz="1300" dirty="0" err="1">
                <a:solidFill>
                  <a:prstClr val="white"/>
                </a:solidFill>
                <a:latin typeface="Gill Sans MT"/>
                <a:ea typeface="+mn-ea"/>
                <a:cs typeface="+mn-cs"/>
              </a:rPr>
              <a:t>cl_mem</a:t>
            </a:r>
            <a:r>
              <a:rPr lang="en-US" sz="1300" dirty="0">
                <a:solidFill>
                  <a:prstClr val="white"/>
                </a:solidFill>
                <a:latin typeface="Gill Sans MT"/>
                <a:ea typeface="+mn-ea"/>
                <a:cs typeface="+mn-cs"/>
              </a:rPr>
              <a:t>), &amp;</a:t>
            </a:r>
            <a:r>
              <a:rPr lang="en-US" sz="1300" dirty="0" err="1">
                <a:solidFill>
                  <a:prstClr val="white"/>
                </a:solidFill>
                <a:latin typeface="Gill Sans MT"/>
                <a:ea typeface="+mn-ea"/>
                <a:cs typeface="+mn-cs"/>
              </a:rPr>
              <a:t>memObjects</a:t>
            </a:r>
            <a:r>
              <a:rPr lang="en-US" sz="1300" dirty="0">
                <a:solidFill>
                  <a:prstClr val="white"/>
                </a:solidFill>
                <a:latin typeface="Gill Sans MT"/>
                <a:ea typeface="+mn-ea"/>
                <a:cs typeface="+mn-cs"/>
              </a:rPr>
              <a:t>[2]);</a:t>
            </a:r>
            <a:br>
              <a:rPr lang="en-US" sz="1300" dirty="0">
                <a:solidFill>
                  <a:prstClr val="white"/>
                </a:solidFill>
                <a:latin typeface="Gill Sans MT"/>
                <a:ea typeface="+mn-ea"/>
                <a:cs typeface="+mn-cs"/>
              </a:rPr>
            </a:br>
            <a:r>
              <a:rPr lang="en-US" sz="1300" dirty="0">
                <a:solidFill>
                  <a:prstClr val="white"/>
                </a:solidFill>
                <a:latin typeface="Gill Sans MT"/>
                <a:ea typeface="+mn-ea"/>
                <a:cs typeface="+mn-cs"/>
              </a:rPr>
              <a:t>    </a:t>
            </a:r>
            <a:r>
              <a:rPr lang="en-US" sz="1300" dirty="0" err="1">
                <a:solidFill>
                  <a:prstClr val="white"/>
                </a:solidFill>
                <a:latin typeface="Gill Sans MT"/>
                <a:ea typeface="+mn-ea"/>
                <a:cs typeface="+mn-cs"/>
              </a:rPr>
              <a:t>size_t</a:t>
            </a:r>
            <a:r>
              <a:rPr lang="en-US" sz="1300" dirty="0">
                <a:solidFill>
                  <a:prstClr val="white"/>
                </a:solidFill>
                <a:latin typeface="Gill Sans MT"/>
                <a:ea typeface="+mn-ea"/>
                <a:cs typeface="+mn-cs"/>
              </a:rPr>
              <a:t> </a:t>
            </a:r>
            <a:r>
              <a:rPr lang="en-US" sz="1300" dirty="0" err="1">
                <a:solidFill>
                  <a:prstClr val="white"/>
                </a:solidFill>
                <a:latin typeface="Gill Sans MT"/>
                <a:ea typeface="+mn-ea"/>
                <a:cs typeface="+mn-cs"/>
              </a:rPr>
              <a:t>globalWorkSize</a:t>
            </a:r>
            <a:r>
              <a:rPr lang="en-US" sz="1300" dirty="0">
                <a:solidFill>
                  <a:prstClr val="white"/>
                </a:solidFill>
                <a:latin typeface="Gill Sans MT"/>
                <a:ea typeface="+mn-ea"/>
                <a:cs typeface="+mn-cs"/>
              </a:rPr>
              <a:t>[1] = { ARRAY_SIZE };</a:t>
            </a:r>
            <a:br>
              <a:rPr lang="en-US" sz="1300" dirty="0">
                <a:solidFill>
                  <a:prstClr val="white"/>
                </a:solidFill>
                <a:latin typeface="Gill Sans MT"/>
                <a:ea typeface="+mn-ea"/>
                <a:cs typeface="+mn-cs"/>
              </a:rPr>
            </a:br>
            <a:r>
              <a:rPr lang="en-US" sz="1300" dirty="0">
                <a:solidFill>
                  <a:prstClr val="white"/>
                </a:solidFill>
                <a:latin typeface="Gill Sans MT"/>
                <a:ea typeface="+mn-ea"/>
                <a:cs typeface="+mn-cs"/>
              </a:rPr>
              <a:t>    </a:t>
            </a:r>
            <a:r>
              <a:rPr lang="en-US" sz="1300" dirty="0" err="1">
                <a:solidFill>
                  <a:prstClr val="white"/>
                </a:solidFill>
                <a:latin typeface="Gill Sans MT"/>
                <a:ea typeface="+mn-ea"/>
                <a:cs typeface="+mn-cs"/>
              </a:rPr>
              <a:t>size_t</a:t>
            </a:r>
            <a:r>
              <a:rPr lang="en-US" sz="1300" dirty="0">
                <a:solidFill>
                  <a:prstClr val="white"/>
                </a:solidFill>
                <a:latin typeface="Gill Sans MT"/>
                <a:ea typeface="+mn-ea"/>
                <a:cs typeface="+mn-cs"/>
              </a:rPr>
              <a:t> </a:t>
            </a:r>
            <a:r>
              <a:rPr lang="en-US" sz="1300" dirty="0" err="1">
                <a:solidFill>
                  <a:prstClr val="white"/>
                </a:solidFill>
                <a:latin typeface="Gill Sans MT"/>
                <a:ea typeface="+mn-ea"/>
                <a:cs typeface="+mn-cs"/>
              </a:rPr>
              <a:t>localWorkSize</a:t>
            </a:r>
            <a:r>
              <a:rPr lang="en-US" sz="1300" dirty="0">
                <a:solidFill>
                  <a:prstClr val="white"/>
                </a:solidFill>
                <a:latin typeface="Gill Sans MT"/>
                <a:ea typeface="+mn-ea"/>
                <a:cs typeface="+mn-cs"/>
              </a:rPr>
              <a:t>[1] = { 1 };</a:t>
            </a:r>
            <a:br>
              <a:rPr lang="en-US" sz="1300" dirty="0">
                <a:solidFill>
                  <a:prstClr val="white"/>
                </a:solidFill>
                <a:latin typeface="Gill Sans MT"/>
                <a:ea typeface="+mn-ea"/>
                <a:cs typeface="+mn-cs"/>
              </a:rPr>
            </a:br>
            <a:r>
              <a:rPr lang="en-US" sz="1300" dirty="0">
                <a:solidFill>
                  <a:prstClr val="white"/>
                </a:solidFill>
                <a:latin typeface="Gill Sans MT"/>
                <a:ea typeface="+mn-ea"/>
                <a:cs typeface="+mn-cs"/>
              </a:rPr>
              <a:t/>
            </a:r>
            <a:br>
              <a:rPr lang="en-US" sz="1300" dirty="0">
                <a:solidFill>
                  <a:prstClr val="white"/>
                </a:solidFill>
                <a:latin typeface="Gill Sans MT"/>
                <a:ea typeface="+mn-ea"/>
                <a:cs typeface="+mn-cs"/>
              </a:rPr>
            </a:br>
            <a:r>
              <a:rPr lang="en-US" sz="1300" dirty="0">
                <a:solidFill>
                  <a:prstClr val="white"/>
                </a:solidFill>
                <a:latin typeface="Gill Sans MT"/>
                <a:ea typeface="+mn-ea"/>
                <a:cs typeface="+mn-cs"/>
              </a:rPr>
              <a:t>    // Queue the kernel up for execution across the array</a:t>
            </a:r>
            <a:br>
              <a:rPr lang="en-US" sz="1300" dirty="0">
                <a:solidFill>
                  <a:prstClr val="white"/>
                </a:solidFill>
                <a:latin typeface="Gill Sans MT"/>
                <a:ea typeface="+mn-ea"/>
                <a:cs typeface="+mn-cs"/>
              </a:rPr>
            </a:br>
            <a:r>
              <a:rPr lang="en-US" sz="1300" dirty="0">
                <a:solidFill>
                  <a:prstClr val="white"/>
                </a:solidFill>
                <a:latin typeface="Gill Sans MT"/>
                <a:ea typeface="+mn-ea"/>
                <a:cs typeface="+mn-cs"/>
              </a:rPr>
              <a:t>    </a:t>
            </a:r>
            <a:r>
              <a:rPr lang="en-US" sz="1300" dirty="0" err="1">
                <a:solidFill>
                  <a:prstClr val="white"/>
                </a:solidFill>
                <a:latin typeface="Gill Sans MT"/>
                <a:ea typeface="+mn-ea"/>
                <a:cs typeface="+mn-cs"/>
              </a:rPr>
              <a:t>errNum</a:t>
            </a:r>
            <a:r>
              <a:rPr lang="en-US" sz="1300" dirty="0">
                <a:solidFill>
                  <a:prstClr val="white"/>
                </a:solidFill>
                <a:latin typeface="Gill Sans MT"/>
                <a:ea typeface="+mn-ea"/>
                <a:cs typeface="+mn-cs"/>
              </a:rPr>
              <a:t> = </a:t>
            </a:r>
            <a:r>
              <a:rPr lang="en-US" sz="1300" dirty="0" err="1">
                <a:solidFill>
                  <a:prstClr val="white"/>
                </a:solidFill>
                <a:latin typeface="Gill Sans MT"/>
                <a:ea typeface="+mn-ea"/>
                <a:cs typeface="+mn-cs"/>
              </a:rPr>
              <a:t>clEnqueueNDRangeKernel</a:t>
            </a:r>
            <a:r>
              <a:rPr lang="en-US" sz="1300" dirty="0">
                <a:solidFill>
                  <a:prstClr val="white"/>
                </a:solidFill>
                <a:latin typeface="Gill Sans MT"/>
                <a:ea typeface="+mn-ea"/>
                <a:cs typeface="+mn-cs"/>
              </a:rPr>
              <a:t>(</a:t>
            </a:r>
            <a:r>
              <a:rPr lang="en-US" sz="1300" dirty="0" err="1">
                <a:solidFill>
                  <a:prstClr val="white"/>
                </a:solidFill>
                <a:latin typeface="Gill Sans MT"/>
                <a:ea typeface="+mn-ea"/>
                <a:cs typeface="+mn-cs"/>
              </a:rPr>
              <a:t>commandQueue</a:t>
            </a:r>
            <a:r>
              <a:rPr lang="en-US" sz="1300" dirty="0">
                <a:solidFill>
                  <a:prstClr val="white"/>
                </a:solidFill>
                <a:latin typeface="Gill Sans MT"/>
                <a:ea typeface="+mn-ea"/>
                <a:cs typeface="+mn-cs"/>
              </a:rPr>
              <a:t>, kernel, 1, NULL,</a:t>
            </a:r>
            <a:br>
              <a:rPr lang="en-US" sz="1300" dirty="0">
                <a:solidFill>
                  <a:prstClr val="white"/>
                </a:solidFill>
                <a:latin typeface="Gill Sans MT"/>
                <a:ea typeface="+mn-ea"/>
                <a:cs typeface="+mn-cs"/>
              </a:rPr>
            </a:br>
            <a:r>
              <a:rPr lang="en-US" sz="1300" dirty="0">
                <a:solidFill>
                  <a:prstClr val="white"/>
                </a:solidFill>
                <a:latin typeface="Gill Sans MT"/>
                <a:ea typeface="+mn-ea"/>
                <a:cs typeface="+mn-cs"/>
              </a:rPr>
              <a:t>                                    </a:t>
            </a:r>
            <a:r>
              <a:rPr lang="en-US" sz="1300" dirty="0" err="1">
                <a:solidFill>
                  <a:prstClr val="white"/>
                </a:solidFill>
                <a:latin typeface="Gill Sans MT"/>
                <a:ea typeface="+mn-ea"/>
                <a:cs typeface="+mn-cs"/>
              </a:rPr>
              <a:t>globalWorkSize</a:t>
            </a:r>
            <a:r>
              <a:rPr lang="en-US" sz="1300" dirty="0">
                <a:solidFill>
                  <a:prstClr val="white"/>
                </a:solidFill>
                <a:latin typeface="Gill Sans MT"/>
                <a:ea typeface="+mn-ea"/>
                <a:cs typeface="+mn-cs"/>
              </a:rPr>
              <a:t>, </a:t>
            </a:r>
            <a:r>
              <a:rPr lang="en-US" sz="1300" dirty="0" err="1">
                <a:solidFill>
                  <a:prstClr val="white"/>
                </a:solidFill>
                <a:latin typeface="Gill Sans MT"/>
                <a:ea typeface="+mn-ea"/>
                <a:cs typeface="+mn-cs"/>
              </a:rPr>
              <a:t>localWorkSize</a:t>
            </a:r>
            <a:r>
              <a:rPr lang="en-US" sz="1300" dirty="0">
                <a:solidFill>
                  <a:prstClr val="white"/>
                </a:solidFill>
                <a:latin typeface="Gill Sans MT"/>
                <a:ea typeface="+mn-ea"/>
                <a:cs typeface="+mn-cs"/>
              </a:rPr>
              <a:t>,</a:t>
            </a:r>
            <a:br>
              <a:rPr lang="en-US" sz="1300" dirty="0">
                <a:solidFill>
                  <a:prstClr val="white"/>
                </a:solidFill>
                <a:latin typeface="Gill Sans MT"/>
                <a:ea typeface="+mn-ea"/>
                <a:cs typeface="+mn-cs"/>
              </a:rPr>
            </a:br>
            <a:r>
              <a:rPr lang="en-US" sz="1300" dirty="0">
                <a:solidFill>
                  <a:prstClr val="white"/>
                </a:solidFill>
                <a:latin typeface="Gill Sans MT"/>
                <a:ea typeface="+mn-ea"/>
                <a:cs typeface="+mn-cs"/>
              </a:rPr>
              <a:t>                                    0, NULL, NULL);</a:t>
            </a:r>
            <a:br>
              <a:rPr lang="en-US" sz="1300" dirty="0">
                <a:solidFill>
                  <a:prstClr val="white"/>
                </a:solidFill>
                <a:latin typeface="Gill Sans MT"/>
                <a:ea typeface="+mn-ea"/>
                <a:cs typeface="+mn-cs"/>
              </a:rPr>
            </a:br>
            <a:r>
              <a:rPr lang="en-US" sz="1300" dirty="0">
                <a:solidFill>
                  <a:prstClr val="white"/>
                </a:solidFill>
                <a:latin typeface="Gill Sans MT"/>
                <a:ea typeface="+mn-ea"/>
                <a:cs typeface="+mn-cs"/>
              </a:rPr>
              <a:t>    // Read the output buffer back to the Host</a:t>
            </a:r>
            <a:br>
              <a:rPr lang="en-US" sz="1300" dirty="0">
                <a:solidFill>
                  <a:prstClr val="white"/>
                </a:solidFill>
                <a:latin typeface="Gill Sans MT"/>
                <a:ea typeface="+mn-ea"/>
                <a:cs typeface="+mn-cs"/>
              </a:rPr>
            </a:br>
            <a:r>
              <a:rPr lang="en-US" sz="1300" dirty="0">
                <a:solidFill>
                  <a:prstClr val="white"/>
                </a:solidFill>
                <a:latin typeface="Gill Sans MT"/>
                <a:ea typeface="+mn-ea"/>
                <a:cs typeface="+mn-cs"/>
              </a:rPr>
              <a:t>    </a:t>
            </a:r>
            <a:r>
              <a:rPr lang="en-US" sz="1300" dirty="0" err="1">
                <a:solidFill>
                  <a:prstClr val="white"/>
                </a:solidFill>
                <a:latin typeface="Gill Sans MT"/>
                <a:ea typeface="+mn-ea"/>
                <a:cs typeface="+mn-cs"/>
              </a:rPr>
              <a:t>errNum</a:t>
            </a:r>
            <a:r>
              <a:rPr lang="en-US" sz="1300" dirty="0">
                <a:solidFill>
                  <a:prstClr val="white"/>
                </a:solidFill>
                <a:latin typeface="Gill Sans MT"/>
                <a:ea typeface="+mn-ea"/>
                <a:cs typeface="+mn-cs"/>
              </a:rPr>
              <a:t> = </a:t>
            </a:r>
            <a:r>
              <a:rPr lang="en-US" sz="1300" dirty="0" err="1">
                <a:solidFill>
                  <a:prstClr val="white"/>
                </a:solidFill>
                <a:latin typeface="Gill Sans MT"/>
                <a:ea typeface="+mn-ea"/>
                <a:cs typeface="+mn-cs"/>
              </a:rPr>
              <a:t>clEnqueueReadBuffer</a:t>
            </a:r>
            <a:r>
              <a:rPr lang="en-US" sz="1300" dirty="0">
                <a:solidFill>
                  <a:prstClr val="white"/>
                </a:solidFill>
                <a:latin typeface="Gill Sans MT"/>
                <a:ea typeface="+mn-ea"/>
                <a:cs typeface="+mn-cs"/>
              </a:rPr>
              <a:t>(</a:t>
            </a:r>
            <a:r>
              <a:rPr lang="en-US" sz="1300" dirty="0" err="1">
                <a:solidFill>
                  <a:prstClr val="white"/>
                </a:solidFill>
                <a:latin typeface="Gill Sans MT"/>
                <a:ea typeface="+mn-ea"/>
                <a:cs typeface="+mn-cs"/>
              </a:rPr>
              <a:t>commandQueue</a:t>
            </a:r>
            <a:r>
              <a:rPr lang="en-US" sz="1300" dirty="0">
                <a:solidFill>
                  <a:prstClr val="white"/>
                </a:solidFill>
                <a:latin typeface="Gill Sans MT"/>
                <a:ea typeface="+mn-ea"/>
                <a:cs typeface="+mn-cs"/>
              </a:rPr>
              <a:t>, </a:t>
            </a:r>
            <a:r>
              <a:rPr lang="en-US" sz="1300" dirty="0" err="1">
                <a:solidFill>
                  <a:prstClr val="white"/>
                </a:solidFill>
                <a:latin typeface="Gill Sans MT"/>
                <a:ea typeface="+mn-ea"/>
                <a:cs typeface="+mn-cs"/>
              </a:rPr>
              <a:t>memObjects</a:t>
            </a:r>
            <a:r>
              <a:rPr lang="en-US" sz="1300" dirty="0">
                <a:solidFill>
                  <a:prstClr val="white"/>
                </a:solidFill>
                <a:latin typeface="Gill Sans MT"/>
                <a:ea typeface="+mn-ea"/>
                <a:cs typeface="+mn-cs"/>
              </a:rPr>
              <a:t>[2], CL_TRUE,</a:t>
            </a:r>
            <a:br>
              <a:rPr lang="en-US" sz="1300" dirty="0">
                <a:solidFill>
                  <a:prstClr val="white"/>
                </a:solidFill>
                <a:latin typeface="Gill Sans MT"/>
                <a:ea typeface="+mn-ea"/>
                <a:cs typeface="+mn-cs"/>
              </a:rPr>
            </a:br>
            <a:r>
              <a:rPr lang="en-US" sz="1300" dirty="0">
                <a:solidFill>
                  <a:prstClr val="white"/>
                </a:solidFill>
                <a:latin typeface="Gill Sans MT"/>
                <a:ea typeface="+mn-ea"/>
                <a:cs typeface="+mn-cs"/>
              </a:rPr>
              <a:t>                                 0, ARRAY_SIZE * </a:t>
            </a:r>
            <a:r>
              <a:rPr lang="en-US" sz="1300" dirty="0" err="1">
                <a:solidFill>
                  <a:prstClr val="white"/>
                </a:solidFill>
                <a:latin typeface="Gill Sans MT"/>
                <a:ea typeface="+mn-ea"/>
                <a:cs typeface="+mn-cs"/>
              </a:rPr>
              <a:t>sizeof</a:t>
            </a:r>
            <a:r>
              <a:rPr lang="en-US" sz="1300" dirty="0">
                <a:solidFill>
                  <a:prstClr val="white"/>
                </a:solidFill>
                <a:latin typeface="Gill Sans MT"/>
                <a:ea typeface="+mn-ea"/>
                <a:cs typeface="+mn-cs"/>
              </a:rPr>
              <a:t>(float), result,</a:t>
            </a:r>
            <a:br>
              <a:rPr lang="en-US" sz="1300" dirty="0">
                <a:solidFill>
                  <a:prstClr val="white"/>
                </a:solidFill>
                <a:latin typeface="Gill Sans MT"/>
                <a:ea typeface="+mn-ea"/>
                <a:cs typeface="+mn-cs"/>
              </a:rPr>
            </a:br>
            <a:r>
              <a:rPr lang="en-US" sz="1300" dirty="0">
                <a:solidFill>
                  <a:prstClr val="white"/>
                </a:solidFill>
                <a:latin typeface="Gill Sans MT"/>
                <a:ea typeface="+mn-ea"/>
                <a:cs typeface="+mn-cs"/>
              </a:rPr>
              <a:t>                                 0, NULL, NULL)</a:t>
            </a:r>
            <a:r>
              <a:rPr lang="en-US" sz="1300" dirty="0" smtClean="0">
                <a:solidFill>
                  <a:prstClr val="white"/>
                </a:solidFill>
                <a:latin typeface="Gill Sans MT"/>
                <a:ea typeface="+mn-ea"/>
                <a:cs typeface="+mn-cs"/>
              </a:rPr>
              <a:t>;</a:t>
            </a:r>
            <a:endParaRPr lang="en-US" sz="1300" dirty="0">
              <a:solidFill>
                <a:prstClr val="white"/>
              </a:solidFill>
              <a:latin typeface="Gill Sans MT"/>
              <a:ea typeface="+mn-ea"/>
              <a:cs typeface="+mn-cs"/>
            </a:endParaRPr>
          </a:p>
        </p:txBody>
      </p:sp>
    </p:spTree>
    <p:extLst>
      <p:ext uri="{BB962C8B-B14F-4D97-AF65-F5344CB8AC3E}">
        <p14:creationId xmlns:p14="http://schemas.microsoft.com/office/powerpoint/2010/main" val="1839588443"/>
      </p:ext>
    </p:extLst>
  </p:cSld>
  <p:clrMapOvr>
    <a:masterClrMapping/>
  </p:clrMapOvr>
  <p:timing>
    <p:tnLst>
      <p:par>
        <p:cTn xmlns:p14="http://schemas.microsoft.com/office/powerpoint/2010/mai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5800" y="-122269"/>
            <a:ext cx="7772400" cy="1143000"/>
          </a:xfrm>
        </p:spPr>
        <p:txBody>
          <a:bodyPr/>
          <a:lstStyle/>
          <a:p>
            <a:pPr algn="ctr"/>
            <a:r>
              <a:rPr lang="en-US" dirty="0" smtClean="0"/>
              <a:t>OpenCL Kernel Execution</a:t>
            </a:r>
            <a:endParaRPr lang="en-US" dirty="0"/>
          </a:p>
        </p:txBody>
      </p:sp>
      <p:sp>
        <p:nvSpPr>
          <p:cNvPr id="3" name="Content Placeholder 2"/>
          <p:cNvSpPr>
            <a:spLocks noGrp="1"/>
          </p:cNvSpPr>
          <p:nvPr>
            <p:ph idx="1"/>
          </p:nvPr>
        </p:nvSpPr>
        <p:spPr>
          <a:xfrm>
            <a:off x="685800" y="851747"/>
            <a:ext cx="7772400" cy="3733800"/>
          </a:xfrm>
        </p:spPr>
        <p:txBody>
          <a:bodyPr/>
          <a:lstStyle/>
          <a:p>
            <a:r>
              <a:rPr lang="en-US" dirty="0" smtClean="0"/>
              <a:t>Kernels get executed by threads or “work items.” Each item is assigned a “global index (id)”</a:t>
            </a:r>
          </a:p>
          <a:p>
            <a:r>
              <a:rPr lang="en-US" dirty="0" smtClean="0"/>
              <a:t>These work items are collected as “work groups,” and assigned a “group id” and “local id”</a:t>
            </a:r>
          </a:p>
          <a:p>
            <a:r>
              <a:rPr lang="en-US" dirty="0" smtClean="0"/>
              <a:t>These id’s allow the kernel code to perform thread, group, or global specific tasks. </a:t>
            </a:r>
            <a:endParaRPr lang="en-US" dirty="0"/>
          </a:p>
        </p:txBody>
      </p:sp>
      <p:sp>
        <p:nvSpPr>
          <p:cNvPr id="4" name="Date Placeholder 3"/>
          <p:cNvSpPr>
            <a:spLocks noGrp="1"/>
          </p:cNvSpPr>
          <p:nvPr>
            <p:ph type="dt" sz="half" idx="10"/>
          </p:nvPr>
        </p:nvSpPr>
        <p:spPr/>
        <p:txBody>
          <a:bodyPr/>
          <a:lstStyle/>
          <a:p>
            <a:r>
              <a:rPr>
                <a:latin typeface="Gill Sans MT"/>
              </a:rPr>
              <a:t>SF13    </a:t>
            </a:r>
            <a:fld id="{642F040C-AE90-C448-920D-00F128ABC98A}" type="datetime4">
              <a:rPr lang="en-US">
                <a:latin typeface="Gill Sans MT"/>
              </a:rPr>
              <a:pPr/>
              <a:t>July 6, 2013</a:t>
            </a:fld>
            <a:endParaRPr dirty="0">
              <a:latin typeface="Gill Sans MT"/>
            </a:endParaRPr>
          </a:p>
        </p:txBody>
      </p:sp>
      <p:sp>
        <p:nvSpPr>
          <p:cNvPr id="5" name="Footer Placeholder 4"/>
          <p:cNvSpPr>
            <a:spLocks noGrp="1"/>
          </p:cNvSpPr>
          <p:nvPr>
            <p:ph type="ftr" sz="quarter" idx="11"/>
          </p:nvPr>
        </p:nvSpPr>
        <p:spPr/>
        <p:txBody>
          <a:bodyPr/>
          <a:lstStyle/>
          <a:p>
            <a:r>
              <a:rPr lang="en-US" smtClean="0">
                <a:latin typeface="Gill Sans MT"/>
              </a:rPr>
              <a:t>Argonne National Laboratory Nicholas Frontiere</a:t>
            </a:r>
            <a:endParaRPr lang="en-US" dirty="0">
              <a:latin typeface="Gill Sans MT"/>
            </a:endParaRPr>
          </a:p>
        </p:txBody>
      </p:sp>
      <p:sp>
        <p:nvSpPr>
          <p:cNvPr id="6" name="Slide Number Placeholder 5"/>
          <p:cNvSpPr>
            <a:spLocks noGrp="1"/>
          </p:cNvSpPr>
          <p:nvPr>
            <p:ph type="sldNum" sz="quarter" idx="12"/>
          </p:nvPr>
        </p:nvSpPr>
        <p:spPr/>
        <p:txBody>
          <a:bodyPr/>
          <a:lstStyle/>
          <a:p>
            <a:fld id="{1D72EBF8-7CF5-44B7-B2BF-E22DE4D0703D}" type="slidenum">
              <a:rPr lang="en-US" smtClean="0">
                <a:latin typeface="Gill Sans MT"/>
              </a:rPr>
              <a:pPr/>
              <a:t>14</a:t>
            </a:fld>
            <a:endParaRPr lang="en-US">
              <a:latin typeface="Gill Sans MT"/>
            </a:endParaRPr>
          </a:p>
        </p:txBody>
      </p:sp>
      <p:grpSp>
        <p:nvGrpSpPr>
          <p:cNvPr id="67" name="Group 66"/>
          <p:cNvGrpSpPr/>
          <p:nvPr/>
        </p:nvGrpSpPr>
        <p:grpSpPr>
          <a:xfrm>
            <a:off x="228600" y="3107105"/>
            <a:ext cx="6456363" cy="3137145"/>
            <a:chOff x="1292719" y="3031936"/>
            <a:chExt cx="6456363" cy="3137145"/>
          </a:xfrm>
        </p:grpSpPr>
        <p:sp>
          <p:nvSpPr>
            <p:cNvPr id="10" name="Rectangle 9"/>
            <p:cNvSpPr/>
            <p:nvPr/>
          </p:nvSpPr>
          <p:spPr>
            <a:xfrm>
              <a:off x="1292719" y="3061860"/>
              <a:ext cx="6440914" cy="3107221"/>
            </a:xfrm>
            <a:prstGeom prst="rect">
              <a:avLst/>
            </a:prstGeom>
            <a:solidFill>
              <a:schemeClr val="bg1">
                <a:lumMod val="50000"/>
                <a:lumOff val="50000"/>
              </a:schemeClr>
            </a:solidFill>
            <a:ln w="38100">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cxnSp>
          <p:nvCxnSpPr>
            <p:cNvPr id="14" name="Straight Connector 13"/>
            <p:cNvCxnSpPr>
              <a:stCxn id="10" idx="0"/>
              <a:endCxn id="10" idx="2"/>
            </p:cNvCxnSpPr>
            <p:nvPr/>
          </p:nvCxnSpPr>
          <p:spPr>
            <a:xfrm>
              <a:off x="4513176" y="3061860"/>
              <a:ext cx="0" cy="3107221"/>
            </a:xfrm>
            <a:prstGeom prst="line">
              <a:avLst/>
            </a:prstGeom>
            <a:ln w="38100">
              <a:solidFill>
                <a:schemeClr val="bg1"/>
              </a:solidFill>
            </a:ln>
          </p:spPr>
          <p:style>
            <a:lnRef idx="2">
              <a:schemeClr val="accent1"/>
            </a:lnRef>
            <a:fillRef idx="0">
              <a:schemeClr val="accent1"/>
            </a:fillRef>
            <a:effectRef idx="1">
              <a:schemeClr val="accent1"/>
            </a:effectRef>
            <a:fontRef idx="minor">
              <a:schemeClr val="tx1"/>
            </a:fontRef>
          </p:style>
        </p:cxnSp>
        <p:cxnSp>
          <p:nvCxnSpPr>
            <p:cNvPr id="15" name="Straight Connector 14"/>
            <p:cNvCxnSpPr>
              <a:stCxn id="10" idx="1"/>
            </p:cNvCxnSpPr>
            <p:nvPr/>
          </p:nvCxnSpPr>
          <p:spPr>
            <a:xfrm>
              <a:off x="1292719" y="4615471"/>
              <a:ext cx="6440914" cy="0"/>
            </a:xfrm>
            <a:prstGeom prst="line">
              <a:avLst/>
            </a:prstGeom>
            <a:ln w="38100">
              <a:solidFill>
                <a:schemeClr val="bg1"/>
              </a:solidFill>
            </a:ln>
          </p:spPr>
          <p:style>
            <a:lnRef idx="2">
              <a:schemeClr val="accent1"/>
            </a:lnRef>
            <a:fillRef idx="0">
              <a:schemeClr val="accent1"/>
            </a:fillRef>
            <a:effectRef idx="1">
              <a:schemeClr val="accent1"/>
            </a:effectRef>
            <a:fontRef idx="minor">
              <a:schemeClr val="tx1"/>
            </a:fontRef>
          </p:style>
        </p:cxnSp>
        <p:cxnSp>
          <p:nvCxnSpPr>
            <p:cNvPr id="18" name="Straight Connector 17"/>
            <p:cNvCxnSpPr/>
            <p:nvPr/>
          </p:nvCxnSpPr>
          <p:spPr>
            <a:xfrm>
              <a:off x="2857589" y="3061860"/>
              <a:ext cx="0" cy="3107221"/>
            </a:xfrm>
            <a:prstGeom prst="line">
              <a:avLst/>
            </a:prstGeom>
            <a:ln w="38100">
              <a:solidFill>
                <a:schemeClr val="bg1"/>
              </a:solidFill>
            </a:ln>
          </p:spPr>
          <p:style>
            <a:lnRef idx="2">
              <a:schemeClr val="accent1"/>
            </a:lnRef>
            <a:fillRef idx="0">
              <a:schemeClr val="accent1"/>
            </a:fillRef>
            <a:effectRef idx="1">
              <a:schemeClr val="accent1"/>
            </a:effectRef>
            <a:fontRef idx="minor">
              <a:schemeClr val="tx1"/>
            </a:fontRef>
          </p:style>
        </p:cxnSp>
        <p:cxnSp>
          <p:nvCxnSpPr>
            <p:cNvPr id="21" name="Straight Connector 20"/>
            <p:cNvCxnSpPr/>
            <p:nvPr/>
          </p:nvCxnSpPr>
          <p:spPr>
            <a:xfrm>
              <a:off x="6219106" y="3061860"/>
              <a:ext cx="0" cy="3107221"/>
            </a:xfrm>
            <a:prstGeom prst="line">
              <a:avLst/>
            </a:prstGeom>
            <a:ln w="38100">
              <a:solidFill>
                <a:schemeClr val="bg1"/>
              </a:solidFill>
            </a:ln>
          </p:spPr>
          <p:style>
            <a:lnRef idx="2">
              <a:schemeClr val="accent1"/>
            </a:lnRef>
            <a:fillRef idx="0">
              <a:schemeClr val="accent1"/>
            </a:fillRef>
            <a:effectRef idx="1">
              <a:schemeClr val="accent1"/>
            </a:effectRef>
            <a:fontRef idx="minor">
              <a:schemeClr val="tx1"/>
            </a:fontRef>
          </p:style>
        </p:cxnSp>
        <p:cxnSp>
          <p:nvCxnSpPr>
            <p:cNvPr id="22" name="Straight Connector 21"/>
            <p:cNvCxnSpPr/>
            <p:nvPr/>
          </p:nvCxnSpPr>
          <p:spPr>
            <a:xfrm>
              <a:off x="2062444" y="3061860"/>
              <a:ext cx="0" cy="3107221"/>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23" name="Straight Connector 22"/>
            <p:cNvCxnSpPr/>
            <p:nvPr/>
          </p:nvCxnSpPr>
          <p:spPr>
            <a:xfrm>
              <a:off x="3677657" y="3031936"/>
              <a:ext cx="0" cy="3107221"/>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24" name="Straight Connector 23"/>
            <p:cNvCxnSpPr/>
            <p:nvPr/>
          </p:nvCxnSpPr>
          <p:spPr>
            <a:xfrm>
              <a:off x="5417607" y="3061860"/>
              <a:ext cx="0" cy="3107221"/>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25" name="Straight Connector 24"/>
            <p:cNvCxnSpPr/>
            <p:nvPr/>
          </p:nvCxnSpPr>
          <p:spPr>
            <a:xfrm>
              <a:off x="7032820" y="3061860"/>
              <a:ext cx="0" cy="3107221"/>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26" name="Straight Connector 25"/>
            <p:cNvCxnSpPr/>
            <p:nvPr/>
          </p:nvCxnSpPr>
          <p:spPr>
            <a:xfrm>
              <a:off x="1292719" y="3832996"/>
              <a:ext cx="6440914" cy="0"/>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29" name="Straight Connector 28"/>
            <p:cNvCxnSpPr/>
            <p:nvPr/>
          </p:nvCxnSpPr>
          <p:spPr>
            <a:xfrm>
              <a:off x="1292719" y="5448285"/>
              <a:ext cx="6440914" cy="0"/>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sp>
          <p:nvSpPr>
            <p:cNvPr id="30" name="TextBox 29"/>
            <p:cNvSpPr txBox="1"/>
            <p:nvPr/>
          </p:nvSpPr>
          <p:spPr>
            <a:xfrm>
              <a:off x="1292719" y="3096502"/>
              <a:ext cx="769725" cy="646331"/>
            </a:xfrm>
            <a:prstGeom prst="rect">
              <a:avLst/>
            </a:prstGeom>
            <a:noFill/>
          </p:spPr>
          <p:txBody>
            <a:bodyPr wrap="square" rtlCol="0">
              <a:spAutoFit/>
            </a:bodyPr>
            <a:lstStyle/>
            <a:p>
              <a:pPr algn="l" fontAlgn="auto">
                <a:spcBef>
                  <a:spcPts val="0"/>
                </a:spcBef>
                <a:spcAft>
                  <a:spcPts val="0"/>
                </a:spcAft>
              </a:pPr>
              <a:r>
                <a:rPr lang="en-US" dirty="0" smtClean="0">
                  <a:solidFill>
                    <a:prstClr val="white"/>
                  </a:solidFill>
                  <a:latin typeface="Gill Sans MT"/>
                  <a:ea typeface="+mn-ea"/>
                  <a:cs typeface="+mn-cs"/>
                </a:rPr>
                <a:t> (0,0)</a:t>
              </a:r>
            </a:p>
            <a:p>
              <a:pPr algn="l" fontAlgn="auto">
                <a:spcBef>
                  <a:spcPts val="0"/>
                </a:spcBef>
                <a:spcAft>
                  <a:spcPts val="0"/>
                </a:spcAft>
              </a:pPr>
              <a:r>
                <a:rPr lang="en-US" dirty="0" smtClean="0">
                  <a:solidFill>
                    <a:prstClr val="black"/>
                  </a:solidFill>
                  <a:latin typeface="Gill Sans MT"/>
                  <a:ea typeface="+mn-ea"/>
                  <a:cs typeface="+mn-cs"/>
                </a:rPr>
                <a:t> (0,0)</a:t>
              </a:r>
              <a:endParaRPr lang="en-US" dirty="0">
                <a:solidFill>
                  <a:prstClr val="black"/>
                </a:solidFill>
                <a:latin typeface="Gill Sans MT"/>
                <a:ea typeface="+mn-ea"/>
                <a:cs typeface="+mn-cs"/>
              </a:endParaRPr>
            </a:p>
          </p:txBody>
        </p:sp>
        <p:sp>
          <p:nvSpPr>
            <p:cNvPr id="34" name="TextBox 33"/>
            <p:cNvSpPr txBox="1"/>
            <p:nvPr/>
          </p:nvSpPr>
          <p:spPr>
            <a:xfrm>
              <a:off x="2087864" y="3107469"/>
              <a:ext cx="769725" cy="646331"/>
            </a:xfrm>
            <a:prstGeom prst="rect">
              <a:avLst/>
            </a:prstGeom>
            <a:noFill/>
          </p:spPr>
          <p:txBody>
            <a:bodyPr wrap="square" rtlCol="0">
              <a:spAutoFit/>
            </a:bodyPr>
            <a:lstStyle/>
            <a:p>
              <a:pPr algn="l" fontAlgn="auto">
                <a:spcBef>
                  <a:spcPts val="0"/>
                </a:spcBef>
                <a:spcAft>
                  <a:spcPts val="0"/>
                </a:spcAft>
              </a:pPr>
              <a:r>
                <a:rPr lang="en-US" dirty="0" smtClean="0">
                  <a:solidFill>
                    <a:prstClr val="white"/>
                  </a:solidFill>
                  <a:latin typeface="Gill Sans MT"/>
                  <a:ea typeface="+mn-ea"/>
                  <a:cs typeface="+mn-cs"/>
                </a:rPr>
                <a:t> (0,1)</a:t>
              </a:r>
            </a:p>
            <a:p>
              <a:pPr algn="l" fontAlgn="auto">
                <a:spcBef>
                  <a:spcPts val="0"/>
                </a:spcBef>
                <a:spcAft>
                  <a:spcPts val="0"/>
                </a:spcAft>
              </a:pPr>
              <a:r>
                <a:rPr lang="en-US" dirty="0" smtClean="0">
                  <a:solidFill>
                    <a:prstClr val="black"/>
                  </a:solidFill>
                  <a:latin typeface="Gill Sans MT"/>
                  <a:ea typeface="+mn-ea"/>
                  <a:cs typeface="+mn-cs"/>
                </a:rPr>
                <a:t> (0,1)</a:t>
              </a:r>
              <a:endParaRPr lang="en-US" dirty="0">
                <a:solidFill>
                  <a:prstClr val="black"/>
                </a:solidFill>
                <a:latin typeface="Gill Sans MT"/>
                <a:ea typeface="+mn-ea"/>
                <a:cs typeface="+mn-cs"/>
              </a:endParaRPr>
            </a:p>
          </p:txBody>
        </p:sp>
        <p:sp>
          <p:nvSpPr>
            <p:cNvPr id="35" name="TextBox 34"/>
            <p:cNvSpPr txBox="1"/>
            <p:nvPr/>
          </p:nvSpPr>
          <p:spPr>
            <a:xfrm>
              <a:off x="2857589" y="3107469"/>
              <a:ext cx="769725" cy="646331"/>
            </a:xfrm>
            <a:prstGeom prst="rect">
              <a:avLst/>
            </a:prstGeom>
            <a:noFill/>
          </p:spPr>
          <p:txBody>
            <a:bodyPr wrap="square" rtlCol="0">
              <a:spAutoFit/>
            </a:bodyPr>
            <a:lstStyle/>
            <a:p>
              <a:pPr algn="l" fontAlgn="auto">
                <a:spcBef>
                  <a:spcPts val="0"/>
                </a:spcBef>
                <a:spcAft>
                  <a:spcPts val="0"/>
                </a:spcAft>
              </a:pPr>
              <a:r>
                <a:rPr lang="en-US" dirty="0" smtClean="0">
                  <a:solidFill>
                    <a:prstClr val="white"/>
                  </a:solidFill>
                  <a:latin typeface="Gill Sans MT"/>
                  <a:ea typeface="+mn-ea"/>
                  <a:cs typeface="+mn-cs"/>
                </a:rPr>
                <a:t>  (0,0)</a:t>
              </a:r>
            </a:p>
            <a:p>
              <a:pPr algn="l" fontAlgn="auto">
                <a:spcBef>
                  <a:spcPts val="0"/>
                </a:spcBef>
                <a:spcAft>
                  <a:spcPts val="0"/>
                </a:spcAft>
              </a:pPr>
              <a:r>
                <a:rPr lang="en-US" dirty="0" smtClean="0">
                  <a:solidFill>
                    <a:prstClr val="black"/>
                  </a:solidFill>
                  <a:latin typeface="Gill Sans MT"/>
                  <a:ea typeface="+mn-ea"/>
                  <a:cs typeface="+mn-cs"/>
                </a:rPr>
                <a:t>  (0,2)</a:t>
              </a:r>
              <a:endParaRPr lang="en-US" dirty="0">
                <a:solidFill>
                  <a:prstClr val="black"/>
                </a:solidFill>
                <a:latin typeface="Gill Sans MT"/>
                <a:ea typeface="+mn-ea"/>
                <a:cs typeface="+mn-cs"/>
              </a:endParaRPr>
            </a:p>
          </p:txBody>
        </p:sp>
        <p:sp>
          <p:nvSpPr>
            <p:cNvPr id="36" name="TextBox 35"/>
            <p:cNvSpPr txBox="1"/>
            <p:nvPr/>
          </p:nvSpPr>
          <p:spPr>
            <a:xfrm>
              <a:off x="3642763" y="3091276"/>
              <a:ext cx="769725" cy="646331"/>
            </a:xfrm>
            <a:prstGeom prst="rect">
              <a:avLst/>
            </a:prstGeom>
            <a:noFill/>
          </p:spPr>
          <p:txBody>
            <a:bodyPr wrap="square" rtlCol="0">
              <a:spAutoFit/>
            </a:bodyPr>
            <a:lstStyle/>
            <a:p>
              <a:pPr algn="l" fontAlgn="auto">
                <a:spcBef>
                  <a:spcPts val="0"/>
                </a:spcBef>
                <a:spcAft>
                  <a:spcPts val="0"/>
                </a:spcAft>
              </a:pPr>
              <a:r>
                <a:rPr lang="en-US" dirty="0" smtClean="0">
                  <a:solidFill>
                    <a:prstClr val="white"/>
                  </a:solidFill>
                  <a:latin typeface="Gill Sans MT"/>
                  <a:ea typeface="+mn-ea"/>
                  <a:cs typeface="+mn-cs"/>
                </a:rPr>
                <a:t>  (0,1)</a:t>
              </a:r>
            </a:p>
            <a:p>
              <a:pPr algn="l" fontAlgn="auto">
                <a:spcBef>
                  <a:spcPts val="0"/>
                </a:spcBef>
                <a:spcAft>
                  <a:spcPts val="0"/>
                </a:spcAft>
              </a:pPr>
              <a:r>
                <a:rPr lang="en-US" dirty="0" smtClean="0">
                  <a:solidFill>
                    <a:prstClr val="black"/>
                  </a:solidFill>
                  <a:latin typeface="Gill Sans MT"/>
                  <a:ea typeface="+mn-ea"/>
                  <a:cs typeface="+mn-cs"/>
                </a:rPr>
                <a:t>  (0,3)</a:t>
              </a:r>
              <a:endParaRPr lang="en-US" dirty="0">
                <a:solidFill>
                  <a:prstClr val="black"/>
                </a:solidFill>
                <a:latin typeface="Gill Sans MT"/>
                <a:ea typeface="+mn-ea"/>
                <a:cs typeface="+mn-cs"/>
              </a:endParaRPr>
            </a:p>
          </p:txBody>
        </p:sp>
        <p:sp>
          <p:nvSpPr>
            <p:cNvPr id="39" name="TextBox 38"/>
            <p:cNvSpPr txBox="1"/>
            <p:nvPr/>
          </p:nvSpPr>
          <p:spPr>
            <a:xfrm>
              <a:off x="4594418" y="3080246"/>
              <a:ext cx="769725" cy="646331"/>
            </a:xfrm>
            <a:prstGeom prst="rect">
              <a:avLst/>
            </a:prstGeom>
            <a:noFill/>
          </p:spPr>
          <p:txBody>
            <a:bodyPr wrap="square" rtlCol="0">
              <a:spAutoFit/>
            </a:bodyPr>
            <a:lstStyle/>
            <a:p>
              <a:pPr algn="l" fontAlgn="auto">
                <a:spcBef>
                  <a:spcPts val="0"/>
                </a:spcBef>
                <a:spcAft>
                  <a:spcPts val="0"/>
                </a:spcAft>
              </a:pPr>
              <a:r>
                <a:rPr lang="en-US" dirty="0" smtClean="0">
                  <a:solidFill>
                    <a:prstClr val="white"/>
                  </a:solidFill>
                  <a:latin typeface="Gill Sans MT"/>
                  <a:ea typeface="+mn-ea"/>
                  <a:cs typeface="+mn-cs"/>
                </a:rPr>
                <a:t> (0,0)</a:t>
              </a:r>
            </a:p>
            <a:p>
              <a:pPr algn="l" fontAlgn="auto">
                <a:spcBef>
                  <a:spcPts val="0"/>
                </a:spcBef>
                <a:spcAft>
                  <a:spcPts val="0"/>
                </a:spcAft>
              </a:pPr>
              <a:r>
                <a:rPr lang="en-US" dirty="0" smtClean="0">
                  <a:solidFill>
                    <a:prstClr val="black"/>
                  </a:solidFill>
                  <a:latin typeface="Gill Sans MT"/>
                  <a:ea typeface="+mn-ea"/>
                  <a:cs typeface="+mn-cs"/>
                </a:rPr>
                <a:t> (0,4)</a:t>
              </a:r>
              <a:endParaRPr lang="en-US" dirty="0">
                <a:solidFill>
                  <a:prstClr val="black"/>
                </a:solidFill>
                <a:latin typeface="Gill Sans MT"/>
                <a:ea typeface="+mn-ea"/>
                <a:cs typeface="+mn-cs"/>
              </a:endParaRPr>
            </a:p>
          </p:txBody>
        </p:sp>
        <p:sp>
          <p:nvSpPr>
            <p:cNvPr id="40" name="TextBox 39"/>
            <p:cNvSpPr txBox="1"/>
            <p:nvPr/>
          </p:nvSpPr>
          <p:spPr>
            <a:xfrm>
              <a:off x="5417607" y="3085099"/>
              <a:ext cx="769725" cy="646331"/>
            </a:xfrm>
            <a:prstGeom prst="rect">
              <a:avLst/>
            </a:prstGeom>
            <a:noFill/>
          </p:spPr>
          <p:txBody>
            <a:bodyPr wrap="square" rtlCol="0">
              <a:spAutoFit/>
            </a:bodyPr>
            <a:lstStyle/>
            <a:p>
              <a:pPr algn="l" fontAlgn="auto">
                <a:spcBef>
                  <a:spcPts val="0"/>
                </a:spcBef>
                <a:spcAft>
                  <a:spcPts val="0"/>
                </a:spcAft>
              </a:pPr>
              <a:r>
                <a:rPr lang="en-US" dirty="0" smtClean="0">
                  <a:solidFill>
                    <a:prstClr val="white"/>
                  </a:solidFill>
                  <a:latin typeface="Gill Sans MT"/>
                  <a:ea typeface="+mn-ea"/>
                  <a:cs typeface="+mn-cs"/>
                </a:rPr>
                <a:t> (0,1)</a:t>
              </a:r>
            </a:p>
            <a:p>
              <a:pPr algn="l" fontAlgn="auto">
                <a:spcBef>
                  <a:spcPts val="0"/>
                </a:spcBef>
                <a:spcAft>
                  <a:spcPts val="0"/>
                </a:spcAft>
              </a:pPr>
              <a:r>
                <a:rPr lang="en-US" dirty="0" smtClean="0">
                  <a:solidFill>
                    <a:prstClr val="black"/>
                  </a:solidFill>
                  <a:latin typeface="Gill Sans MT"/>
                  <a:ea typeface="+mn-ea"/>
                  <a:cs typeface="+mn-cs"/>
                </a:rPr>
                <a:t> (0,5)</a:t>
              </a:r>
              <a:endParaRPr lang="en-US" dirty="0">
                <a:solidFill>
                  <a:prstClr val="black"/>
                </a:solidFill>
                <a:latin typeface="Gill Sans MT"/>
                <a:ea typeface="+mn-ea"/>
                <a:cs typeface="+mn-cs"/>
              </a:endParaRPr>
            </a:p>
          </p:txBody>
        </p:sp>
        <p:sp>
          <p:nvSpPr>
            <p:cNvPr id="41" name="TextBox 40"/>
            <p:cNvSpPr txBox="1"/>
            <p:nvPr/>
          </p:nvSpPr>
          <p:spPr>
            <a:xfrm>
              <a:off x="6159288" y="3107717"/>
              <a:ext cx="769725" cy="646331"/>
            </a:xfrm>
            <a:prstGeom prst="rect">
              <a:avLst/>
            </a:prstGeom>
            <a:noFill/>
          </p:spPr>
          <p:txBody>
            <a:bodyPr wrap="square" rtlCol="0">
              <a:spAutoFit/>
            </a:bodyPr>
            <a:lstStyle/>
            <a:p>
              <a:pPr algn="l" fontAlgn="auto">
                <a:spcBef>
                  <a:spcPts val="0"/>
                </a:spcBef>
                <a:spcAft>
                  <a:spcPts val="0"/>
                </a:spcAft>
              </a:pPr>
              <a:r>
                <a:rPr lang="en-US" dirty="0" smtClean="0">
                  <a:solidFill>
                    <a:prstClr val="white"/>
                  </a:solidFill>
                  <a:latin typeface="Gill Sans MT"/>
                  <a:ea typeface="+mn-ea"/>
                  <a:cs typeface="+mn-cs"/>
                </a:rPr>
                <a:t>  (0,0)</a:t>
              </a:r>
            </a:p>
            <a:p>
              <a:pPr algn="l" fontAlgn="auto">
                <a:spcBef>
                  <a:spcPts val="0"/>
                </a:spcBef>
                <a:spcAft>
                  <a:spcPts val="0"/>
                </a:spcAft>
              </a:pPr>
              <a:r>
                <a:rPr lang="en-US" dirty="0" smtClean="0">
                  <a:solidFill>
                    <a:prstClr val="black"/>
                  </a:solidFill>
                  <a:latin typeface="Gill Sans MT"/>
                  <a:ea typeface="+mn-ea"/>
                  <a:cs typeface="+mn-cs"/>
                </a:rPr>
                <a:t>  (0,6)</a:t>
              </a:r>
              <a:endParaRPr lang="en-US" dirty="0">
                <a:solidFill>
                  <a:prstClr val="black"/>
                </a:solidFill>
                <a:latin typeface="Gill Sans MT"/>
                <a:ea typeface="+mn-ea"/>
                <a:cs typeface="+mn-cs"/>
              </a:endParaRPr>
            </a:p>
          </p:txBody>
        </p:sp>
        <p:sp>
          <p:nvSpPr>
            <p:cNvPr id="42" name="TextBox 41"/>
            <p:cNvSpPr txBox="1"/>
            <p:nvPr/>
          </p:nvSpPr>
          <p:spPr>
            <a:xfrm>
              <a:off x="6963908" y="3068534"/>
              <a:ext cx="769725" cy="646331"/>
            </a:xfrm>
            <a:prstGeom prst="rect">
              <a:avLst/>
            </a:prstGeom>
            <a:noFill/>
          </p:spPr>
          <p:txBody>
            <a:bodyPr wrap="square" rtlCol="0">
              <a:spAutoFit/>
            </a:bodyPr>
            <a:lstStyle/>
            <a:p>
              <a:pPr algn="l" fontAlgn="auto">
                <a:spcBef>
                  <a:spcPts val="0"/>
                </a:spcBef>
                <a:spcAft>
                  <a:spcPts val="0"/>
                </a:spcAft>
              </a:pPr>
              <a:r>
                <a:rPr lang="en-US" dirty="0" smtClean="0">
                  <a:solidFill>
                    <a:prstClr val="white"/>
                  </a:solidFill>
                  <a:latin typeface="Gill Sans MT"/>
                  <a:ea typeface="+mn-ea"/>
                  <a:cs typeface="+mn-cs"/>
                </a:rPr>
                <a:t>  (0,1)</a:t>
              </a:r>
            </a:p>
            <a:p>
              <a:pPr algn="l" fontAlgn="auto">
                <a:spcBef>
                  <a:spcPts val="0"/>
                </a:spcBef>
                <a:spcAft>
                  <a:spcPts val="0"/>
                </a:spcAft>
              </a:pPr>
              <a:r>
                <a:rPr lang="en-US" dirty="0" smtClean="0">
                  <a:solidFill>
                    <a:prstClr val="black"/>
                  </a:solidFill>
                  <a:latin typeface="Gill Sans MT"/>
                  <a:ea typeface="+mn-ea"/>
                  <a:cs typeface="+mn-cs"/>
                </a:rPr>
                <a:t>  (0,7)</a:t>
              </a:r>
              <a:endParaRPr lang="en-US" dirty="0">
                <a:solidFill>
                  <a:prstClr val="black"/>
                </a:solidFill>
                <a:latin typeface="Gill Sans MT"/>
                <a:ea typeface="+mn-ea"/>
                <a:cs typeface="+mn-cs"/>
              </a:endParaRPr>
            </a:p>
          </p:txBody>
        </p:sp>
        <p:sp>
          <p:nvSpPr>
            <p:cNvPr id="43" name="TextBox 42"/>
            <p:cNvSpPr txBox="1"/>
            <p:nvPr/>
          </p:nvSpPr>
          <p:spPr>
            <a:xfrm>
              <a:off x="1308168" y="3917789"/>
              <a:ext cx="769725" cy="646331"/>
            </a:xfrm>
            <a:prstGeom prst="rect">
              <a:avLst/>
            </a:prstGeom>
            <a:noFill/>
          </p:spPr>
          <p:txBody>
            <a:bodyPr wrap="square" rtlCol="0">
              <a:spAutoFit/>
            </a:bodyPr>
            <a:lstStyle/>
            <a:p>
              <a:pPr algn="l" fontAlgn="auto">
                <a:spcBef>
                  <a:spcPts val="0"/>
                </a:spcBef>
                <a:spcAft>
                  <a:spcPts val="0"/>
                </a:spcAft>
              </a:pPr>
              <a:r>
                <a:rPr lang="en-US" dirty="0" smtClean="0">
                  <a:solidFill>
                    <a:prstClr val="white"/>
                  </a:solidFill>
                  <a:latin typeface="Gill Sans MT"/>
                  <a:ea typeface="+mn-ea"/>
                  <a:cs typeface="+mn-cs"/>
                </a:rPr>
                <a:t> (1,0)</a:t>
              </a:r>
            </a:p>
            <a:p>
              <a:pPr algn="l" fontAlgn="auto">
                <a:spcBef>
                  <a:spcPts val="0"/>
                </a:spcBef>
                <a:spcAft>
                  <a:spcPts val="0"/>
                </a:spcAft>
              </a:pPr>
              <a:r>
                <a:rPr lang="en-US" dirty="0" smtClean="0">
                  <a:solidFill>
                    <a:prstClr val="black"/>
                  </a:solidFill>
                  <a:latin typeface="Gill Sans MT"/>
                  <a:ea typeface="+mn-ea"/>
                  <a:cs typeface="+mn-cs"/>
                </a:rPr>
                <a:t> (1,0)</a:t>
              </a:r>
              <a:endParaRPr lang="en-US" dirty="0">
                <a:solidFill>
                  <a:prstClr val="black"/>
                </a:solidFill>
                <a:latin typeface="Gill Sans MT"/>
                <a:ea typeface="+mn-ea"/>
                <a:cs typeface="+mn-cs"/>
              </a:endParaRPr>
            </a:p>
          </p:txBody>
        </p:sp>
        <p:sp>
          <p:nvSpPr>
            <p:cNvPr id="44" name="TextBox 43"/>
            <p:cNvSpPr txBox="1"/>
            <p:nvPr/>
          </p:nvSpPr>
          <p:spPr>
            <a:xfrm>
              <a:off x="2103313" y="3917789"/>
              <a:ext cx="769725" cy="646331"/>
            </a:xfrm>
            <a:prstGeom prst="rect">
              <a:avLst/>
            </a:prstGeom>
            <a:noFill/>
          </p:spPr>
          <p:txBody>
            <a:bodyPr wrap="square" rtlCol="0">
              <a:spAutoFit/>
            </a:bodyPr>
            <a:lstStyle/>
            <a:p>
              <a:pPr algn="l" fontAlgn="auto">
                <a:spcBef>
                  <a:spcPts val="0"/>
                </a:spcBef>
                <a:spcAft>
                  <a:spcPts val="0"/>
                </a:spcAft>
              </a:pPr>
              <a:r>
                <a:rPr lang="en-US" dirty="0" smtClean="0">
                  <a:solidFill>
                    <a:prstClr val="white"/>
                  </a:solidFill>
                  <a:latin typeface="Gill Sans MT"/>
                  <a:ea typeface="+mn-ea"/>
                  <a:cs typeface="+mn-cs"/>
                </a:rPr>
                <a:t> (1,1)</a:t>
              </a:r>
            </a:p>
            <a:p>
              <a:pPr algn="l" fontAlgn="auto">
                <a:spcBef>
                  <a:spcPts val="0"/>
                </a:spcBef>
                <a:spcAft>
                  <a:spcPts val="0"/>
                </a:spcAft>
              </a:pPr>
              <a:r>
                <a:rPr lang="en-US" dirty="0" smtClean="0">
                  <a:solidFill>
                    <a:prstClr val="black"/>
                  </a:solidFill>
                  <a:latin typeface="Gill Sans MT"/>
                  <a:ea typeface="+mn-ea"/>
                  <a:cs typeface="+mn-cs"/>
                </a:rPr>
                <a:t> (1,1)</a:t>
              </a:r>
              <a:endParaRPr lang="en-US" dirty="0">
                <a:solidFill>
                  <a:prstClr val="black"/>
                </a:solidFill>
                <a:latin typeface="Gill Sans MT"/>
                <a:ea typeface="+mn-ea"/>
                <a:cs typeface="+mn-cs"/>
              </a:endParaRPr>
            </a:p>
          </p:txBody>
        </p:sp>
        <p:sp>
          <p:nvSpPr>
            <p:cNvPr id="45" name="TextBox 44"/>
            <p:cNvSpPr txBox="1"/>
            <p:nvPr/>
          </p:nvSpPr>
          <p:spPr>
            <a:xfrm>
              <a:off x="2873038" y="3906635"/>
              <a:ext cx="769725" cy="646331"/>
            </a:xfrm>
            <a:prstGeom prst="rect">
              <a:avLst/>
            </a:prstGeom>
            <a:noFill/>
          </p:spPr>
          <p:txBody>
            <a:bodyPr wrap="square" rtlCol="0">
              <a:spAutoFit/>
            </a:bodyPr>
            <a:lstStyle/>
            <a:p>
              <a:pPr algn="l" fontAlgn="auto">
                <a:spcBef>
                  <a:spcPts val="0"/>
                </a:spcBef>
                <a:spcAft>
                  <a:spcPts val="0"/>
                </a:spcAft>
              </a:pPr>
              <a:r>
                <a:rPr lang="en-US" dirty="0" smtClean="0">
                  <a:solidFill>
                    <a:prstClr val="white"/>
                  </a:solidFill>
                  <a:latin typeface="Gill Sans MT"/>
                  <a:ea typeface="+mn-ea"/>
                  <a:cs typeface="+mn-cs"/>
                </a:rPr>
                <a:t>  (1,0)</a:t>
              </a:r>
            </a:p>
            <a:p>
              <a:pPr algn="l" fontAlgn="auto">
                <a:spcBef>
                  <a:spcPts val="0"/>
                </a:spcBef>
                <a:spcAft>
                  <a:spcPts val="0"/>
                </a:spcAft>
              </a:pPr>
              <a:r>
                <a:rPr lang="en-US" dirty="0" smtClean="0">
                  <a:solidFill>
                    <a:prstClr val="black"/>
                  </a:solidFill>
                  <a:latin typeface="Gill Sans MT"/>
                  <a:ea typeface="+mn-ea"/>
                  <a:cs typeface="+mn-cs"/>
                </a:rPr>
                <a:t>  (1,2)</a:t>
              </a:r>
              <a:endParaRPr lang="en-US" dirty="0">
                <a:solidFill>
                  <a:prstClr val="black"/>
                </a:solidFill>
                <a:latin typeface="Gill Sans MT"/>
                <a:ea typeface="+mn-ea"/>
                <a:cs typeface="+mn-cs"/>
              </a:endParaRPr>
            </a:p>
          </p:txBody>
        </p:sp>
        <p:sp>
          <p:nvSpPr>
            <p:cNvPr id="46" name="TextBox 45"/>
            <p:cNvSpPr txBox="1"/>
            <p:nvPr/>
          </p:nvSpPr>
          <p:spPr>
            <a:xfrm>
              <a:off x="3693107" y="3912812"/>
              <a:ext cx="769725" cy="646331"/>
            </a:xfrm>
            <a:prstGeom prst="rect">
              <a:avLst/>
            </a:prstGeom>
            <a:noFill/>
          </p:spPr>
          <p:txBody>
            <a:bodyPr wrap="square" rtlCol="0">
              <a:spAutoFit/>
            </a:bodyPr>
            <a:lstStyle/>
            <a:p>
              <a:pPr algn="l" fontAlgn="auto">
                <a:spcBef>
                  <a:spcPts val="0"/>
                </a:spcBef>
                <a:spcAft>
                  <a:spcPts val="0"/>
                </a:spcAft>
              </a:pPr>
              <a:r>
                <a:rPr lang="en-US" dirty="0" smtClean="0">
                  <a:solidFill>
                    <a:prstClr val="white"/>
                  </a:solidFill>
                  <a:latin typeface="Gill Sans MT"/>
                  <a:ea typeface="+mn-ea"/>
                  <a:cs typeface="+mn-cs"/>
                </a:rPr>
                <a:t>  (1,1)</a:t>
              </a:r>
            </a:p>
            <a:p>
              <a:pPr algn="l" fontAlgn="auto">
                <a:spcBef>
                  <a:spcPts val="0"/>
                </a:spcBef>
                <a:spcAft>
                  <a:spcPts val="0"/>
                </a:spcAft>
              </a:pPr>
              <a:r>
                <a:rPr lang="en-US" dirty="0" smtClean="0">
                  <a:solidFill>
                    <a:prstClr val="black"/>
                  </a:solidFill>
                  <a:latin typeface="Gill Sans MT"/>
                  <a:ea typeface="+mn-ea"/>
                  <a:cs typeface="+mn-cs"/>
                </a:rPr>
                <a:t>  (1,3)</a:t>
              </a:r>
              <a:endParaRPr lang="en-US" dirty="0">
                <a:solidFill>
                  <a:prstClr val="black"/>
                </a:solidFill>
                <a:latin typeface="Gill Sans MT"/>
                <a:ea typeface="+mn-ea"/>
                <a:cs typeface="+mn-cs"/>
              </a:endParaRPr>
            </a:p>
          </p:txBody>
        </p:sp>
        <p:sp>
          <p:nvSpPr>
            <p:cNvPr id="47" name="TextBox 46"/>
            <p:cNvSpPr txBox="1"/>
            <p:nvPr/>
          </p:nvSpPr>
          <p:spPr>
            <a:xfrm>
              <a:off x="4594418" y="3906635"/>
              <a:ext cx="769725" cy="646331"/>
            </a:xfrm>
            <a:prstGeom prst="rect">
              <a:avLst/>
            </a:prstGeom>
            <a:noFill/>
          </p:spPr>
          <p:txBody>
            <a:bodyPr wrap="square" rtlCol="0">
              <a:spAutoFit/>
            </a:bodyPr>
            <a:lstStyle/>
            <a:p>
              <a:pPr algn="l" fontAlgn="auto">
                <a:spcBef>
                  <a:spcPts val="0"/>
                </a:spcBef>
                <a:spcAft>
                  <a:spcPts val="0"/>
                </a:spcAft>
              </a:pPr>
              <a:r>
                <a:rPr lang="en-US" dirty="0" smtClean="0">
                  <a:solidFill>
                    <a:prstClr val="white"/>
                  </a:solidFill>
                  <a:latin typeface="Gill Sans MT"/>
                  <a:ea typeface="+mn-ea"/>
                  <a:cs typeface="+mn-cs"/>
                </a:rPr>
                <a:t> (1,0)</a:t>
              </a:r>
            </a:p>
            <a:p>
              <a:pPr algn="l" fontAlgn="auto">
                <a:spcBef>
                  <a:spcPts val="0"/>
                </a:spcBef>
                <a:spcAft>
                  <a:spcPts val="0"/>
                </a:spcAft>
              </a:pPr>
              <a:r>
                <a:rPr lang="en-US" dirty="0" smtClean="0">
                  <a:solidFill>
                    <a:prstClr val="black"/>
                  </a:solidFill>
                  <a:latin typeface="Gill Sans MT"/>
                  <a:ea typeface="+mn-ea"/>
                  <a:cs typeface="+mn-cs"/>
                </a:rPr>
                <a:t> (1,4)</a:t>
              </a:r>
              <a:endParaRPr lang="en-US" dirty="0">
                <a:solidFill>
                  <a:prstClr val="black"/>
                </a:solidFill>
                <a:latin typeface="Gill Sans MT"/>
                <a:ea typeface="+mn-ea"/>
                <a:cs typeface="+mn-cs"/>
              </a:endParaRPr>
            </a:p>
          </p:txBody>
        </p:sp>
        <p:sp>
          <p:nvSpPr>
            <p:cNvPr id="48" name="TextBox 47"/>
            <p:cNvSpPr txBox="1"/>
            <p:nvPr/>
          </p:nvSpPr>
          <p:spPr>
            <a:xfrm>
              <a:off x="5389563" y="3906635"/>
              <a:ext cx="769725" cy="646331"/>
            </a:xfrm>
            <a:prstGeom prst="rect">
              <a:avLst/>
            </a:prstGeom>
            <a:noFill/>
          </p:spPr>
          <p:txBody>
            <a:bodyPr wrap="square" rtlCol="0">
              <a:spAutoFit/>
            </a:bodyPr>
            <a:lstStyle/>
            <a:p>
              <a:pPr algn="l" fontAlgn="auto">
                <a:spcBef>
                  <a:spcPts val="0"/>
                </a:spcBef>
                <a:spcAft>
                  <a:spcPts val="0"/>
                </a:spcAft>
              </a:pPr>
              <a:r>
                <a:rPr lang="en-US" dirty="0" smtClean="0">
                  <a:solidFill>
                    <a:prstClr val="white"/>
                  </a:solidFill>
                  <a:latin typeface="Gill Sans MT"/>
                  <a:ea typeface="+mn-ea"/>
                  <a:cs typeface="+mn-cs"/>
                </a:rPr>
                <a:t> (1,1)</a:t>
              </a:r>
            </a:p>
            <a:p>
              <a:pPr algn="l" fontAlgn="auto">
                <a:spcBef>
                  <a:spcPts val="0"/>
                </a:spcBef>
                <a:spcAft>
                  <a:spcPts val="0"/>
                </a:spcAft>
              </a:pPr>
              <a:r>
                <a:rPr lang="en-US" dirty="0" smtClean="0">
                  <a:solidFill>
                    <a:prstClr val="black"/>
                  </a:solidFill>
                  <a:latin typeface="Gill Sans MT"/>
                  <a:ea typeface="+mn-ea"/>
                  <a:cs typeface="+mn-cs"/>
                </a:rPr>
                <a:t> (1,5)</a:t>
              </a:r>
              <a:endParaRPr lang="en-US" dirty="0">
                <a:solidFill>
                  <a:prstClr val="black"/>
                </a:solidFill>
                <a:latin typeface="Gill Sans MT"/>
                <a:ea typeface="+mn-ea"/>
                <a:cs typeface="+mn-cs"/>
              </a:endParaRPr>
            </a:p>
          </p:txBody>
        </p:sp>
        <p:sp>
          <p:nvSpPr>
            <p:cNvPr id="49" name="TextBox 48"/>
            <p:cNvSpPr txBox="1"/>
            <p:nvPr/>
          </p:nvSpPr>
          <p:spPr>
            <a:xfrm>
              <a:off x="6159288" y="3895481"/>
              <a:ext cx="769725" cy="646331"/>
            </a:xfrm>
            <a:prstGeom prst="rect">
              <a:avLst/>
            </a:prstGeom>
            <a:noFill/>
          </p:spPr>
          <p:txBody>
            <a:bodyPr wrap="square" rtlCol="0">
              <a:spAutoFit/>
            </a:bodyPr>
            <a:lstStyle/>
            <a:p>
              <a:pPr algn="l" fontAlgn="auto">
                <a:spcBef>
                  <a:spcPts val="0"/>
                </a:spcBef>
                <a:spcAft>
                  <a:spcPts val="0"/>
                </a:spcAft>
              </a:pPr>
              <a:r>
                <a:rPr lang="en-US" dirty="0" smtClean="0">
                  <a:solidFill>
                    <a:prstClr val="white"/>
                  </a:solidFill>
                  <a:latin typeface="Gill Sans MT"/>
                  <a:ea typeface="+mn-ea"/>
                  <a:cs typeface="+mn-cs"/>
                </a:rPr>
                <a:t>  (1,0)</a:t>
              </a:r>
            </a:p>
            <a:p>
              <a:pPr algn="l" fontAlgn="auto">
                <a:spcBef>
                  <a:spcPts val="0"/>
                </a:spcBef>
                <a:spcAft>
                  <a:spcPts val="0"/>
                </a:spcAft>
              </a:pPr>
              <a:r>
                <a:rPr lang="en-US" dirty="0" smtClean="0">
                  <a:solidFill>
                    <a:prstClr val="black"/>
                  </a:solidFill>
                  <a:latin typeface="Gill Sans MT"/>
                  <a:ea typeface="+mn-ea"/>
                  <a:cs typeface="+mn-cs"/>
                </a:rPr>
                <a:t>  (1,6)</a:t>
              </a:r>
              <a:endParaRPr lang="en-US" dirty="0">
                <a:solidFill>
                  <a:prstClr val="black"/>
                </a:solidFill>
                <a:latin typeface="Gill Sans MT"/>
                <a:ea typeface="+mn-ea"/>
                <a:cs typeface="+mn-cs"/>
              </a:endParaRPr>
            </a:p>
          </p:txBody>
        </p:sp>
        <p:sp>
          <p:nvSpPr>
            <p:cNvPr id="50" name="TextBox 49"/>
            <p:cNvSpPr txBox="1"/>
            <p:nvPr/>
          </p:nvSpPr>
          <p:spPr>
            <a:xfrm>
              <a:off x="6979357" y="3901658"/>
              <a:ext cx="769725" cy="646331"/>
            </a:xfrm>
            <a:prstGeom prst="rect">
              <a:avLst/>
            </a:prstGeom>
            <a:noFill/>
          </p:spPr>
          <p:txBody>
            <a:bodyPr wrap="square" rtlCol="0">
              <a:spAutoFit/>
            </a:bodyPr>
            <a:lstStyle/>
            <a:p>
              <a:pPr algn="l" fontAlgn="auto">
                <a:spcBef>
                  <a:spcPts val="0"/>
                </a:spcBef>
                <a:spcAft>
                  <a:spcPts val="0"/>
                </a:spcAft>
              </a:pPr>
              <a:r>
                <a:rPr lang="en-US" dirty="0" smtClean="0">
                  <a:solidFill>
                    <a:prstClr val="white"/>
                  </a:solidFill>
                  <a:latin typeface="Gill Sans MT"/>
                  <a:ea typeface="+mn-ea"/>
                  <a:cs typeface="+mn-cs"/>
                </a:rPr>
                <a:t>  (1,1)</a:t>
              </a:r>
            </a:p>
            <a:p>
              <a:pPr algn="l" fontAlgn="auto">
                <a:spcBef>
                  <a:spcPts val="0"/>
                </a:spcBef>
                <a:spcAft>
                  <a:spcPts val="0"/>
                </a:spcAft>
              </a:pPr>
              <a:r>
                <a:rPr lang="en-US" dirty="0" smtClean="0">
                  <a:solidFill>
                    <a:prstClr val="black"/>
                  </a:solidFill>
                  <a:latin typeface="Gill Sans MT"/>
                  <a:ea typeface="+mn-ea"/>
                  <a:cs typeface="+mn-cs"/>
                </a:rPr>
                <a:t>  (1,7)</a:t>
              </a:r>
              <a:endParaRPr lang="en-US" dirty="0">
                <a:solidFill>
                  <a:prstClr val="black"/>
                </a:solidFill>
                <a:latin typeface="Gill Sans MT"/>
                <a:ea typeface="+mn-ea"/>
                <a:cs typeface="+mn-cs"/>
              </a:endParaRPr>
            </a:p>
          </p:txBody>
        </p:sp>
        <p:sp>
          <p:nvSpPr>
            <p:cNvPr id="51" name="TextBox 50"/>
            <p:cNvSpPr txBox="1"/>
            <p:nvPr/>
          </p:nvSpPr>
          <p:spPr>
            <a:xfrm>
              <a:off x="1308168" y="4727674"/>
              <a:ext cx="769725" cy="646331"/>
            </a:xfrm>
            <a:prstGeom prst="rect">
              <a:avLst/>
            </a:prstGeom>
            <a:noFill/>
          </p:spPr>
          <p:txBody>
            <a:bodyPr wrap="square" rtlCol="0">
              <a:spAutoFit/>
            </a:bodyPr>
            <a:lstStyle/>
            <a:p>
              <a:pPr algn="l" fontAlgn="auto">
                <a:spcBef>
                  <a:spcPts val="0"/>
                </a:spcBef>
                <a:spcAft>
                  <a:spcPts val="0"/>
                </a:spcAft>
              </a:pPr>
              <a:r>
                <a:rPr lang="en-US" dirty="0" smtClean="0">
                  <a:solidFill>
                    <a:prstClr val="white"/>
                  </a:solidFill>
                  <a:latin typeface="Gill Sans MT"/>
                  <a:ea typeface="+mn-ea"/>
                  <a:cs typeface="+mn-cs"/>
                </a:rPr>
                <a:t> (0,0)</a:t>
              </a:r>
            </a:p>
            <a:p>
              <a:pPr algn="l" fontAlgn="auto">
                <a:spcBef>
                  <a:spcPts val="0"/>
                </a:spcBef>
                <a:spcAft>
                  <a:spcPts val="0"/>
                </a:spcAft>
              </a:pPr>
              <a:r>
                <a:rPr lang="en-US" dirty="0" smtClean="0">
                  <a:solidFill>
                    <a:prstClr val="black"/>
                  </a:solidFill>
                  <a:latin typeface="Gill Sans MT"/>
                  <a:ea typeface="+mn-ea"/>
                  <a:cs typeface="+mn-cs"/>
                </a:rPr>
                <a:t> (2,0)</a:t>
              </a:r>
              <a:endParaRPr lang="en-US" dirty="0">
                <a:solidFill>
                  <a:prstClr val="black"/>
                </a:solidFill>
                <a:latin typeface="Gill Sans MT"/>
                <a:ea typeface="+mn-ea"/>
                <a:cs typeface="+mn-cs"/>
              </a:endParaRPr>
            </a:p>
          </p:txBody>
        </p:sp>
        <p:sp>
          <p:nvSpPr>
            <p:cNvPr id="52" name="TextBox 51"/>
            <p:cNvSpPr txBox="1"/>
            <p:nvPr/>
          </p:nvSpPr>
          <p:spPr>
            <a:xfrm>
              <a:off x="2103313" y="4727674"/>
              <a:ext cx="769725" cy="646331"/>
            </a:xfrm>
            <a:prstGeom prst="rect">
              <a:avLst/>
            </a:prstGeom>
            <a:noFill/>
          </p:spPr>
          <p:txBody>
            <a:bodyPr wrap="square" rtlCol="0">
              <a:spAutoFit/>
            </a:bodyPr>
            <a:lstStyle/>
            <a:p>
              <a:pPr algn="l" fontAlgn="auto">
                <a:spcBef>
                  <a:spcPts val="0"/>
                </a:spcBef>
                <a:spcAft>
                  <a:spcPts val="0"/>
                </a:spcAft>
              </a:pPr>
              <a:r>
                <a:rPr lang="en-US" dirty="0" smtClean="0">
                  <a:solidFill>
                    <a:prstClr val="white"/>
                  </a:solidFill>
                  <a:latin typeface="Gill Sans MT"/>
                  <a:ea typeface="+mn-ea"/>
                  <a:cs typeface="+mn-cs"/>
                </a:rPr>
                <a:t> (0,1)</a:t>
              </a:r>
            </a:p>
            <a:p>
              <a:pPr algn="l" fontAlgn="auto">
                <a:spcBef>
                  <a:spcPts val="0"/>
                </a:spcBef>
                <a:spcAft>
                  <a:spcPts val="0"/>
                </a:spcAft>
              </a:pPr>
              <a:r>
                <a:rPr lang="en-US" dirty="0" smtClean="0">
                  <a:solidFill>
                    <a:prstClr val="black"/>
                  </a:solidFill>
                  <a:latin typeface="Gill Sans MT"/>
                  <a:ea typeface="+mn-ea"/>
                  <a:cs typeface="+mn-cs"/>
                </a:rPr>
                <a:t> (2,1)</a:t>
              </a:r>
              <a:endParaRPr lang="en-US" dirty="0">
                <a:solidFill>
                  <a:prstClr val="black"/>
                </a:solidFill>
                <a:latin typeface="Gill Sans MT"/>
                <a:ea typeface="+mn-ea"/>
                <a:cs typeface="+mn-cs"/>
              </a:endParaRPr>
            </a:p>
          </p:txBody>
        </p:sp>
        <p:sp>
          <p:nvSpPr>
            <p:cNvPr id="53" name="TextBox 52"/>
            <p:cNvSpPr txBox="1"/>
            <p:nvPr/>
          </p:nvSpPr>
          <p:spPr>
            <a:xfrm>
              <a:off x="2873038" y="4716520"/>
              <a:ext cx="769725" cy="646331"/>
            </a:xfrm>
            <a:prstGeom prst="rect">
              <a:avLst/>
            </a:prstGeom>
            <a:noFill/>
          </p:spPr>
          <p:txBody>
            <a:bodyPr wrap="square" rtlCol="0">
              <a:spAutoFit/>
            </a:bodyPr>
            <a:lstStyle/>
            <a:p>
              <a:pPr algn="l" fontAlgn="auto">
                <a:spcBef>
                  <a:spcPts val="0"/>
                </a:spcBef>
                <a:spcAft>
                  <a:spcPts val="0"/>
                </a:spcAft>
              </a:pPr>
              <a:r>
                <a:rPr lang="en-US" dirty="0" smtClean="0">
                  <a:solidFill>
                    <a:prstClr val="white"/>
                  </a:solidFill>
                  <a:latin typeface="Gill Sans MT"/>
                  <a:ea typeface="+mn-ea"/>
                  <a:cs typeface="+mn-cs"/>
                </a:rPr>
                <a:t>  (0,0)</a:t>
              </a:r>
            </a:p>
            <a:p>
              <a:pPr algn="l" fontAlgn="auto">
                <a:spcBef>
                  <a:spcPts val="0"/>
                </a:spcBef>
                <a:spcAft>
                  <a:spcPts val="0"/>
                </a:spcAft>
              </a:pPr>
              <a:r>
                <a:rPr lang="en-US" dirty="0" smtClean="0">
                  <a:solidFill>
                    <a:prstClr val="black"/>
                  </a:solidFill>
                  <a:latin typeface="Gill Sans MT"/>
                  <a:ea typeface="+mn-ea"/>
                  <a:cs typeface="+mn-cs"/>
                </a:rPr>
                <a:t>  (2,2)</a:t>
              </a:r>
              <a:endParaRPr lang="en-US" dirty="0">
                <a:solidFill>
                  <a:prstClr val="black"/>
                </a:solidFill>
                <a:latin typeface="Gill Sans MT"/>
                <a:ea typeface="+mn-ea"/>
                <a:cs typeface="+mn-cs"/>
              </a:endParaRPr>
            </a:p>
          </p:txBody>
        </p:sp>
        <p:sp>
          <p:nvSpPr>
            <p:cNvPr id="54" name="TextBox 53"/>
            <p:cNvSpPr txBox="1"/>
            <p:nvPr/>
          </p:nvSpPr>
          <p:spPr>
            <a:xfrm>
              <a:off x="3693107" y="4722697"/>
              <a:ext cx="769725" cy="646331"/>
            </a:xfrm>
            <a:prstGeom prst="rect">
              <a:avLst/>
            </a:prstGeom>
            <a:noFill/>
          </p:spPr>
          <p:txBody>
            <a:bodyPr wrap="square" rtlCol="0">
              <a:spAutoFit/>
            </a:bodyPr>
            <a:lstStyle/>
            <a:p>
              <a:pPr algn="l" fontAlgn="auto">
                <a:spcBef>
                  <a:spcPts val="0"/>
                </a:spcBef>
                <a:spcAft>
                  <a:spcPts val="0"/>
                </a:spcAft>
              </a:pPr>
              <a:r>
                <a:rPr lang="en-US" dirty="0" smtClean="0">
                  <a:solidFill>
                    <a:prstClr val="white"/>
                  </a:solidFill>
                  <a:latin typeface="Gill Sans MT"/>
                  <a:ea typeface="+mn-ea"/>
                  <a:cs typeface="+mn-cs"/>
                </a:rPr>
                <a:t>  (0,1)</a:t>
              </a:r>
            </a:p>
            <a:p>
              <a:pPr algn="l" fontAlgn="auto">
                <a:spcBef>
                  <a:spcPts val="0"/>
                </a:spcBef>
                <a:spcAft>
                  <a:spcPts val="0"/>
                </a:spcAft>
              </a:pPr>
              <a:r>
                <a:rPr lang="en-US" dirty="0" smtClean="0">
                  <a:solidFill>
                    <a:prstClr val="black"/>
                  </a:solidFill>
                  <a:latin typeface="Gill Sans MT"/>
                  <a:ea typeface="+mn-ea"/>
                  <a:cs typeface="+mn-cs"/>
                </a:rPr>
                <a:t>  (2,3)</a:t>
              </a:r>
              <a:endParaRPr lang="en-US" dirty="0">
                <a:solidFill>
                  <a:prstClr val="black"/>
                </a:solidFill>
                <a:latin typeface="Gill Sans MT"/>
                <a:ea typeface="+mn-ea"/>
                <a:cs typeface="+mn-cs"/>
              </a:endParaRPr>
            </a:p>
          </p:txBody>
        </p:sp>
        <p:sp>
          <p:nvSpPr>
            <p:cNvPr id="55" name="TextBox 54"/>
            <p:cNvSpPr txBox="1"/>
            <p:nvPr/>
          </p:nvSpPr>
          <p:spPr>
            <a:xfrm>
              <a:off x="4594418" y="4716520"/>
              <a:ext cx="769725" cy="646331"/>
            </a:xfrm>
            <a:prstGeom prst="rect">
              <a:avLst/>
            </a:prstGeom>
            <a:noFill/>
          </p:spPr>
          <p:txBody>
            <a:bodyPr wrap="square" rtlCol="0">
              <a:spAutoFit/>
            </a:bodyPr>
            <a:lstStyle/>
            <a:p>
              <a:pPr algn="l" fontAlgn="auto">
                <a:spcBef>
                  <a:spcPts val="0"/>
                </a:spcBef>
                <a:spcAft>
                  <a:spcPts val="0"/>
                </a:spcAft>
              </a:pPr>
              <a:r>
                <a:rPr lang="en-US" dirty="0" smtClean="0">
                  <a:solidFill>
                    <a:prstClr val="white"/>
                  </a:solidFill>
                  <a:latin typeface="Gill Sans MT"/>
                  <a:ea typeface="+mn-ea"/>
                  <a:cs typeface="+mn-cs"/>
                </a:rPr>
                <a:t> (0,0)</a:t>
              </a:r>
            </a:p>
            <a:p>
              <a:pPr algn="l" fontAlgn="auto">
                <a:spcBef>
                  <a:spcPts val="0"/>
                </a:spcBef>
                <a:spcAft>
                  <a:spcPts val="0"/>
                </a:spcAft>
              </a:pPr>
              <a:r>
                <a:rPr lang="en-US" dirty="0" smtClean="0">
                  <a:solidFill>
                    <a:prstClr val="black"/>
                  </a:solidFill>
                  <a:latin typeface="Gill Sans MT"/>
                  <a:ea typeface="+mn-ea"/>
                  <a:cs typeface="+mn-cs"/>
                </a:rPr>
                <a:t> (2,4)</a:t>
              </a:r>
              <a:endParaRPr lang="en-US" dirty="0">
                <a:solidFill>
                  <a:prstClr val="black"/>
                </a:solidFill>
                <a:latin typeface="Gill Sans MT"/>
                <a:ea typeface="+mn-ea"/>
                <a:cs typeface="+mn-cs"/>
              </a:endParaRPr>
            </a:p>
          </p:txBody>
        </p:sp>
        <p:sp>
          <p:nvSpPr>
            <p:cNvPr id="56" name="TextBox 55"/>
            <p:cNvSpPr txBox="1"/>
            <p:nvPr/>
          </p:nvSpPr>
          <p:spPr>
            <a:xfrm>
              <a:off x="5389563" y="4716520"/>
              <a:ext cx="769725" cy="646331"/>
            </a:xfrm>
            <a:prstGeom prst="rect">
              <a:avLst/>
            </a:prstGeom>
            <a:noFill/>
          </p:spPr>
          <p:txBody>
            <a:bodyPr wrap="square" rtlCol="0">
              <a:spAutoFit/>
            </a:bodyPr>
            <a:lstStyle/>
            <a:p>
              <a:pPr algn="l" fontAlgn="auto">
                <a:spcBef>
                  <a:spcPts val="0"/>
                </a:spcBef>
                <a:spcAft>
                  <a:spcPts val="0"/>
                </a:spcAft>
              </a:pPr>
              <a:r>
                <a:rPr lang="en-US" dirty="0" smtClean="0">
                  <a:solidFill>
                    <a:prstClr val="white"/>
                  </a:solidFill>
                  <a:latin typeface="Gill Sans MT"/>
                  <a:ea typeface="+mn-ea"/>
                  <a:cs typeface="+mn-cs"/>
                </a:rPr>
                <a:t> (0,1)</a:t>
              </a:r>
            </a:p>
            <a:p>
              <a:pPr algn="l" fontAlgn="auto">
                <a:spcBef>
                  <a:spcPts val="0"/>
                </a:spcBef>
                <a:spcAft>
                  <a:spcPts val="0"/>
                </a:spcAft>
              </a:pPr>
              <a:r>
                <a:rPr lang="en-US" dirty="0" smtClean="0">
                  <a:solidFill>
                    <a:prstClr val="black"/>
                  </a:solidFill>
                  <a:latin typeface="Gill Sans MT"/>
                  <a:ea typeface="+mn-ea"/>
                  <a:cs typeface="+mn-cs"/>
                </a:rPr>
                <a:t> (2,5)</a:t>
              </a:r>
              <a:endParaRPr lang="en-US" dirty="0">
                <a:solidFill>
                  <a:prstClr val="black"/>
                </a:solidFill>
                <a:latin typeface="Gill Sans MT"/>
                <a:ea typeface="+mn-ea"/>
                <a:cs typeface="+mn-cs"/>
              </a:endParaRPr>
            </a:p>
          </p:txBody>
        </p:sp>
        <p:sp>
          <p:nvSpPr>
            <p:cNvPr id="57" name="TextBox 56"/>
            <p:cNvSpPr txBox="1"/>
            <p:nvPr/>
          </p:nvSpPr>
          <p:spPr>
            <a:xfrm>
              <a:off x="6159288" y="4705366"/>
              <a:ext cx="769725" cy="646331"/>
            </a:xfrm>
            <a:prstGeom prst="rect">
              <a:avLst/>
            </a:prstGeom>
            <a:noFill/>
          </p:spPr>
          <p:txBody>
            <a:bodyPr wrap="square" rtlCol="0">
              <a:spAutoFit/>
            </a:bodyPr>
            <a:lstStyle/>
            <a:p>
              <a:pPr algn="l" fontAlgn="auto">
                <a:spcBef>
                  <a:spcPts val="0"/>
                </a:spcBef>
                <a:spcAft>
                  <a:spcPts val="0"/>
                </a:spcAft>
              </a:pPr>
              <a:r>
                <a:rPr lang="en-US" dirty="0" smtClean="0">
                  <a:solidFill>
                    <a:prstClr val="white"/>
                  </a:solidFill>
                  <a:latin typeface="Gill Sans MT"/>
                  <a:ea typeface="+mn-ea"/>
                  <a:cs typeface="+mn-cs"/>
                </a:rPr>
                <a:t>  (0,0)</a:t>
              </a:r>
            </a:p>
            <a:p>
              <a:pPr algn="l" fontAlgn="auto">
                <a:spcBef>
                  <a:spcPts val="0"/>
                </a:spcBef>
                <a:spcAft>
                  <a:spcPts val="0"/>
                </a:spcAft>
              </a:pPr>
              <a:r>
                <a:rPr lang="en-US" dirty="0" smtClean="0">
                  <a:solidFill>
                    <a:prstClr val="black"/>
                  </a:solidFill>
                  <a:latin typeface="Gill Sans MT"/>
                  <a:ea typeface="+mn-ea"/>
                  <a:cs typeface="+mn-cs"/>
                </a:rPr>
                <a:t>  (2,6)</a:t>
              </a:r>
              <a:endParaRPr lang="en-US" dirty="0">
                <a:solidFill>
                  <a:prstClr val="black"/>
                </a:solidFill>
                <a:latin typeface="Gill Sans MT"/>
                <a:ea typeface="+mn-ea"/>
                <a:cs typeface="+mn-cs"/>
              </a:endParaRPr>
            </a:p>
          </p:txBody>
        </p:sp>
        <p:sp>
          <p:nvSpPr>
            <p:cNvPr id="58" name="TextBox 57"/>
            <p:cNvSpPr txBox="1"/>
            <p:nvPr/>
          </p:nvSpPr>
          <p:spPr>
            <a:xfrm>
              <a:off x="6979357" y="4711543"/>
              <a:ext cx="769725" cy="646331"/>
            </a:xfrm>
            <a:prstGeom prst="rect">
              <a:avLst/>
            </a:prstGeom>
            <a:noFill/>
          </p:spPr>
          <p:txBody>
            <a:bodyPr wrap="square" rtlCol="0">
              <a:spAutoFit/>
            </a:bodyPr>
            <a:lstStyle/>
            <a:p>
              <a:pPr algn="l" fontAlgn="auto">
                <a:spcBef>
                  <a:spcPts val="0"/>
                </a:spcBef>
                <a:spcAft>
                  <a:spcPts val="0"/>
                </a:spcAft>
              </a:pPr>
              <a:r>
                <a:rPr lang="en-US" dirty="0" smtClean="0">
                  <a:solidFill>
                    <a:prstClr val="white"/>
                  </a:solidFill>
                  <a:latin typeface="Gill Sans MT"/>
                  <a:ea typeface="+mn-ea"/>
                  <a:cs typeface="+mn-cs"/>
                </a:rPr>
                <a:t>  (0,1)</a:t>
              </a:r>
            </a:p>
            <a:p>
              <a:pPr algn="l" fontAlgn="auto">
                <a:spcBef>
                  <a:spcPts val="0"/>
                </a:spcBef>
                <a:spcAft>
                  <a:spcPts val="0"/>
                </a:spcAft>
              </a:pPr>
              <a:r>
                <a:rPr lang="en-US" dirty="0" smtClean="0">
                  <a:solidFill>
                    <a:prstClr val="black"/>
                  </a:solidFill>
                  <a:latin typeface="Gill Sans MT"/>
                  <a:ea typeface="+mn-ea"/>
                  <a:cs typeface="+mn-cs"/>
                </a:rPr>
                <a:t>  (2,7)</a:t>
              </a:r>
              <a:endParaRPr lang="en-US" dirty="0">
                <a:solidFill>
                  <a:prstClr val="black"/>
                </a:solidFill>
                <a:latin typeface="Gill Sans MT"/>
                <a:ea typeface="+mn-ea"/>
                <a:cs typeface="+mn-cs"/>
              </a:endParaRPr>
            </a:p>
          </p:txBody>
        </p:sp>
        <p:sp>
          <p:nvSpPr>
            <p:cNvPr id="59" name="TextBox 58"/>
            <p:cNvSpPr txBox="1"/>
            <p:nvPr/>
          </p:nvSpPr>
          <p:spPr>
            <a:xfrm>
              <a:off x="1308168" y="5515251"/>
              <a:ext cx="769725" cy="646331"/>
            </a:xfrm>
            <a:prstGeom prst="rect">
              <a:avLst/>
            </a:prstGeom>
            <a:noFill/>
          </p:spPr>
          <p:txBody>
            <a:bodyPr wrap="square" rtlCol="0">
              <a:spAutoFit/>
            </a:bodyPr>
            <a:lstStyle/>
            <a:p>
              <a:pPr algn="l" fontAlgn="auto">
                <a:spcBef>
                  <a:spcPts val="0"/>
                </a:spcBef>
                <a:spcAft>
                  <a:spcPts val="0"/>
                </a:spcAft>
              </a:pPr>
              <a:r>
                <a:rPr lang="en-US" dirty="0" smtClean="0">
                  <a:solidFill>
                    <a:prstClr val="white"/>
                  </a:solidFill>
                  <a:latin typeface="Gill Sans MT"/>
                  <a:ea typeface="+mn-ea"/>
                  <a:cs typeface="+mn-cs"/>
                </a:rPr>
                <a:t> (1,0)</a:t>
              </a:r>
            </a:p>
            <a:p>
              <a:pPr algn="l" fontAlgn="auto">
                <a:spcBef>
                  <a:spcPts val="0"/>
                </a:spcBef>
                <a:spcAft>
                  <a:spcPts val="0"/>
                </a:spcAft>
              </a:pPr>
              <a:r>
                <a:rPr lang="en-US" dirty="0" smtClean="0">
                  <a:solidFill>
                    <a:prstClr val="black"/>
                  </a:solidFill>
                  <a:latin typeface="Gill Sans MT"/>
                  <a:ea typeface="+mn-ea"/>
                  <a:cs typeface="+mn-cs"/>
                </a:rPr>
                <a:t> (3,0)</a:t>
              </a:r>
              <a:endParaRPr lang="en-US" dirty="0">
                <a:solidFill>
                  <a:prstClr val="black"/>
                </a:solidFill>
                <a:latin typeface="Gill Sans MT"/>
                <a:ea typeface="+mn-ea"/>
                <a:cs typeface="+mn-cs"/>
              </a:endParaRPr>
            </a:p>
          </p:txBody>
        </p:sp>
        <p:sp>
          <p:nvSpPr>
            <p:cNvPr id="60" name="TextBox 59"/>
            <p:cNvSpPr txBox="1"/>
            <p:nvPr/>
          </p:nvSpPr>
          <p:spPr>
            <a:xfrm>
              <a:off x="2103313" y="5515251"/>
              <a:ext cx="769725" cy="646331"/>
            </a:xfrm>
            <a:prstGeom prst="rect">
              <a:avLst/>
            </a:prstGeom>
            <a:noFill/>
          </p:spPr>
          <p:txBody>
            <a:bodyPr wrap="square" rtlCol="0">
              <a:spAutoFit/>
            </a:bodyPr>
            <a:lstStyle/>
            <a:p>
              <a:pPr algn="l" fontAlgn="auto">
                <a:spcBef>
                  <a:spcPts val="0"/>
                </a:spcBef>
                <a:spcAft>
                  <a:spcPts val="0"/>
                </a:spcAft>
              </a:pPr>
              <a:r>
                <a:rPr lang="en-US" dirty="0" smtClean="0">
                  <a:solidFill>
                    <a:prstClr val="white"/>
                  </a:solidFill>
                  <a:latin typeface="Gill Sans MT"/>
                  <a:ea typeface="+mn-ea"/>
                  <a:cs typeface="+mn-cs"/>
                </a:rPr>
                <a:t> (1,1)</a:t>
              </a:r>
            </a:p>
            <a:p>
              <a:pPr algn="l" fontAlgn="auto">
                <a:spcBef>
                  <a:spcPts val="0"/>
                </a:spcBef>
                <a:spcAft>
                  <a:spcPts val="0"/>
                </a:spcAft>
              </a:pPr>
              <a:r>
                <a:rPr lang="en-US" dirty="0" smtClean="0">
                  <a:solidFill>
                    <a:prstClr val="black"/>
                  </a:solidFill>
                  <a:latin typeface="Gill Sans MT"/>
                  <a:ea typeface="+mn-ea"/>
                  <a:cs typeface="+mn-cs"/>
                </a:rPr>
                <a:t> (3,1)</a:t>
              </a:r>
              <a:endParaRPr lang="en-US" dirty="0">
                <a:solidFill>
                  <a:prstClr val="black"/>
                </a:solidFill>
                <a:latin typeface="Gill Sans MT"/>
                <a:ea typeface="+mn-ea"/>
                <a:cs typeface="+mn-cs"/>
              </a:endParaRPr>
            </a:p>
          </p:txBody>
        </p:sp>
        <p:sp>
          <p:nvSpPr>
            <p:cNvPr id="61" name="TextBox 60"/>
            <p:cNvSpPr txBox="1"/>
            <p:nvPr/>
          </p:nvSpPr>
          <p:spPr>
            <a:xfrm>
              <a:off x="2873038" y="5504097"/>
              <a:ext cx="769725" cy="646331"/>
            </a:xfrm>
            <a:prstGeom prst="rect">
              <a:avLst/>
            </a:prstGeom>
            <a:noFill/>
          </p:spPr>
          <p:txBody>
            <a:bodyPr wrap="square" rtlCol="0">
              <a:spAutoFit/>
            </a:bodyPr>
            <a:lstStyle/>
            <a:p>
              <a:pPr algn="l" fontAlgn="auto">
                <a:spcBef>
                  <a:spcPts val="0"/>
                </a:spcBef>
                <a:spcAft>
                  <a:spcPts val="0"/>
                </a:spcAft>
              </a:pPr>
              <a:r>
                <a:rPr lang="en-US" dirty="0" smtClean="0">
                  <a:solidFill>
                    <a:prstClr val="white"/>
                  </a:solidFill>
                  <a:latin typeface="Gill Sans MT"/>
                  <a:ea typeface="+mn-ea"/>
                  <a:cs typeface="+mn-cs"/>
                </a:rPr>
                <a:t>  (1,0)</a:t>
              </a:r>
            </a:p>
            <a:p>
              <a:pPr algn="l" fontAlgn="auto">
                <a:spcBef>
                  <a:spcPts val="0"/>
                </a:spcBef>
                <a:spcAft>
                  <a:spcPts val="0"/>
                </a:spcAft>
              </a:pPr>
              <a:r>
                <a:rPr lang="en-US" dirty="0" smtClean="0">
                  <a:solidFill>
                    <a:prstClr val="black"/>
                  </a:solidFill>
                  <a:latin typeface="Gill Sans MT"/>
                  <a:ea typeface="+mn-ea"/>
                  <a:cs typeface="+mn-cs"/>
                </a:rPr>
                <a:t>  (3,2)</a:t>
              </a:r>
              <a:endParaRPr lang="en-US" dirty="0">
                <a:solidFill>
                  <a:prstClr val="black"/>
                </a:solidFill>
                <a:latin typeface="Gill Sans MT"/>
                <a:ea typeface="+mn-ea"/>
                <a:cs typeface="+mn-cs"/>
              </a:endParaRPr>
            </a:p>
          </p:txBody>
        </p:sp>
        <p:sp>
          <p:nvSpPr>
            <p:cNvPr id="62" name="TextBox 61"/>
            <p:cNvSpPr txBox="1"/>
            <p:nvPr/>
          </p:nvSpPr>
          <p:spPr>
            <a:xfrm>
              <a:off x="3693107" y="5510274"/>
              <a:ext cx="769725" cy="646331"/>
            </a:xfrm>
            <a:prstGeom prst="rect">
              <a:avLst/>
            </a:prstGeom>
            <a:noFill/>
          </p:spPr>
          <p:txBody>
            <a:bodyPr wrap="square" rtlCol="0">
              <a:spAutoFit/>
            </a:bodyPr>
            <a:lstStyle/>
            <a:p>
              <a:pPr algn="l" fontAlgn="auto">
                <a:spcBef>
                  <a:spcPts val="0"/>
                </a:spcBef>
                <a:spcAft>
                  <a:spcPts val="0"/>
                </a:spcAft>
              </a:pPr>
              <a:r>
                <a:rPr lang="en-US" dirty="0" smtClean="0">
                  <a:solidFill>
                    <a:prstClr val="white"/>
                  </a:solidFill>
                  <a:latin typeface="Gill Sans MT"/>
                  <a:ea typeface="+mn-ea"/>
                  <a:cs typeface="+mn-cs"/>
                </a:rPr>
                <a:t>  (1,1)</a:t>
              </a:r>
            </a:p>
            <a:p>
              <a:pPr algn="l" fontAlgn="auto">
                <a:spcBef>
                  <a:spcPts val="0"/>
                </a:spcBef>
                <a:spcAft>
                  <a:spcPts val="0"/>
                </a:spcAft>
              </a:pPr>
              <a:r>
                <a:rPr lang="en-US" dirty="0" smtClean="0">
                  <a:solidFill>
                    <a:prstClr val="black"/>
                  </a:solidFill>
                  <a:latin typeface="Gill Sans MT"/>
                  <a:ea typeface="+mn-ea"/>
                  <a:cs typeface="+mn-cs"/>
                </a:rPr>
                <a:t>  (3,3)</a:t>
              </a:r>
              <a:endParaRPr lang="en-US" dirty="0">
                <a:solidFill>
                  <a:prstClr val="black"/>
                </a:solidFill>
                <a:latin typeface="Gill Sans MT"/>
                <a:ea typeface="+mn-ea"/>
                <a:cs typeface="+mn-cs"/>
              </a:endParaRPr>
            </a:p>
          </p:txBody>
        </p:sp>
        <p:sp>
          <p:nvSpPr>
            <p:cNvPr id="63" name="TextBox 62"/>
            <p:cNvSpPr txBox="1"/>
            <p:nvPr/>
          </p:nvSpPr>
          <p:spPr>
            <a:xfrm>
              <a:off x="4594418" y="5504097"/>
              <a:ext cx="769725" cy="646331"/>
            </a:xfrm>
            <a:prstGeom prst="rect">
              <a:avLst/>
            </a:prstGeom>
            <a:noFill/>
          </p:spPr>
          <p:txBody>
            <a:bodyPr wrap="square" rtlCol="0">
              <a:spAutoFit/>
            </a:bodyPr>
            <a:lstStyle/>
            <a:p>
              <a:pPr algn="l" fontAlgn="auto">
                <a:spcBef>
                  <a:spcPts val="0"/>
                </a:spcBef>
                <a:spcAft>
                  <a:spcPts val="0"/>
                </a:spcAft>
              </a:pPr>
              <a:r>
                <a:rPr lang="en-US" dirty="0" smtClean="0">
                  <a:solidFill>
                    <a:prstClr val="white"/>
                  </a:solidFill>
                  <a:latin typeface="Gill Sans MT"/>
                  <a:ea typeface="+mn-ea"/>
                  <a:cs typeface="+mn-cs"/>
                </a:rPr>
                <a:t> (1,0)</a:t>
              </a:r>
            </a:p>
            <a:p>
              <a:pPr algn="l" fontAlgn="auto">
                <a:spcBef>
                  <a:spcPts val="0"/>
                </a:spcBef>
                <a:spcAft>
                  <a:spcPts val="0"/>
                </a:spcAft>
              </a:pPr>
              <a:r>
                <a:rPr lang="en-US" dirty="0" smtClean="0">
                  <a:solidFill>
                    <a:prstClr val="black"/>
                  </a:solidFill>
                  <a:latin typeface="Gill Sans MT"/>
                  <a:ea typeface="+mn-ea"/>
                  <a:cs typeface="+mn-cs"/>
                </a:rPr>
                <a:t> (3,4)</a:t>
              </a:r>
              <a:endParaRPr lang="en-US" dirty="0">
                <a:solidFill>
                  <a:prstClr val="black"/>
                </a:solidFill>
                <a:latin typeface="Gill Sans MT"/>
                <a:ea typeface="+mn-ea"/>
                <a:cs typeface="+mn-cs"/>
              </a:endParaRPr>
            </a:p>
          </p:txBody>
        </p:sp>
        <p:sp>
          <p:nvSpPr>
            <p:cNvPr id="64" name="TextBox 63"/>
            <p:cNvSpPr txBox="1"/>
            <p:nvPr/>
          </p:nvSpPr>
          <p:spPr>
            <a:xfrm>
              <a:off x="5389563" y="5504097"/>
              <a:ext cx="769725" cy="646331"/>
            </a:xfrm>
            <a:prstGeom prst="rect">
              <a:avLst/>
            </a:prstGeom>
            <a:noFill/>
          </p:spPr>
          <p:txBody>
            <a:bodyPr wrap="square" rtlCol="0">
              <a:spAutoFit/>
            </a:bodyPr>
            <a:lstStyle/>
            <a:p>
              <a:pPr algn="l" fontAlgn="auto">
                <a:spcBef>
                  <a:spcPts val="0"/>
                </a:spcBef>
                <a:spcAft>
                  <a:spcPts val="0"/>
                </a:spcAft>
              </a:pPr>
              <a:r>
                <a:rPr lang="en-US" dirty="0" smtClean="0">
                  <a:solidFill>
                    <a:prstClr val="white"/>
                  </a:solidFill>
                  <a:latin typeface="Gill Sans MT"/>
                  <a:ea typeface="+mn-ea"/>
                  <a:cs typeface="+mn-cs"/>
                </a:rPr>
                <a:t> (1,1)</a:t>
              </a:r>
            </a:p>
            <a:p>
              <a:pPr algn="l" fontAlgn="auto">
                <a:spcBef>
                  <a:spcPts val="0"/>
                </a:spcBef>
                <a:spcAft>
                  <a:spcPts val="0"/>
                </a:spcAft>
              </a:pPr>
              <a:r>
                <a:rPr lang="en-US" dirty="0" smtClean="0">
                  <a:solidFill>
                    <a:prstClr val="black"/>
                  </a:solidFill>
                  <a:latin typeface="Gill Sans MT"/>
                  <a:ea typeface="+mn-ea"/>
                  <a:cs typeface="+mn-cs"/>
                </a:rPr>
                <a:t> (3,5)</a:t>
              </a:r>
              <a:endParaRPr lang="en-US" dirty="0">
                <a:solidFill>
                  <a:prstClr val="black"/>
                </a:solidFill>
                <a:latin typeface="Gill Sans MT"/>
                <a:ea typeface="+mn-ea"/>
                <a:cs typeface="+mn-cs"/>
              </a:endParaRPr>
            </a:p>
          </p:txBody>
        </p:sp>
        <p:sp>
          <p:nvSpPr>
            <p:cNvPr id="65" name="TextBox 64"/>
            <p:cNvSpPr txBox="1"/>
            <p:nvPr/>
          </p:nvSpPr>
          <p:spPr>
            <a:xfrm>
              <a:off x="6159288" y="5492943"/>
              <a:ext cx="769725" cy="646331"/>
            </a:xfrm>
            <a:prstGeom prst="rect">
              <a:avLst/>
            </a:prstGeom>
            <a:noFill/>
          </p:spPr>
          <p:txBody>
            <a:bodyPr wrap="square" rtlCol="0">
              <a:spAutoFit/>
            </a:bodyPr>
            <a:lstStyle/>
            <a:p>
              <a:pPr algn="l" fontAlgn="auto">
                <a:spcBef>
                  <a:spcPts val="0"/>
                </a:spcBef>
                <a:spcAft>
                  <a:spcPts val="0"/>
                </a:spcAft>
              </a:pPr>
              <a:r>
                <a:rPr lang="en-US" dirty="0" smtClean="0">
                  <a:solidFill>
                    <a:prstClr val="white"/>
                  </a:solidFill>
                  <a:latin typeface="Gill Sans MT"/>
                  <a:ea typeface="+mn-ea"/>
                  <a:cs typeface="+mn-cs"/>
                </a:rPr>
                <a:t>  (1,0)</a:t>
              </a:r>
            </a:p>
            <a:p>
              <a:pPr algn="l" fontAlgn="auto">
                <a:spcBef>
                  <a:spcPts val="0"/>
                </a:spcBef>
                <a:spcAft>
                  <a:spcPts val="0"/>
                </a:spcAft>
              </a:pPr>
              <a:r>
                <a:rPr lang="en-US" dirty="0" smtClean="0">
                  <a:solidFill>
                    <a:prstClr val="black"/>
                  </a:solidFill>
                  <a:latin typeface="Gill Sans MT"/>
                  <a:ea typeface="+mn-ea"/>
                  <a:cs typeface="+mn-cs"/>
                </a:rPr>
                <a:t>  (3,6)</a:t>
              </a:r>
              <a:endParaRPr lang="en-US" dirty="0">
                <a:solidFill>
                  <a:prstClr val="black"/>
                </a:solidFill>
                <a:latin typeface="Gill Sans MT"/>
                <a:ea typeface="+mn-ea"/>
                <a:cs typeface="+mn-cs"/>
              </a:endParaRPr>
            </a:p>
          </p:txBody>
        </p:sp>
        <p:sp>
          <p:nvSpPr>
            <p:cNvPr id="66" name="TextBox 65"/>
            <p:cNvSpPr txBox="1"/>
            <p:nvPr/>
          </p:nvSpPr>
          <p:spPr>
            <a:xfrm>
              <a:off x="6979357" y="5499120"/>
              <a:ext cx="769725" cy="646331"/>
            </a:xfrm>
            <a:prstGeom prst="rect">
              <a:avLst/>
            </a:prstGeom>
            <a:noFill/>
          </p:spPr>
          <p:txBody>
            <a:bodyPr wrap="square" rtlCol="0">
              <a:spAutoFit/>
            </a:bodyPr>
            <a:lstStyle/>
            <a:p>
              <a:pPr algn="l" fontAlgn="auto">
                <a:spcBef>
                  <a:spcPts val="0"/>
                </a:spcBef>
                <a:spcAft>
                  <a:spcPts val="0"/>
                </a:spcAft>
              </a:pPr>
              <a:r>
                <a:rPr lang="en-US" dirty="0" smtClean="0">
                  <a:solidFill>
                    <a:prstClr val="white"/>
                  </a:solidFill>
                  <a:latin typeface="Gill Sans MT"/>
                  <a:ea typeface="+mn-ea"/>
                  <a:cs typeface="+mn-cs"/>
                </a:rPr>
                <a:t>  (1,1)</a:t>
              </a:r>
            </a:p>
            <a:p>
              <a:pPr algn="l" fontAlgn="auto">
                <a:spcBef>
                  <a:spcPts val="0"/>
                </a:spcBef>
                <a:spcAft>
                  <a:spcPts val="0"/>
                </a:spcAft>
              </a:pPr>
              <a:r>
                <a:rPr lang="en-US" dirty="0" smtClean="0">
                  <a:solidFill>
                    <a:prstClr val="black"/>
                  </a:solidFill>
                  <a:latin typeface="Gill Sans MT"/>
                  <a:ea typeface="+mn-ea"/>
                  <a:cs typeface="+mn-cs"/>
                </a:rPr>
                <a:t>  (3,7)</a:t>
              </a:r>
              <a:endParaRPr lang="en-US" dirty="0">
                <a:solidFill>
                  <a:prstClr val="black"/>
                </a:solidFill>
                <a:latin typeface="Gill Sans MT"/>
                <a:ea typeface="+mn-ea"/>
                <a:cs typeface="+mn-cs"/>
              </a:endParaRPr>
            </a:p>
          </p:txBody>
        </p:sp>
      </p:grpSp>
      <p:sp>
        <p:nvSpPr>
          <p:cNvPr id="68" name="TextBox 67"/>
          <p:cNvSpPr txBox="1"/>
          <p:nvPr/>
        </p:nvSpPr>
        <p:spPr>
          <a:xfrm>
            <a:off x="6976527" y="3050462"/>
            <a:ext cx="1002140" cy="369332"/>
          </a:xfrm>
          <a:prstGeom prst="rect">
            <a:avLst/>
          </a:prstGeom>
          <a:noFill/>
        </p:spPr>
        <p:txBody>
          <a:bodyPr wrap="square" rtlCol="0">
            <a:spAutoFit/>
          </a:bodyPr>
          <a:lstStyle/>
          <a:p>
            <a:pPr algn="l" fontAlgn="auto">
              <a:spcBef>
                <a:spcPts val="0"/>
              </a:spcBef>
              <a:spcAft>
                <a:spcPts val="0"/>
              </a:spcAft>
            </a:pPr>
            <a:r>
              <a:rPr lang="en-US" dirty="0" smtClean="0">
                <a:solidFill>
                  <a:prstClr val="white"/>
                </a:solidFill>
                <a:latin typeface="Gill Sans MT"/>
                <a:ea typeface="+mn-ea"/>
                <a:cs typeface="+mn-cs"/>
              </a:rPr>
              <a:t>Local Id</a:t>
            </a:r>
            <a:endParaRPr lang="en-US" dirty="0">
              <a:solidFill>
                <a:prstClr val="white"/>
              </a:solidFill>
              <a:latin typeface="Gill Sans MT"/>
              <a:ea typeface="+mn-ea"/>
              <a:cs typeface="+mn-cs"/>
            </a:endParaRPr>
          </a:p>
        </p:txBody>
      </p:sp>
      <p:sp>
        <p:nvSpPr>
          <p:cNvPr id="69" name="TextBox 68"/>
          <p:cNvSpPr txBox="1"/>
          <p:nvPr/>
        </p:nvSpPr>
        <p:spPr>
          <a:xfrm>
            <a:off x="6977634" y="3459637"/>
            <a:ext cx="1091901" cy="369332"/>
          </a:xfrm>
          <a:prstGeom prst="rect">
            <a:avLst/>
          </a:prstGeom>
          <a:noFill/>
        </p:spPr>
        <p:txBody>
          <a:bodyPr wrap="square" rtlCol="0">
            <a:spAutoFit/>
          </a:bodyPr>
          <a:lstStyle/>
          <a:p>
            <a:pPr algn="l" fontAlgn="auto">
              <a:spcBef>
                <a:spcPts val="0"/>
              </a:spcBef>
              <a:spcAft>
                <a:spcPts val="0"/>
              </a:spcAft>
            </a:pPr>
            <a:r>
              <a:rPr lang="en-US" dirty="0" smtClean="0">
                <a:solidFill>
                  <a:prstClr val="black"/>
                </a:solidFill>
                <a:latin typeface="Gill Sans MT"/>
                <a:ea typeface="+mn-ea"/>
                <a:cs typeface="+mn-cs"/>
              </a:rPr>
              <a:t>Global Id</a:t>
            </a:r>
            <a:endParaRPr lang="en-US" dirty="0">
              <a:solidFill>
                <a:prstClr val="black"/>
              </a:solidFill>
              <a:latin typeface="Gill Sans MT"/>
              <a:ea typeface="+mn-ea"/>
              <a:cs typeface="+mn-cs"/>
            </a:endParaRPr>
          </a:p>
        </p:txBody>
      </p:sp>
      <p:grpSp>
        <p:nvGrpSpPr>
          <p:cNvPr id="89" name="Group 88"/>
          <p:cNvGrpSpPr/>
          <p:nvPr/>
        </p:nvGrpSpPr>
        <p:grpSpPr>
          <a:xfrm>
            <a:off x="7134064" y="4320660"/>
            <a:ext cx="1666602" cy="919750"/>
            <a:chOff x="7290098" y="4251543"/>
            <a:chExt cx="1666602" cy="919750"/>
          </a:xfrm>
        </p:grpSpPr>
        <p:sp>
          <p:nvSpPr>
            <p:cNvPr id="70" name="Rectangle 69"/>
            <p:cNvSpPr/>
            <p:nvPr/>
          </p:nvSpPr>
          <p:spPr>
            <a:xfrm>
              <a:off x="7290099" y="4276490"/>
              <a:ext cx="1628408" cy="894803"/>
            </a:xfrm>
            <a:prstGeom prst="rect">
              <a:avLst/>
            </a:prstGeom>
            <a:solidFill>
              <a:schemeClr val="bg1">
                <a:lumMod val="50000"/>
                <a:lumOff val="50000"/>
              </a:schemeClr>
            </a:solidFill>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cxnSp>
          <p:nvCxnSpPr>
            <p:cNvPr id="72" name="Straight Connector 71"/>
            <p:cNvCxnSpPr>
              <a:stCxn id="70" idx="0"/>
              <a:endCxn id="70" idx="2"/>
            </p:cNvCxnSpPr>
            <p:nvPr/>
          </p:nvCxnSpPr>
          <p:spPr>
            <a:xfrm>
              <a:off x="8104303" y="4276490"/>
              <a:ext cx="0" cy="894803"/>
            </a:xfrm>
            <a:prstGeom prst="line">
              <a:avLst/>
            </a:prstGeom>
            <a:ln>
              <a:solidFill>
                <a:schemeClr val="bg1"/>
              </a:solidFill>
            </a:ln>
          </p:spPr>
          <p:style>
            <a:lnRef idx="2">
              <a:schemeClr val="accent1"/>
            </a:lnRef>
            <a:fillRef idx="0">
              <a:schemeClr val="accent1"/>
            </a:fillRef>
            <a:effectRef idx="1">
              <a:schemeClr val="accent1"/>
            </a:effectRef>
            <a:fontRef idx="minor">
              <a:schemeClr val="tx1"/>
            </a:fontRef>
          </p:style>
        </p:cxnSp>
        <p:cxnSp>
          <p:nvCxnSpPr>
            <p:cNvPr id="73" name="Straight Connector 72"/>
            <p:cNvCxnSpPr/>
            <p:nvPr/>
          </p:nvCxnSpPr>
          <p:spPr>
            <a:xfrm>
              <a:off x="7712400" y="4251543"/>
              <a:ext cx="0" cy="894803"/>
            </a:xfrm>
            <a:prstGeom prst="line">
              <a:avLst/>
            </a:prstGeom>
            <a:ln>
              <a:solidFill>
                <a:schemeClr val="bg1"/>
              </a:solidFill>
            </a:ln>
          </p:spPr>
          <p:style>
            <a:lnRef idx="2">
              <a:schemeClr val="accent1"/>
            </a:lnRef>
            <a:fillRef idx="0">
              <a:schemeClr val="accent1"/>
            </a:fillRef>
            <a:effectRef idx="1">
              <a:schemeClr val="accent1"/>
            </a:effectRef>
            <a:fontRef idx="minor">
              <a:schemeClr val="tx1"/>
            </a:fontRef>
          </p:style>
        </p:cxnSp>
        <p:cxnSp>
          <p:nvCxnSpPr>
            <p:cNvPr id="74" name="Straight Connector 73"/>
            <p:cNvCxnSpPr/>
            <p:nvPr/>
          </p:nvCxnSpPr>
          <p:spPr>
            <a:xfrm>
              <a:off x="8567857" y="4276490"/>
              <a:ext cx="0" cy="894803"/>
            </a:xfrm>
            <a:prstGeom prst="line">
              <a:avLst/>
            </a:prstGeom>
            <a:ln>
              <a:solidFill>
                <a:schemeClr val="bg1"/>
              </a:solidFill>
            </a:ln>
          </p:spPr>
          <p:style>
            <a:lnRef idx="2">
              <a:schemeClr val="accent1"/>
            </a:lnRef>
            <a:fillRef idx="0">
              <a:schemeClr val="accent1"/>
            </a:fillRef>
            <a:effectRef idx="1">
              <a:schemeClr val="accent1"/>
            </a:effectRef>
            <a:fontRef idx="minor">
              <a:schemeClr val="tx1"/>
            </a:fontRef>
          </p:style>
        </p:cxnSp>
        <p:cxnSp>
          <p:nvCxnSpPr>
            <p:cNvPr id="75" name="Straight Connector 74"/>
            <p:cNvCxnSpPr>
              <a:stCxn id="70" idx="1"/>
              <a:endCxn id="70" idx="3"/>
            </p:cNvCxnSpPr>
            <p:nvPr/>
          </p:nvCxnSpPr>
          <p:spPr>
            <a:xfrm>
              <a:off x="7290099" y="4723892"/>
              <a:ext cx="1628408" cy="0"/>
            </a:xfrm>
            <a:prstGeom prst="line">
              <a:avLst/>
            </a:prstGeom>
            <a:ln>
              <a:solidFill>
                <a:schemeClr val="bg1"/>
              </a:solidFill>
            </a:ln>
          </p:spPr>
          <p:style>
            <a:lnRef idx="2">
              <a:schemeClr val="accent1"/>
            </a:lnRef>
            <a:fillRef idx="0">
              <a:schemeClr val="accent1"/>
            </a:fillRef>
            <a:effectRef idx="1">
              <a:schemeClr val="accent1"/>
            </a:effectRef>
            <a:fontRef idx="minor">
              <a:schemeClr val="tx1"/>
            </a:fontRef>
          </p:style>
        </p:cxnSp>
        <p:sp>
          <p:nvSpPr>
            <p:cNvPr id="78" name="TextBox 77"/>
            <p:cNvSpPr txBox="1"/>
            <p:nvPr/>
          </p:nvSpPr>
          <p:spPr>
            <a:xfrm>
              <a:off x="7290098" y="4278058"/>
              <a:ext cx="422301" cy="369332"/>
            </a:xfrm>
            <a:prstGeom prst="rect">
              <a:avLst/>
            </a:prstGeom>
            <a:noFill/>
          </p:spPr>
          <p:txBody>
            <a:bodyPr wrap="square" rtlCol="0">
              <a:spAutoFit/>
            </a:bodyPr>
            <a:lstStyle/>
            <a:p>
              <a:pPr algn="l" fontAlgn="auto">
                <a:spcBef>
                  <a:spcPts val="0"/>
                </a:spcBef>
                <a:spcAft>
                  <a:spcPts val="0"/>
                </a:spcAft>
              </a:pPr>
              <a:r>
                <a:rPr lang="en-US" dirty="0" smtClean="0">
                  <a:solidFill>
                    <a:srgbClr val="FFFF00"/>
                  </a:solidFill>
                  <a:latin typeface="Gill Sans MT"/>
                  <a:ea typeface="+mn-ea"/>
                  <a:cs typeface="+mn-cs"/>
                </a:rPr>
                <a:t> 0</a:t>
              </a:r>
              <a:endParaRPr lang="en-US" dirty="0">
                <a:solidFill>
                  <a:srgbClr val="FFFF00"/>
                </a:solidFill>
                <a:latin typeface="Gill Sans MT"/>
                <a:ea typeface="+mn-ea"/>
                <a:cs typeface="+mn-cs"/>
              </a:endParaRPr>
            </a:p>
          </p:txBody>
        </p:sp>
        <p:sp>
          <p:nvSpPr>
            <p:cNvPr id="79" name="TextBox 78"/>
            <p:cNvSpPr txBox="1"/>
            <p:nvPr/>
          </p:nvSpPr>
          <p:spPr>
            <a:xfrm>
              <a:off x="7712400" y="4278058"/>
              <a:ext cx="422301" cy="369332"/>
            </a:xfrm>
            <a:prstGeom prst="rect">
              <a:avLst/>
            </a:prstGeom>
            <a:noFill/>
          </p:spPr>
          <p:txBody>
            <a:bodyPr wrap="square" rtlCol="0">
              <a:spAutoFit/>
            </a:bodyPr>
            <a:lstStyle/>
            <a:p>
              <a:pPr algn="l" fontAlgn="auto">
                <a:spcBef>
                  <a:spcPts val="0"/>
                </a:spcBef>
                <a:spcAft>
                  <a:spcPts val="0"/>
                </a:spcAft>
              </a:pPr>
              <a:r>
                <a:rPr lang="en-US" dirty="0" smtClean="0">
                  <a:solidFill>
                    <a:srgbClr val="FFFF00"/>
                  </a:solidFill>
                  <a:latin typeface="Gill Sans MT"/>
                  <a:ea typeface="+mn-ea"/>
                  <a:cs typeface="+mn-cs"/>
                </a:rPr>
                <a:t> 1</a:t>
              </a:r>
              <a:endParaRPr lang="en-US" dirty="0">
                <a:solidFill>
                  <a:srgbClr val="FFFF00"/>
                </a:solidFill>
                <a:latin typeface="Gill Sans MT"/>
                <a:ea typeface="+mn-ea"/>
                <a:cs typeface="+mn-cs"/>
              </a:endParaRPr>
            </a:p>
          </p:txBody>
        </p:sp>
        <p:sp>
          <p:nvSpPr>
            <p:cNvPr id="80" name="TextBox 79"/>
            <p:cNvSpPr txBox="1"/>
            <p:nvPr/>
          </p:nvSpPr>
          <p:spPr>
            <a:xfrm>
              <a:off x="8134701" y="4278058"/>
              <a:ext cx="422301" cy="369332"/>
            </a:xfrm>
            <a:prstGeom prst="rect">
              <a:avLst/>
            </a:prstGeom>
            <a:noFill/>
          </p:spPr>
          <p:txBody>
            <a:bodyPr wrap="square" rtlCol="0">
              <a:spAutoFit/>
            </a:bodyPr>
            <a:lstStyle/>
            <a:p>
              <a:pPr algn="l" fontAlgn="auto">
                <a:spcBef>
                  <a:spcPts val="0"/>
                </a:spcBef>
                <a:spcAft>
                  <a:spcPts val="0"/>
                </a:spcAft>
              </a:pPr>
              <a:r>
                <a:rPr lang="en-US" dirty="0" smtClean="0">
                  <a:solidFill>
                    <a:srgbClr val="FFFF00"/>
                  </a:solidFill>
                  <a:latin typeface="Gill Sans MT"/>
                  <a:ea typeface="+mn-ea"/>
                  <a:cs typeface="+mn-cs"/>
                </a:rPr>
                <a:t> 2</a:t>
              </a:r>
              <a:endParaRPr lang="en-US" dirty="0">
                <a:solidFill>
                  <a:srgbClr val="FFFF00"/>
                </a:solidFill>
                <a:latin typeface="Gill Sans MT"/>
                <a:ea typeface="+mn-ea"/>
                <a:cs typeface="+mn-cs"/>
              </a:endParaRPr>
            </a:p>
          </p:txBody>
        </p:sp>
        <p:sp>
          <p:nvSpPr>
            <p:cNvPr id="81" name="TextBox 80"/>
            <p:cNvSpPr txBox="1"/>
            <p:nvPr/>
          </p:nvSpPr>
          <p:spPr>
            <a:xfrm>
              <a:off x="8498251" y="4285829"/>
              <a:ext cx="422301" cy="369332"/>
            </a:xfrm>
            <a:prstGeom prst="rect">
              <a:avLst/>
            </a:prstGeom>
            <a:noFill/>
          </p:spPr>
          <p:txBody>
            <a:bodyPr wrap="square" rtlCol="0">
              <a:spAutoFit/>
            </a:bodyPr>
            <a:lstStyle/>
            <a:p>
              <a:pPr algn="l" fontAlgn="auto">
                <a:spcBef>
                  <a:spcPts val="0"/>
                </a:spcBef>
                <a:spcAft>
                  <a:spcPts val="0"/>
                </a:spcAft>
              </a:pPr>
              <a:r>
                <a:rPr lang="en-US" dirty="0" smtClean="0">
                  <a:solidFill>
                    <a:srgbClr val="FFFF00"/>
                  </a:solidFill>
                  <a:latin typeface="Gill Sans MT"/>
                  <a:ea typeface="+mn-ea"/>
                  <a:cs typeface="+mn-cs"/>
                </a:rPr>
                <a:t> 3</a:t>
              </a:r>
              <a:endParaRPr lang="en-US" dirty="0">
                <a:solidFill>
                  <a:srgbClr val="FFFF00"/>
                </a:solidFill>
                <a:latin typeface="Gill Sans MT"/>
                <a:ea typeface="+mn-ea"/>
                <a:cs typeface="+mn-cs"/>
              </a:endParaRPr>
            </a:p>
          </p:txBody>
        </p:sp>
        <p:sp>
          <p:nvSpPr>
            <p:cNvPr id="82" name="TextBox 81"/>
            <p:cNvSpPr txBox="1"/>
            <p:nvPr/>
          </p:nvSpPr>
          <p:spPr>
            <a:xfrm>
              <a:off x="7308080" y="4777014"/>
              <a:ext cx="422301" cy="369332"/>
            </a:xfrm>
            <a:prstGeom prst="rect">
              <a:avLst/>
            </a:prstGeom>
            <a:noFill/>
          </p:spPr>
          <p:txBody>
            <a:bodyPr wrap="square" rtlCol="0">
              <a:spAutoFit/>
            </a:bodyPr>
            <a:lstStyle/>
            <a:p>
              <a:pPr algn="l" fontAlgn="auto">
                <a:spcBef>
                  <a:spcPts val="0"/>
                </a:spcBef>
                <a:spcAft>
                  <a:spcPts val="0"/>
                </a:spcAft>
              </a:pPr>
              <a:r>
                <a:rPr lang="en-US" dirty="0" smtClean="0">
                  <a:solidFill>
                    <a:srgbClr val="FFFF00"/>
                  </a:solidFill>
                  <a:latin typeface="Gill Sans MT"/>
                  <a:ea typeface="+mn-ea"/>
                  <a:cs typeface="+mn-cs"/>
                </a:rPr>
                <a:t> 4</a:t>
              </a:r>
              <a:endParaRPr lang="en-US" dirty="0">
                <a:solidFill>
                  <a:srgbClr val="FFFF00"/>
                </a:solidFill>
                <a:latin typeface="Gill Sans MT"/>
                <a:ea typeface="+mn-ea"/>
                <a:cs typeface="+mn-cs"/>
              </a:endParaRPr>
            </a:p>
          </p:txBody>
        </p:sp>
        <p:sp>
          <p:nvSpPr>
            <p:cNvPr id="83" name="TextBox 82"/>
            <p:cNvSpPr txBox="1"/>
            <p:nvPr/>
          </p:nvSpPr>
          <p:spPr>
            <a:xfrm>
              <a:off x="7712399" y="4771661"/>
              <a:ext cx="422301" cy="369332"/>
            </a:xfrm>
            <a:prstGeom prst="rect">
              <a:avLst/>
            </a:prstGeom>
            <a:noFill/>
          </p:spPr>
          <p:txBody>
            <a:bodyPr wrap="square" rtlCol="0">
              <a:spAutoFit/>
            </a:bodyPr>
            <a:lstStyle/>
            <a:p>
              <a:pPr algn="l" fontAlgn="auto">
                <a:spcBef>
                  <a:spcPts val="0"/>
                </a:spcBef>
                <a:spcAft>
                  <a:spcPts val="0"/>
                </a:spcAft>
              </a:pPr>
              <a:r>
                <a:rPr lang="en-US" dirty="0" smtClean="0">
                  <a:solidFill>
                    <a:srgbClr val="FFFF00"/>
                  </a:solidFill>
                  <a:latin typeface="Gill Sans MT"/>
                  <a:ea typeface="+mn-ea"/>
                  <a:cs typeface="+mn-cs"/>
                </a:rPr>
                <a:t> 5</a:t>
              </a:r>
              <a:endParaRPr lang="en-US" dirty="0">
                <a:solidFill>
                  <a:srgbClr val="FFFF00"/>
                </a:solidFill>
                <a:latin typeface="Gill Sans MT"/>
                <a:ea typeface="+mn-ea"/>
                <a:cs typeface="+mn-cs"/>
              </a:endParaRPr>
            </a:p>
          </p:txBody>
        </p:sp>
        <p:sp>
          <p:nvSpPr>
            <p:cNvPr id="84" name="TextBox 83"/>
            <p:cNvSpPr txBox="1"/>
            <p:nvPr/>
          </p:nvSpPr>
          <p:spPr>
            <a:xfrm>
              <a:off x="8170849" y="4730069"/>
              <a:ext cx="422301" cy="369332"/>
            </a:xfrm>
            <a:prstGeom prst="rect">
              <a:avLst/>
            </a:prstGeom>
            <a:noFill/>
          </p:spPr>
          <p:txBody>
            <a:bodyPr wrap="square" rtlCol="0">
              <a:spAutoFit/>
            </a:bodyPr>
            <a:lstStyle/>
            <a:p>
              <a:pPr algn="l" fontAlgn="auto">
                <a:spcBef>
                  <a:spcPts val="0"/>
                </a:spcBef>
                <a:spcAft>
                  <a:spcPts val="0"/>
                </a:spcAft>
              </a:pPr>
              <a:r>
                <a:rPr lang="en-US" dirty="0" smtClean="0">
                  <a:solidFill>
                    <a:srgbClr val="FFFF00"/>
                  </a:solidFill>
                  <a:latin typeface="Gill Sans MT"/>
                  <a:ea typeface="+mn-ea"/>
                  <a:cs typeface="+mn-cs"/>
                </a:rPr>
                <a:t> 6</a:t>
              </a:r>
              <a:endParaRPr lang="en-US" dirty="0">
                <a:solidFill>
                  <a:srgbClr val="FFFF00"/>
                </a:solidFill>
                <a:latin typeface="Gill Sans MT"/>
                <a:ea typeface="+mn-ea"/>
                <a:cs typeface="+mn-cs"/>
              </a:endParaRPr>
            </a:p>
          </p:txBody>
        </p:sp>
        <p:sp>
          <p:nvSpPr>
            <p:cNvPr id="85" name="TextBox 84"/>
            <p:cNvSpPr txBox="1"/>
            <p:nvPr/>
          </p:nvSpPr>
          <p:spPr>
            <a:xfrm>
              <a:off x="8534399" y="4777834"/>
              <a:ext cx="422301" cy="369332"/>
            </a:xfrm>
            <a:prstGeom prst="rect">
              <a:avLst/>
            </a:prstGeom>
            <a:noFill/>
          </p:spPr>
          <p:txBody>
            <a:bodyPr wrap="square" rtlCol="0">
              <a:spAutoFit/>
            </a:bodyPr>
            <a:lstStyle/>
            <a:p>
              <a:pPr algn="l" fontAlgn="auto">
                <a:spcBef>
                  <a:spcPts val="0"/>
                </a:spcBef>
                <a:spcAft>
                  <a:spcPts val="0"/>
                </a:spcAft>
              </a:pPr>
              <a:r>
                <a:rPr lang="en-US" dirty="0" smtClean="0">
                  <a:solidFill>
                    <a:srgbClr val="FFFF00"/>
                  </a:solidFill>
                  <a:latin typeface="Gill Sans MT"/>
                  <a:ea typeface="+mn-ea"/>
                  <a:cs typeface="+mn-cs"/>
                </a:rPr>
                <a:t> 7</a:t>
              </a:r>
              <a:endParaRPr lang="en-US" dirty="0">
                <a:solidFill>
                  <a:srgbClr val="FFFF00"/>
                </a:solidFill>
                <a:latin typeface="Gill Sans MT"/>
                <a:ea typeface="+mn-ea"/>
                <a:cs typeface="+mn-cs"/>
              </a:endParaRPr>
            </a:p>
          </p:txBody>
        </p:sp>
      </p:grpSp>
      <p:sp>
        <p:nvSpPr>
          <p:cNvPr id="86" name="TextBox 85"/>
          <p:cNvSpPr txBox="1"/>
          <p:nvPr/>
        </p:nvSpPr>
        <p:spPr>
          <a:xfrm>
            <a:off x="7432715" y="3935289"/>
            <a:ext cx="1091901" cy="369332"/>
          </a:xfrm>
          <a:prstGeom prst="rect">
            <a:avLst/>
          </a:prstGeom>
          <a:noFill/>
        </p:spPr>
        <p:txBody>
          <a:bodyPr wrap="square" rtlCol="0">
            <a:spAutoFit/>
          </a:bodyPr>
          <a:lstStyle/>
          <a:p>
            <a:pPr algn="l" fontAlgn="auto">
              <a:spcBef>
                <a:spcPts val="0"/>
              </a:spcBef>
              <a:spcAft>
                <a:spcPts val="0"/>
              </a:spcAft>
            </a:pPr>
            <a:r>
              <a:rPr lang="en-US" dirty="0" smtClean="0">
                <a:solidFill>
                  <a:srgbClr val="FFFF00"/>
                </a:solidFill>
                <a:latin typeface="Gill Sans MT"/>
                <a:ea typeface="+mn-ea"/>
                <a:cs typeface="+mn-cs"/>
              </a:rPr>
              <a:t>Group Id</a:t>
            </a:r>
            <a:endParaRPr lang="en-US" dirty="0">
              <a:solidFill>
                <a:srgbClr val="FFFF00"/>
              </a:solidFill>
              <a:latin typeface="Gill Sans MT"/>
              <a:ea typeface="+mn-ea"/>
              <a:cs typeface="+mn-cs"/>
            </a:endParaRPr>
          </a:p>
        </p:txBody>
      </p:sp>
    </p:spTree>
    <p:extLst>
      <p:ext uri="{BB962C8B-B14F-4D97-AF65-F5344CB8AC3E}">
        <p14:creationId xmlns:p14="http://schemas.microsoft.com/office/powerpoint/2010/main" val="3435064328"/>
      </p:ext>
    </p:extLst>
  </p:cSld>
  <p:clrMapOvr>
    <a:masterClrMapping/>
  </p:clrMapOvr>
  <p:timing>
    <p:tnLst>
      <p:par>
        <p:cTn xmlns:p14="http://schemas.microsoft.com/office/powerpoint/2010/mai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5800" y="-323701"/>
            <a:ext cx="7772400" cy="1143000"/>
          </a:xfrm>
        </p:spPr>
        <p:txBody>
          <a:bodyPr>
            <a:normAutofit/>
          </a:bodyPr>
          <a:lstStyle/>
          <a:p>
            <a:pPr algn="ctr"/>
            <a:r>
              <a:rPr lang="en-US" dirty="0" smtClean="0"/>
              <a:t>OpenCL Memory Hierarchy</a:t>
            </a:r>
            <a:endParaRPr lang="en-US" dirty="0"/>
          </a:p>
        </p:txBody>
      </p:sp>
      <p:sp>
        <p:nvSpPr>
          <p:cNvPr id="3" name="Content Placeholder 2"/>
          <p:cNvSpPr>
            <a:spLocks noGrp="1"/>
          </p:cNvSpPr>
          <p:nvPr>
            <p:ph idx="1"/>
          </p:nvPr>
        </p:nvSpPr>
        <p:spPr>
          <a:xfrm>
            <a:off x="685800" y="637856"/>
            <a:ext cx="7772400" cy="4876182"/>
          </a:xfrm>
        </p:spPr>
        <p:txBody>
          <a:bodyPr>
            <a:normAutofit fontScale="92500" lnSpcReduction="20000"/>
          </a:bodyPr>
          <a:lstStyle/>
          <a:p>
            <a:r>
              <a:rPr lang="en-US" sz="2600" dirty="0" smtClean="0"/>
              <a:t>__Global Memory:  Available to all work items; high latency fetching (hundreds of cycles).</a:t>
            </a:r>
          </a:p>
          <a:p>
            <a:endParaRPr lang="en-US" sz="2600" dirty="0" smtClean="0"/>
          </a:p>
          <a:p>
            <a:r>
              <a:rPr lang="en-US" sz="2600" dirty="0" smtClean="0"/>
              <a:t>__Constant Memory: Read only memory, low latency.</a:t>
            </a:r>
          </a:p>
          <a:p>
            <a:endParaRPr lang="en-US" sz="2600" dirty="0" smtClean="0"/>
          </a:p>
          <a:p>
            <a:r>
              <a:rPr lang="en-US" sz="2600" dirty="0" smtClean="0"/>
              <a:t>__Local Memory:  Available to a group of threads, fast fetching</a:t>
            </a:r>
          </a:p>
          <a:p>
            <a:endParaRPr lang="en-US" sz="2600" dirty="0" smtClean="0"/>
          </a:p>
          <a:p>
            <a:r>
              <a:rPr lang="en-US" sz="2600" dirty="0" smtClean="0"/>
              <a:t>__Private Memory:  Available to each thread</a:t>
            </a:r>
          </a:p>
          <a:p>
            <a:endParaRPr lang="en-US" sz="2600" dirty="0"/>
          </a:p>
          <a:p>
            <a:r>
              <a:rPr lang="en-US" sz="2600" dirty="0" smtClean="0"/>
              <a:t>Host (CPU) Global Memory: Not accessible to device threads. Needs to be pushed by host code to device. High latency</a:t>
            </a:r>
          </a:p>
          <a:p>
            <a:endParaRPr lang="en-US" dirty="0"/>
          </a:p>
        </p:txBody>
      </p:sp>
      <p:sp>
        <p:nvSpPr>
          <p:cNvPr id="34" name="Date Placeholder 33"/>
          <p:cNvSpPr>
            <a:spLocks noGrp="1"/>
          </p:cNvSpPr>
          <p:nvPr>
            <p:ph type="dt" sz="half" idx="10"/>
          </p:nvPr>
        </p:nvSpPr>
        <p:spPr/>
        <p:txBody>
          <a:bodyPr/>
          <a:lstStyle/>
          <a:p>
            <a:r>
              <a:rPr>
                <a:latin typeface="Gill Sans MT"/>
              </a:rPr>
              <a:t>SF13    </a:t>
            </a:r>
            <a:fld id="{9B886725-12B0-4543-80C2-1E03B6AE379D}" type="datetime4">
              <a:rPr lang="en-US">
                <a:latin typeface="Gill Sans MT"/>
              </a:rPr>
              <a:pPr/>
              <a:t>July 6, 2013</a:t>
            </a:fld>
            <a:endParaRPr dirty="0">
              <a:latin typeface="Gill Sans MT"/>
            </a:endParaRPr>
          </a:p>
        </p:txBody>
      </p:sp>
      <p:sp>
        <p:nvSpPr>
          <p:cNvPr id="35" name="Footer Placeholder 34"/>
          <p:cNvSpPr>
            <a:spLocks noGrp="1"/>
          </p:cNvSpPr>
          <p:nvPr>
            <p:ph type="ftr" sz="quarter" idx="11"/>
          </p:nvPr>
        </p:nvSpPr>
        <p:spPr/>
        <p:txBody>
          <a:bodyPr/>
          <a:lstStyle/>
          <a:p>
            <a:r>
              <a:rPr lang="en-US" smtClean="0">
                <a:latin typeface="Gill Sans MT"/>
              </a:rPr>
              <a:t>Argonne National Laboratory Nicholas Frontiere</a:t>
            </a:r>
            <a:endParaRPr lang="en-US" dirty="0">
              <a:latin typeface="Gill Sans MT"/>
            </a:endParaRPr>
          </a:p>
        </p:txBody>
      </p:sp>
      <p:sp>
        <p:nvSpPr>
          <p:cNvPr id="36" name="Slide Number Placeholder 35"/>
          <p:cNvSpPr>
            <a:spLocks noGrp="1"/>
          </p:cNvSpPr>
          <p:nvPr>
            <p:ph type="sldNum" sz="quarter" idx="12"/>
          </p:nvPr>
        </p:nvSpPr>
        <p:spPr/>
        <p:txBody>
          <a:bodyPr/>
          <a:lstStyle/>
          <a:p>
            <a:fld id="{1D72EBF8-7CF5-44B7-B2BF-E22DE4D0703D}" type="slidenum">
              <a:rPr lang="en-US" smtClean="0">
                <a:latin typeface="Gill Sans MT"/>
              </a:rPr>
              <a:pPr/>
              <a:t>15</a:t>
            </a:fld>
            <a:endParaRPr lang="en-US">
              <a:latin typeface="Gill Sans MT"/>
            </a:endParaRPr>
          </a:p>
        </p:txBody>
      </p:sp>
      <p:grpSp>
        <p:nvGrpSpPr>
          <p:cNvPr id="62" name="Group 61"/>
          <p:cNvGrpSpPr/>
          <p:nvPr/>
        </p:nvGrpSpPr>
        <p:grpSpPr>
          <a:xfrm>
            <a:off x="457245" y="594391"/>
            <a:ext cx="8255256" cy="5547437"/>
            <a:chOff x="367801" y="551377"/>
            <a:chExt cx="8255256" cy="5547437"/>
          </a:xfrm>
        </p:grpSpPr>
        <p:grpSp>
          <p:nvGrpSpPr>
            <p:cNvPr id="58" name="Group 57"/>
            <p:cNvGrpSpPr/>
            <p:nvPr/>
          </p:nvGrpSpPr>
          <p:grpSpPr>
            <a:xfrm>
              <a:off x="367801" y="551377"/>
              <a:ext cx="8255256" cy="5547437"/>
              <a:chOff x="367801" y="551377"/>
              <a:chExt cx="8255256" cy="5547437"/>
            </a:xfrm>
          </p:grpSpPr>
          <p:grpSp>
            <p:nvGrpSpPr>
              <p:cNvPr id="55" name="Group 54"/>
              <p:cNvGrpSpPr/>
              <p:nvPr/>
            </p:nvGrpSpPr>
            <p:grpSpPr>
              <a:xfrm>
                <a:off x="367801" y="551377"/>
                <a:ext cx="8255256" cy="5547437"/>
                <a:chOff x="228600" y="479544"/>
                <a:chExt cx="8255256" cy="5547437"/>
              </a:xfrm>
            </p:grpSpPr>
            <p:sp>
              <p:nvSpPr>
                <p:cNvPr id="51" name="Rectangle 50"/>
                <p:cNvSpPr/>
                <p:nvPr/>
              </p:nvSpPr>
              <p:spPr>
                <a:xfrm>
                  <a:off x="228600" y="4371656"/>
                  <a:ext cx="8255256" cy="1559263"/>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grpSp>
              <p:nvGrpSpPr>
                <p:cNvPr id="54" name="Group 53"/>
                <p:cNvGrpSpPr/>
                <p:nvPr/>
              </p:nvGrpSpPr>
              <p:grpSpPr>
                <a:xfrm>
                  <a:off x="228600" y="479544"/>
                  <a:ext cx="8255256" cy="5547437"/>
                  <a:chOff x="228600" y="479544"/>
                  <a:chExt cx="8255256" cy="5547437"/>
                </a:xfrm>
              </p:grpSpPr>
              <p:grpSp>
                <p:nvGrpSpPr>
                  <p:cNvPr id="50" name="Group 49"/>
                  <p:cNvGrpSpPr/>
                  <p:nvPr/>
                </p:nvGrpSpPr>
                <p:grpSpPr>
                  <a:xfrm>
                    <a:off x="228600" y="479544"/>
                    <a:ext cx="8255256" cy="5090956"/>
                    <a:chOff x="228600" y="479544"/>
                    <a:chExt cx="8255256" cy="5090956"/>
                  </a:xfrm>
                </p:grpSpPr>
                <p:sp>
                  <p:nvSpPr>
                    <p:cNvPr id="8" name="Rectangle 7"/>
                    <p:cNvSpPr/>
                    <p:nvPr/>
                  </p:nvSpPr>
                  <p:spPr>
                    <a:xfrm>
                      <a:off x="608608" y="4765345"/>
                      <a:ext cx="7348085" cy="805155"/>
                    </a:xfrm>
                    <a:prstGeom prst="rect">
                      <a:avLst/>
                    </a:prstGeom>
                    <a:solidFill>
                      <a:schemeClr val="bg1"/>
                    </a:solidFill>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r>
                        <a:rPr lang="en-US" dirty="0" smtClean="0">
                          <a:solidFill>
                            <a:prstClr val="white"/>
                          </a:solidFill>
                          <a:latin typeface="Gill Sans MT"/>
                        </a:rPr>
                        <a:t>Global Memory </a:t>
                      </a:r>
                      <a:endParaRPr lang="en-US" dirty="0">
                        <a:solidFill>
                          <a:prstClr val="white"/>
                        </a:solidFill>
                        <a:latin typeface="Gill Sans MT"/>
                      </a:endParaRPr>
                    </a:p>
                  </p:txBody>
                </p:sp>
                <p:grpSp>
                  <p:nvGrpSpPr>
                    <p:cNvPr id="31" name="Group 30"/>
                    <p:cNvGrpSpPr/>
                    <p:nvPr/>
                  </p:nvGrpSpPr>
                  <p:grpSpPr>
                    <a:xfrm>
                      <a:off x="228600" y="479544"/>
                      <a:ext cx="8255256" cy="3820081"/>
                      <a:chOff x="430906" y="1950518"/>
                      <a:chExt cx="8255256" cy="3820081"/>
                    </a:xfrm>
                  </p:grpSpPr>
                  <p:sp>
                    <p:nvSpPr>
                      <p:cNvPr id="30" name="Rectangle 29"/>
                      <p:cNvSpPr/>
                      <p:nvPr/>
                    </p:nvSpPr>
                    <p:spPr>
                      <a:xfrm>
                        <a:off x="430906" y="1950518"/>
                        <a:ext cx="8255256" cy="3820081"/>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9" name="Rectangle 8"/>
                      <p:cNvSpPr/>
                      <p:nvPr/>
                    </p:nvSpPr>
                    <p:spPr>
                      <a:xfrm>
                        <a:off x="810914" y="4808254"/>
                        <a:ext cx="7348085" cy="805155"/>
                      </a:xfrm>
                      <a:prstGeom prst="rect">
                        <a:avLst/>
                      </a:prstGeom>
                      <a:solidFill>
                        <a:srgbClr val="660066"/>
                      </a:solidFill>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r>
                          <a:rPr lang="en-US" dirty="0" smtClean="0">
                            <a:solidFill>
                              <a:prstClr val="white"/>
                            </a:solidFill>
                            <a:latin typeface="Gill Sans MT"/>
                          </a:rPr>
                          <a:t>Global Memory/Constant Memory Cache</a:t>
                        </a:r>
                        <a:endParaRPr lang="en-US" dirty="0">
                          <a:solidFill>
                            <a:prstClr val="white"/>
                          </a:solidFill>
                          <a:latin typeface="Gill Sans MT"/>
                        </a:endParaRPr>
                      </a:p>
                    </p:txBody>
                  </p:sp>
                  <p:sp>
                    <p:nvSpPr>
                      <p:cNvPr id="10" name="Rectangle 9"/>
                      <p:cNvSpPr/>
                      <p:nvPr/>
                    </p:nvSpPr>
                    <p:spPr>
                      <a:xfrm>
                        <a:off x="810913" y="4076811"/>
                        <a:ext cx="2783751" cy="532990"/>
                      </a:xfrm>
                      <a:prstGeom prst="rect">
                        <a:avLst/>
                      </a:prstGeom>
                      <a:solidFill>
                        <a:srgbClr val="0000FF"/>
                      </a:solidFill>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r>
                          <a:rPr lang="en-US" dirty="0" smtClean="0">
                            <a:solidFill>
                              <a:prstClr val="white"/>
                            </a:solidFill>
                            <a:latin typeface="Gill Sans MT"/>
                          </a:rPr>
                          <a:t>Local Memory</a:t>
                        </a:r>
                        <a:endParaRPr lang="en-US" dirty="0">
                          <a:solidFill>
                            <a:prstClr val="white"/>
                          </a:solidFill>
                          <a:latin typeface="Gill Sans MT"/>
                        </a:endParaRPr>
                      </a:p>
                    </p:txBody>
                  </p:sp>
                  <p:grpSp>
                    <p:nvGrpSpPr>
                      <p:cNvPr id="21" name="Group 20"/>
                      <p:cNvGrpSpPr/>
                      <p:nvPr/>
                    </p:nvGrpSpPr>
                    <p:grpSpPr>
                      <a:xfrm>
                        <a:off x="810914" y="2093845"/>
                        <a:ext cx="2783750" cy="1744821"/>
                        <a:chOff x="810914" y="2093844"/>
                        <a:chExt cx="2783750" cy="1744821"/>
                      </a:xfrm>
                      <a:solidFill>
                        <a:srgbClr val="FF0000"/>
                      </a:solidFill>
                    </p:grpSpPr>
                    <p:sp>
                      <p:nvSpPr>
                        <p:cNvPr id="12" name="Rectangle 11"/>
                        <p:cNvSpPr/>
                        <p:nvPr/>
                      </p:nvSpPr>
                      <p:spPr>
                        <a:xfrm>
                          <a:off x="810914" y="2093844"/>
                          <a:ext cx="2783750" cy="1744821"/>
                        </a:xfrm>
                        <a:prstGeom prst="rect">
                          <a:avLst/>
                        </a:prstGeom>
                        <a:grpFill/>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4" name="Rectangle 13"/>
                        <p:cNvSpPr/>
                        <p:nvPr/>
                      </p:nvSpPr>
                      <p:spPr>
                        <a:xfrm>
                          <a:off x="918511" y="2222684"/>
                          <a:ext cx="1001011" cy="510310"/>
                        </a:xfrm>
                        <a:prstGeom prst="rect">
                          <a:avLst/>
                        </a:prstGeom>
                        <a:grpFill/>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r>
                            <a:rPr lang="en-US" dirty="0" smtClean="0">
                              <a:solidFill>
                                <a:prstClr val="white"/>
                              </a:solidFill>
                              <a:latin typeface="Gill Sans MT"/>
                            </a:rPr>
                            <a:t>Private memory</a:t>
                          </a:r>
                          <a:endParaRPr lang="en-US" dirty="0">
                            <a:solidFill>
                              <a:prstClr val="white"/>
                            </a:solidFill>
                            <a:latin typeface="Gill Sans MT"/>
                          </a:endParaRPr>
                        </a:p>
                      </p:txBody>
                    </p:sp>
                    <p:sp>
                      <p:nvSpPr>
                        <p:cNvPr id="17" name="Rectangle 16"/>
                        <p:cNvSpPr/>
                        <p:nvPr/>
                      </p:nvSpPr>
                      <p:spPr>
                        <a:xfrm>
                          <a:off x="2495585" y="2222684"/>
                          <a:ext cx="967989" cy="510310"/>
                        </a:xfrm>
                        <a:prstGeom prst="rect">
                          <a:avLst/>
                        </a:prstGeom>
                        <a:grpFill/>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r>
                            <a:rPr lang="en-US" dirty="0" smtClean="0">
                              <a:solidFill>
                                <a:prstClr val="white"/>
                              </a:solidFill>
                              <a:latin typeface="Gill Sans MT"/>
                            </a:rPr>
                            <a:t>Private memory</a:t>
                          </a:r>
                          <a:endParaRPr lang="en-US" dirty="0">
                            <a:solidFill>
                              <a:prstClr val="white"/>
                            </a:solidFill>
                            <a:latin typeface="Gill Sans MT"/>
                          </a:endParaRPr>
                        </a:p>
                      </p:txBody>
                    </p:sp>
                    <p:sp>
                      <p:nvSpPr>
                        <p:cNvPr id="18" name="Rectangle 17"/>
                        <p:cNvSpPr/>
                        <p:nvPr/>
                      </p:nvSpPr>
                      <p:spPr>
                        <a:xfrm>
                          <a:off x="910294" y="2885394"/>
                          <a:ext cx="1009228" cy="510310"/>
                        </a:xfrm>
                        <a:prstGeom prst="rect">
                          <a:avLst/>
                        </a:prstGeom>
                        <a:grpFill/>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r>
                            <a:rPr lang="en-US" dirty="0" smtClean="0">
                              <a:solidFill>
                                <a:prstClr val="white"/>
                              </a:solidFill>
                              <a:latin typeface="Gill Sans MT"/>
                            </a:rPr>
                            <a:t>Work Item 1</a:t>
                          </a:r>
                          <a:endParaRPr lang="en-US" dirty="0">
                            <a:solidFill>
                              <a:prstClr val="white"/>
                            </a:solidFill>
                            <a:latin typeface="Gill Sans MT"/>
                          </a:endParaRPr>
                        </a:p>
                      </p:txBody>
                    </p:sp>
                    <p:sp>
                      <p:nvSpPr>
                        <p:cNvPr id="19" name="Rectangle 18"/>
                        <p:cNvSpPr/>
                        <p:nvPr/>
                      </p:nvSpPr>
                      <p:spPr>
                        <a:xfrm>
                          <a:off x="2495585" y="2885394"/>
                          <a:ext cx="997889" cy="510310"/>
                        </a:xfrm>
                        <a:prstGeom prst="rect">
                          <a:avLst/>
                        </a:prstGeom>
                        <a:grpFill/>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r>
                            <a:rPr lang="en-US" dirty="0" smtClean="0">
                              <a:solidFill>
                                <a:prstClr val="white"/>
                              </a:solidFill>
                              <a:latin typeface="Gill Sans MT"/>
                            </a:rPr>
                            <a:t>Work Item N </a:t>
                          </a:r>
                          <a:endParaRPr lang="en-US" dirty="0">
                            <a:solidFill>
                              <a:prstClr val="white"/>
                            </a:solidFill>
                            <a:latin typeface="Gill Sans MT"/>
                          </a:endParaRPr>
                        </a:p>
                      </p:txBody>
                    </p:sp>
                    <p:sp>
                      <p:nvSpPr>
                        <p:cNvPr id="20" name="TextBox 19"/>
                        <p:cNvSpPr txBox="1"/>
                        <p:nvPr/>
                      </p:nvSpPr>
                      <p:spPr>
                        <a:xfrm>
                          <a:off x="1372097" y="3469333"/>
                          <a:ext cx="1887366" cy="369332"/>
                        </a:xfrm>
                        <a:prstGeom prst="rect">
                          <a:avLst/>
                        </a:prstGeom>
                        <a:grpFill/>
                      </p:spPr>
                      <p:txBody>
                        <a:bodyPr wrap="square" rtlCol="0">
                          <a:spAutoFit/>
                        </a:bodyPr>
                        <a:lstStyle/>
                        <a:p>
                          <a:pPr algn="l" fontAlgn="auto">
                            <a:spcBef>
                              <a:spcPts val="0"/>
                            </a:spcBef>
                            <a:spcAft>
                              <a:spcPts val="0"/>
                            </a:spcAft>
                          </a:pPr>
                          <a:r>
                            <a:rPr lang="en-US" dirty="0" smtClean="0">
                              <a:solidFill>
                                <a:prstClr val="white"/>
                              </a:solidFill>
                              <a:latin typeface="Gill Sans MT"/>
                              <a:ea typeface="+mn-ea"/>
                              <a:cs typeface="+mn-cs"/>
                            </a:rPr>
                            <a:t>Work Group 1</a:t>
                          </a:r>
                          <a:endParaRPr lang="en-US" dirty="0">
                            <a:solidFill>
                              <a:prstClr val="white"/>
                            </a:solidFill>
                            <a:latin typeface="Gill Sans MT"/>
                            <a:ea typeface="+mn-ea"/>
                            <a:cs typeface="+mn-cs"/>
                          </a:endParaRPr>
                        </a:p>
                      </p:txBody>
                    </p:sp>
                  </p:grpSp>
                  <p:grpSp>
                    <p:nvGrpSpPr>
                      <p:cNvPr id="22" name="Group 21"/>
                      <p:cNvGrpSpPr/>
                      <p:nvPr/>
                    </p:nvGrpSpPr>
                    <p:grpSpPr>
                      <a:xfrm>
                        <a:off x="5598250" y="2093844"/>
                        <a:ext cx="2783750" cy="1744821"/>
                        <a:chOff x="810914" y="2093844"/>
                        <a:chExt cx="2783750" cy="1744821"/>
                      </a:xfrm>
                      <a:solidFill>
                        <a:srgbClr val="FF0000"/>
                      </a:solidFill>
                    </p:grpSpPr>
                    <p:sp>
                      <p:nvSpPr>
                        <p:cNvPr id="23" name="Rectangle 22"/>
                        <p:cNvSpPr/>
                        <p:nvPr/>
                      </p:nvSpPr>
                      <p:spPr>
                        <a:xfrm>
                          <a:off x="810914" y="2093844"/>
                          <a:ext cx="2783750" cy="1744821"/>
                        </a:xfrm>
                        <a:prstGeom prst="rect">
                          <a:avLst/>
                        </a:prstGeom>
                        <a:grpFill/>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24" name="Rectangle 23"/>
                        <p:cNvSpPr/>
                        <p:nvPr/>
                      </p:nvSpPr>
                      <p:spPr>
                        <a:xfrm>
                          <a:off x="918511" y="2222684"/>
                          <a:ext cx="1009228" cy="510310"/>
                        </a:xfrm>
                        <a:prstGeom prst="rect">
                          <a:avLst/>
                        </a:prstGeom>
                        <a:grpFill/>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r>
                            <a:rPr lang="en-US" dirty="0" smtClean="0">
                              <a:solidFill>
                                <a:prstClr val="white"/>
                              </a:solidFill>
                              <a:latin typeface="Gill Sans MT"/>
                            </a:rPr>
                            <a:t>Private memory</a:t>
                          </a:r>
                          <a:endParaRPr lang="en-US" dirty="0">
                            <a:solidFill>
                              <a:prstClr val="white"/>
                            </a:solidFill>
                            <a:latin typeface="Gill Sans MT"/>
                          </a:endParaRPr>
                        </a:p>
                      </p:txBody>
                    </p:sp>
                    <p:sp>
                      <p:nvSpPr>
                        <p:cNvPr id="25" name="Rectangle 24"/>
                        <p:cNvSpPr/>
                        <p:nvPr/>
                      </p:nvSpPr>
                      <p:spPr>
                        <a:xfrm>
                          <a:off x="2465685" y="2222684"/>
                          <a:ext cx="997889" cy="510310"/>
                        </a:xfrm>
                        <a:prstGeom prst="rect">
                          <a:avLst/>
                        </a:prstGeom>
                        <a:grpFill/>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r>
                            <a:rPr lang="en-US" dirty="0" smtClean="0">
                              <a:solidFill>
                                <a:prstClr val="white"/>
                              </a:solidFill>
                              <a:latin typeface="Gill Sans MT"/>
                            </a:rPr>
                            <a:t>Private memory</a:t>
                          </a:r>
                          <a:endParaRPr lang="en-US" dirty="0">
                            <a:solidFill>
                              <a:prstClr val="white"/>
                            </a:solidFill>
                            <a:latin typeface="Gill Sans MT"/>
                          </a:endParaRPr>
                        </a:p>
                      </p:txBody>
                    </p:sp>
                    <p:sp>
                      <p:nvSpPr>
                        <p:cNvPr id="26" name="Rectangle 25"/>
                        <p:cNvSpPr/>
                        <p:nvPr/>
                      </p:nvSpPr>
                      <p:spPr>
                        <a:xfrm>
                          <a:off x="918511" y="2885394"/>
                          <a:ext cx="1009228" cy="510310"/>
                        </a:xfrm>
                        <a:prstGeom prst="rect">
                          <a:avLst/>
                        </a:prstGeom>
                        <a:grpFill/>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r>
                            <a:rPr lang="en-US" dirty="0" smtClean="0">
                              <a:solidFill>
                                <a:prstClr val="white"/>
                              </a:solidFill>
                              <a:latin typeface="Gill Sans MT"/>
                            </a:rPr>
                            <a:t>Work Item 1</a:t>
                          </a:r>
                          <a:endParaRPr lang="en-US" dirty="0">
                            <a:solidFill>
                              <a:prstClr val="white"/>
                            </a:solidFill>
                            <a:latin typeface="Gill Sans MT"/>
                          </a:endParaRPr>
                        </a:p>
                      </p:txBody>
                    </p:sp>
                    <p:sp>
                      <p:nvSpPr>
                        <p:cNvPr id="27" name="Rectangle 26"/>
                        <p:cNvSpPr/>
                        <p:nvPr/>
                      </p:nvSpPr>
                      <p:spPr>
                        <a:xfrm>
                          <a:off x="2465686" y="2885394"/>
                          <a:ext cx="997889" cy="510310"/>
                        </a:xfrm>
                        <a:prstGeom prst="rect">
                          <a:avLst/>
                        </a:prstGeom>
                        <a:grpFill/>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r>
                            <a:rPr lang="en-US" dirty="0" smtClean="0">
                              <a:solidFill>
                                <a:prstClr val="white"/>
                              </a:solidFill>
                              <a:latin typeface="Gill Sans MT"/>
                            </a:rPr>
                            <a:t>Work Item N </a:t>
                          </a:r>
                          <a:endParaRPr lang="en-US" dirty="0">
                            <a:solidFill>
                              <a:prstClr val="white"/>
                            </a:solidFill>
                            <a:latin typeface="Gill Sans MT"/>
                          </a:endParaRPr>
                        </a:p>
                      </p:txBody>
                    </p:sp>
                    <p:sp>
                      <p:nvSpPr>
                        <p:cNvPr id="28" name="TextBox 27"/>
                        <p:cNvSpPr txBox="1"/>
                        <p:nvPr/>
                      </p:nvSpPr>
                      <p:spPr>
                        <a:xfrm>
                          <a:off x="1372097" y="3469333"/>
                          <a:ext cx="1887366" cy="369332"/>
                        </a:xfrm>
                        <a:prstGeom prst="rect">
                          <a:avLst/>
                        </a:prstGeom>
                        <a:grpFill/>
                      </p:spPr>
                      <p:txBody>
                        <a:bodyPr wrap="square" rtlCol="0">
                          <a:spAutoFit/>
                        </a:bodyPr>
                        <a:lstStyle/>
                        <a:p>
                          <a:pPr algn="l" fontAlgn="auto">
                            <a:spcBef>
                              <a:spcPts val="0"/>
                            </a:spcBef>
                            <a:spcAft>
                              <a:spcPts val="0"/>
                            </a:spcAft>
                          </a:pPr>
                          <a:r>
                            <a:rPr lang="en-US" dirty="0" smtClean="0">
                              <a:solidFill>
                                <a:prstClr val="white"/>
                              </a:solidFill>
                              <a:latin typeface="Gill Sans MT"/>
                              <a:ea typeface="+mn-ea"/>
                              <a:cs typeface="+mn-cs"/>
                            </a:rPr>
                            <a:t>Work Group M</a:t>
                          </a:r>
                          <a:endParaRPr lang="en-US" dirty="0">
                            <a:solidFill>
                              <a:prstClr val="white"/>
                            </a:solidFill>
                            <a:latin typeface="Gill Sans MT"/>
                            <a:ea typeface="+mn-ea"/>
                            <a:cs typeface="+mn-cs"/>
                          </a:endParaRPr>
                        </a:p>
                      </p:txBody>
                    </p:sp>
                  </p:grpSp>
                  <p:sp>
                    <p:nvSpPr>
                      <p:cNvPr id="29" name="Rectangle 28"/>
                      <p:cNvSpPr/>
                      <p:nvPr/>
                    </p:nvSpPr>
                    <p:spPr>
                      <a:xfrm>
                        <a:off x="5598249" y="4076811"/>
                        <a:ext cx="2783751" cy="532990"/>
                      </a:xfrm>
                      <a:prstGeom prst="rect">
                        <a:avLst/>
                      </a:prstGeom>
                      <a:solidFill>
                        <a:srgbClr val="0000FF"/>
                      </a:solidFill>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r>
                          <a:rPr lang="en-US" dirty="0" smtClean="0">
                            <a:solidFill>
                              <a:prstClr val="white"/>
                            </a:solidFill>
                            <a:latin typeface="Gill Sans MT"/>
                          </a:rPr>
                          <a:t>Local Memory</a:t>
                        </a:r>
                        <a:endParaRPr lang="en-US" dirty="0">
                          <a:solidFill>
                            <a:prstClr val="white"/>
                          </a:solidFill>
                          <a:latin typeface="Gill Sans MT"/>
                        </a:endParaRPr>
                      </a:p>
                    </p:txBody>
                  </p:sp>
                </p:grpSp>
                <p:cxnSp>
                  <p:nvCxnSpPr>
                    <p:cNvPr id="40" name="Straight Connector 39"/>
                    <p:cNvCxnSpPr>
                      <a:stCxn id="10" idx="2"/>
                    </p:cNvCxnSpPr>
                    <p:nvPr/>
                  </p:nvCxnSpPr>
                  <p:spPr>
                    <a:xfrm>
                      <a:off x="2000483" y="3138827"/>
                      <a:ext cx="0" cy="198453"/>
                    </a:xfrm>
                    <a:prstGeom prst="line">
                      <a:avLst/>
                    </a:prstGeom>
                    <a:ln w="152400" cmpd="sng">
                      <a:solidFill>
                        <a:schemeClr val="bg1"/>
                      </a:solidFill>
                      <a:tailEnd type="none"/>
                    </a:ln>
                  </p:spPr>
                  <p:style>
                    <a:lnRef idx="2">
                      <a:schemeClr val="accent1"/>
                    </a:lnRef>
                    <a:fillRef idx="0">
                      <a:schemeClr val="accent1"/>
                    </a:fillRef>
                    <a:effectRef idx="1">
                      <a:schemeClr val="accent1"/>
                    </a:effectRef>
                    <a:fontRef idx="minor">
                      <a:schemeClr val="tx1"/>
                    </a:fontRef>
                  </p:style>
                </p:cxnSp>
                <p:cxnSp>
                  <p:nvCxnSpPr>
                    <p:cNvPr id="42" name="Straight Connector 41"/>
                    <p:cNvCxnSpPr>
                      <a:endCxn id="10" idx="0"/>
                    </p:cNvCxnSpPr>
                    <p:nvPr/>
                  </p:nvCxnSpPr>
                  <p:spPr>
                    <a:xfrm>
                      <a:off x="2000483" y="2367691"/>
                      <a:ext cx="0" cy="238146"/>
                    </a:xfrm>
                    <a:prstGeom prst="line">
                      <a:avLst/>
                    </a:prstGeom>
                    <a:ln w="152400" cmpd="sng">
                      <a:solidFill>
                        <a:schemeClr val="bg1"/>
                      </a:solidFill>
                      <a:tailEnd type="none"/>
                    </a:ln>
                  </p:spPr>
                  <p:style>
                    <a:lnRef idx="2">
                      <a:schemeClr val="accent1"/>
                    </a:lnRef>
                    <a:fillRef idx="0">
                      <a:schemeClr val="accent1"/>
                    </a:fillRef>
                    <a:effectRef idx="1">
                      <a:schemeClr val="accent1"/>
                    </a:effectRef>
                    <a:fontRef idx="minor">
                      <a:schemeClr val="tx1"/>
                    </a:fontRef>
                  </p:style>
                </p:cxnSp>
                <p:cxnSp>
                  <p:nvCxnSpPr>
                    <p:cNvPr id="47" name="Straight Connector 46"/>
                    <p:cNvCxnSpPr/>
                    <p:nvPr/>
                  </p:nvCxnSpPr>
                  <p:spPr>
                    <a:xfrm>
                      <a:off x="6714436" y="3138827"/>
                      <a:ext cx="0" cy="198453"/>
                    </a:xfrm>
                    <a:prstGeom prst="line">
                      <a:avLst/>
                    </a:prstGeom>
                    <a:ln w="152400" cmpd="sng">
                      <a:solidFill>
                        <a:schemeClr val="bg1"/>
                      </a:solidFill>
                      <a:tailEnd type="none"/>
                    </a:ln>
                  </p:spPr>
                  <p:style>
                    <a:lnRef idx="2">
                      <a:schemeClr val="accent1"/>
                    </a:lnRef>
                    <a:fillRef idx="0">
                      <a:schemeClr val="accent1"/>
                    </a:fillRef>
                    <a:effectRef idx="1">
                      <a:schemeClr val="accent1"/>
                    </a:effectRef>
                    <a:fontRef idx="minor">
                      <a:schemeClr val="tx1"/>
                    </a:fontRef>
                  </p:style>
                </p:cxnSp>
                <p:cxnSp>
                  <p:nvCxnSpPr>
                    <p:cNvPr id="48" name="Straight Connector 47"/>
                    <p:cNvCxnSpPr/>
                    <p:nvPr/>
                  </p:nvCxnSpPr>
                  <p:spPr>
                    <a:xfrm>
                      <a:off x="6717252" y="2401018"/>
                      <a:ext cx="0" cy="238146"/>
                    </a:xfrm>
                    <a:prstGeom prst="line">
                      <a:avLst/>
                    </a:prstGeom>
                    <a:ln w="152400" cmpd="sng">
                      <a:solidFill>
                        <a:schemeClr val="bg1"/>
                      </a:solidFill>
                      <a:tailEnd type="none"/>
                    </a:ln>
                  </p:spPr>
                  <p:style>
                    <a:lnRef idx="2">
                      <a:schemeClr val="accent1"/>
                    </a:lnRef>
                    <a:fillRef idx="0">
                      <a:schemeClr val="accent1"/>
                    </a:fillRef>
                    <a:effectRef idx="1">
                      <a:schemeClr val="accent1"/>
                    </a:effectRef>
                    <a:fontRef idx="minor">
                      <a:schemeClr val="tx1"/>
                    </a:fontRef>
                  </p:style>
                </p:cxnSp>
              </p:grpSp>
              <p:sp>
                <p:nvSpPr>
                  <p:cNvPr id="52" name="TextBox 51"/>
                  <p:cNvSpPr txBox="1"/>
                  <p:nvPr/>
                </p:nvSpPr>
                <p:spPr>
                  <a:xfrm>
                    <a:off x="3482817" y="5442205"/>
                    <a:ext cx="1447007" cy="584776"/>
                  </a:xfrm>
                  <a:prstGeom prst="rect">
                    <a:avLst/>
                  </a:prstGeom>
                  <a:noFill/>
                </p:spPr>
                <p:txBody>
                  <a:bodyPr wrap="square" rtlCol="0">
                    <a:spAutoFit/>
                  </a:bodyPr>
                  <a:lstStyle/>
                  <a:p>
                    <a:pPr algn="l" fontAlgn="auto">
                      <a:spcBef>
                        <a:spcPts val="0"/>
                      </a:spcBef>
                      <a:spcAft>
                        <a:spcPts val="0"/>
                      </a:spcAft>
                    </a:pPr>
                    <a:r>
                      <a:rPr lang="en-US" dirty="0" smtClean="0">
                        <a:solidFill>
                          <a:prstClr val="white"/>
                        </a:solidFill>
                        <a:latin typeface="Gill Sans MT"/>
                        <a:ea typeface="+mn-ea"/>
                        <a:cs typeface="+mn-cs"/>
                      </a:rPr>
                      <a:t>     </a:t>
                    </a:r>
                    <a:r>
                      <a:rPr lang="en-US" sz="3200" dirty="0" smtClean="0">
                        <a:solidFill>
                          <a:prstClr val="white"/>
                        </a:solidFill>
                        <a:latin typeface="Gill Sans MT"/>
                        <a:ea typeface="+mn-ea"/>
                        <a:cs typeface="+mn-cs"/>
                      </a:rPr>
                      <a:t>Host</a:t>
                    </a:r>
                    <a:endParaRPr lang="en-US" sz="3200" dirty="0">
                      <a:solidFill>
                        <a:prstClr val="white"/>
                      </a:solidFill>
                      <a:latin typeface="Gill Sans MT"/>
                      <a:ea typeface="+mn-ea"/>
                      <a:cs typeface="+mn-cs"/>
                    </a:endParaRPr>
                  </a:p>
                </p:txBody>
              </p:sp>
              <p:sp>
                <p:nvSpPr>
                  <p:cNvPr id="53" name="TextBox 52"/>
                  <p:cNvSpPr txBox="1"/>
                  <p:nvPr/>
                </p:nvSpPr>
                <p:spPr>
                  <a:xfrm>
                    <a:off x="3713177" y="2208277"/>
                    <a:ext cx="1447007" cy="861774"/>
                  </a:xfrm>
                  <a:prstGeom prst="rect">
                    <a:avLst/>
                  </a:prstGeom>
                  <a:noFill/>
                </p:spPr>
                <p:txBody>
                  <a:bodyPr wrap="square" rtlCol="0">
                    <a:spAutoFit/>
                  </a:bodyPr>
                  <a:lstStyle/>
                  <a:p>
                    <a:pPr algn="l" fontAlgn="auto">
                      <a:spcBef>
                        <a:spcPts val="0"/>
                      </a:spcBef>
                      <a:spcAft>
                        <a:spcPts val="0"/>
                      </a:spcAft>
                    </a:pPr>
                    <a:r>
                      <a:rPr lang="en-US" dirty="0" smtClean="0">
                        <a:solidFill>
                          <a:prstClr val="white"/>
                        </a:solidFill>
                        <a:latin typeface="Gill Sans MT"/>
                        <a:ea typeface="+mn-ea"/>
                        <a:cs typeface="+mn-cs"/>
                      </a:rPr>
                      <a:t>     </a:t>
                    </a:r>
                    <a:r>
                      <a:rPr lang="en-US" sz="3200" dirty="0" smtClean="0">
                        <a:solidFill>
                          <a:prstClr val="white"/>
                        </a:solidFill>
                        <a:latin typeface="Gill Sans MT"/>
                        <a:ea typeface="+mn-ea"/>
                        <a:cs typeface="+mn-cs"/>
                      </a:rPr>
                      <a:t>Device</a:t>
                    </a:r>
                    <a:endParaRPr lang="en-US" sz="3200" dirty="0">
                      <a:solidFill>
                        <a:prstClr val="white"/>
                      </a:solidFill>
                      <a:latin typeface="Gill Sans MT"/>
                      <a:ea typeface="+mn-ea"/>
                      <a:cs typeface="+mn-cs"/>
                    </a:endParaRPr>
                  </a:p>
                </p:txBody>
              </p:sp>
            </p:grpSp>
          </p:grpSp>
          <p:sp>
            <p:nvSpPr>
              <p:cNvPr id="56" name="Up-Down Arrow 55"/>
              <p:cNvSpPr/>
              <p:nvPr/>
            </p:nvSpPr>
            <p:spPr>
              <a:xfrm>
                <a:off x="1868454" y="4152655"/>
                <a:ext cx="542460" cy="898624"/>
              </a:xfrm>
              <a:prstGeom prst="upDownArrow">
                <a:avLst/>
              </a:prstGeom>
              <a:solidFill>
                <a:srgbClr val="FFFF00"/>
              </a:solidFill>
              <a:ln>
                <a:solidFill>
                  <a:srgbClr val="800000"/>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57" name="Up-Down Arrow 56"/>
              <p:cNvSpPr/>
              <p:nvPr/>
            </p:nvSpPr>
            <p:spPr>
              <a:xfrm>
                <a:off x="6585223" y="4152655"/>
                <a:ext cx="542460" cy="898624"/>
              </a:xfrm>
              <a:prstGeom prst="upDownArrow">
                <a:avLst/>
              </a:prstGeom>
              <a:solidFill>
                <a:srgbClr val="FFFF00"/>
              </a:solidFill>
              <a:ln>
                <a:solidFill>
                  <a:srgbClr val="800000"/>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grpSp>
        <p:sp>
          <p:nvSpPr>
            <p:cNvPr id="59" name="TextBox 58"/>
            <p:cNvSpPr txBox="1"/>
            <p:nvPr/>
          </p:nvSpPr>
          <p:spPr>
            <a:xfrm>
              <a:off x="3931181" y="823544"/>
              <a:ext cx="1355001" cy="984885"/>
            </a:xfrm>
            <a:prstGeom prst="rect">
              <a:avLst/>
            </a:prstGeom>
            <a:noFill/>
          </p:spPr>
          <p:txBody>
            <a:bodyPr wrap="square" rtlCol="0">
              <a:spAutoFit/>
            </a:bodyPr>
            <a:lstStyle/>
            <a:p>
              <a:pPr algn="l" fontAlgn="auto">
                <a:spcBef>
                  <a:spcPts val="0"/>
                </a:spcBef>
                <a:spcAft>
                  <a:spcPts val="0"/>
                </a:spcAft>
              </a:pPr>
              <a:r>
                <a:rPr lang="en-US" sz="5800" dirty="0" smtClean="0">
                  <a:solidFill>
                    <a:prstClr val="white"/>
                  </a:solidFill>
                  <a:latin typeface="Gill Sans MT"/>
                  <a:ea typeface="+mn-ea"/>
                  <a:cs typeface="+mn-cs"/>
                </a:rPr>
                <a:t>. . . .</a:t>
              </a:r>
              <a:endParaRPr lang="en-US" sz="5800" dirty="0">
                <a:solidFill>
                  <a:prstClr val="white"/>
                </a:solidFill>
                <a:latin typeface="Gill Sans MT"/>
                <a:ea typeface="+mn-ea"/>
                <a:cs typeface="+mn-cs"/>
              </a:endParaRPr>
            </a:p>
          </p:txBody>
        </p:sp>
        <p:sp>
          <p:nvSpPr>
            <p:cNvPr id="60" name="TextBox 59"/>
            <p:cNvSpPr txBox="1"/>
            <p:nvPr/>
          </p:nvSpPr>
          <p:spPr>
            <a:xfrm>
              <a:off x="1868454" y="1151749"/>
              <a:ext cx="684102" cy="430887"/>
            </a:xfrm>
            <a:prstGeom prst="rect">
              <a:avLst/>
            </a:prstGeom>
            <a:noFill/>
          </p:spPr>
          <p:txBody>
            <a:bodyPr wrap="square" rtlCol="0">
              <a:spAutoFit/>
            </a:bodyPr>
            <a:lstStyle/>
            <a:p>
              <a:pPr algn="l" fontAlgn="auto">
                <a:spcBef>
                  <a:spcPts val="0"/>
                </a:spcBef>
                <a:spcAft>
                  <a:spcPts val="0"/>
                </a:spcAft>
              </a:pPr>
              <a:r>
                <a:rPr lang="en-US" sz="2200" dirty="0" smtClean="0">
                  <a:solidFill>
                    <a:prstClr val="white"/>
                  </a:solidFill>
                  <a:latin typeface="Gill Sans MT"/>
                  <a:ea typeface="+mn-ea"/>
                  <a:cs typeface="+mn-cs"/>
                </a:rPr>
                <a:t>. . . .</a:t>
              </a:r>
              <a:endParaRPr lang="en-US" sz="2200" dirty="0">
                <a:solidFill>
                  <a:prstClr val="white"/>
                </a:solidFill>
                <a:latin typeface="Gill Sans MT"/>
                <a:ea typeface="+mn-ea"/>
                <a:cs typeface="+mn-cs"/>
              </a:endParaRPr>
            </a:p>
          </p:txBody>
        </p:sp>
        <p:sp>
          <p:nvSpPr>
            <p:cNvPr id="61" name="TextBox 60"/>
            <p:cNvSpPr txBox="1"/>
            <p:nvPr/>
          </p:nvSpPr>
          <p:spPr>
            <a:xfrm>
              <a:off x="6644501" y="1151749"/>
              <a:ext cx="684102" cy="430887"/>
            </a:xfrm>
            <a:prstGeom prst="rect">
              <a:avLst/>
            </a:prstGeom>
            <a:noFill/>
          </p:spPr>
          <p:txBody>
            <a:bodyPr wrap="square" rtlCol="0">
              <a:spAutoFit/>
            </a:bodyPr>
            <a:lstStyle/>
            <a:p>
              <a:pPr algn="l" fontAlgn="auto">
                <a:spcBef>
                  <a:spcPts val="0"/>
                </a:spcBef>
                <a:spcAft>
                  <a:spcPts val="0"/>
                </a:spcAft>
              </a:pPr>
              <a:r>
                <a:rPr lang="en-US" sz="2200" dirty="0" smtClean="0">
                  <a:solidFill>
                    <a:prstClr val="white"/>
                  </a:solidFill>
                  <a:latin typeface="Gill Sans MT"/>
                  <a:ea typeface="+mn-ea"/>
                  <a:cs typeface="+mn-cs"/>
                </a:rPr>
                <a:t>. . . .</a:t>
              </a:r>
              <a:endParaRPr lang="en-US" sz="2200" dirty="0">
                <a:solidFill>
                  <a:prstClr val="white"/>
                </a:solidFill>
                <a:latin typeface="Gill Sans MT"/>
                <a:ea typeface="+mn-ea"/>
                <a:cs typeface="+mn-cs"/>
              </a:endParaRPr>
            </a:p>
          </p:txBody>
        </p:sp>
      </p:grpSp>
    </p:spTree>
    <p:extLst>
      <p:ext uri="{BB962C8B-B14F-4D97-AF65-F5344CB8AC3E}">
        <p14:creationId xmlns:p14="http://schemas.microsoft.com/office/powerpoint/2010/main" val="209571951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circle(in)">
                                      <p:cBhvr>
                                        <p:cTn id="7" dur="20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smtClean="0"/>
              <a:t>GPU Hardware</a:t>
            </a:r>
            <a:endParaRPr lang="en-US" dirty="0"/>
          </a:p>
        </p:txBody>
      </p:sp>
      <p:sp>
        <p:nvSpPr>
          <p:cNvPr id="3" name="Date Placeholder 2"/>
          <p:cNvSpPr>
            <a:spLocks noGrp="1"/>
          </p:cNvSpPr>
          <p:nvPr>
            <p:ph type="dt" sz="half" idx="10"/>
          </p:nvPr>
        </p:nvSpPr>
        <p:spPr/>
        <p:txBody>
          <a:bodyPr/>
          <a:lstStyle/>
          <a:p>
            <a:r>
              <a:rPr>
                <a:latin typeface="Gill Sans MT"/>
              </a:rPr>
              <a:t>SF13    </a:t>
            </a:r>
            <a:fld id="{854D8476-D6B2-C04A-B9E0-494FCA02839A}" type="datetime4">
              <a:rPr lang="en-US">
                <a:latin typeface="Gill Sans MT"/>
              </a:rPr>
              <a:pPr/>
              <a:t>July 6, 2013</a:t>
            </a:fld>
            <a:endParaRPr dirty="0">
              <a:latin typeface="Gill Sans MT"/>
            </a:endParaRPr>
          </a:p>
        </p:txBody>
      </p:sp>
      <p:sp>
        <p:nvSpPr>
          <p:cNvPr id="7" name="Footer Placeholder 6"/>
          <p:cNvSpPr>
            <a:spLocks noGrp="1"/>
          </p:cNvSpPr>
          <p:nvPr>
            <p:ph type="ftr" sz="quarter" idx="11"/>
          </p:nvPr>
        </p:nvSpPr>
        <p:spPr/>
        <p:txBody>
          <a:bodyPr/>
          <a:lstStyle/>
          <a:p>
            <a:r>
              <a:rPr lang="en-US" smtClean="0">
                <a:latin typeface="Gill Sans MT"/>
              </a:rPr>
              <a:t>Argonne National Laboratory Nicholas Frontiere</a:t>
            </a:r>
            <a:endParaRPr lang="en-US" dirty="0">
              <a:latin typeface="Gill Sans MT"/>
            </a:endParaRPr>
          </a:p>
        </p:txBody>
      </p:sp>
      <p:sp>
        <p:nvSpPr>
          <p:cNvPr id="10" name="Slide Number Placeholder 9"/>
          <p:cNvSpPr>
            <a:spLocks noGrp="1"/>
          </p:cNvSpPr>
          <p:nvPr>
            <p:ph type="sldNum" sz="quarter" idx="12"/>
          </p:nvPr>
        </p:nvSpPr>
        <p:spPr/>
        <p:txBody>
          <a:bodyPr/>
          <a:lstStyle/>
          <a:p>
            <a:fld id="{1D72EBF8-7CF5-44B7-B2BF-E22DE4D0703D}" type="slidenum">
              <a:rPr lang="en-US" smtClean="0">
                <a:latin typeface="Gill Sans MT"/>
              </a:rPr>
              <a:pPr/>
              <a:t>16</a:t>
            </a:fld>
            <a:endParaRPr lang="en-US">
              <a:latin typeface="Gill Sans MT"/>
            </a:endParaRPr>
          </a:p>
        </p:txBody>
      </p:sp>
      <p:pic>
        <p:nvPicPr>
          <p:cNvPr id="4" name="Picture 3" descr="Screen Shot 2013-06-21 at 10.33.09 PM.pn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0" y="594195"/>
            <a:ext cx="9144000" cy="6263805"/>
          </a:xfrm>
          <a:prstGeom prst="rect">
            <a:avLst/>
          </a:prstGeom>
        </p:spPr>
      </p:pic>
      <p:sp>
        <p:nvSpPr>
          <p:cNvPr id="11" name="Title 1"/>
          <p:cNvSpPr txBox="1">
            <a:spLocks/>
          </p:cNvSpPr>
          <p:nvPr/>
        </p:nvSpPr>
        <p:spPr>
          <a:xfrm>
            <a:off x="685800" y="-296862"/>
            <a:ext cx="7772400" cy="1143000"/>
          </a:xfrm>
          <a:prstGeom prst="rect">
            <a:avLst/>
          </a:prstGeom>
        </p:spPr>
        <p:txBody>
          <a:bodyPr vert="horz" lIns="0" tIns="45720" rIns="0" bIns="45720" rtlCol="0" anchor="ctr">
            <a:normAutofit/>
          </a:bodyPr>
          <a:lstStyle>
            <a:lvl1pPr algn="l" defTabSz="914400" rtl="0" eaLnBrk="1" latinLnBrk="0" hangingPunct="1">
              <a:spcBef>
                <a:spcPct val="0"/>
              </a:spcBef>
              <a:buNone/>
              <a:defRPr sz="3600" kern="1200" cap="none" baseline="0">
                <a:solidFill>
                  <a:schemeClr val="tx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algn="ctr" fontAlgn="auto">
              <a:spcAft>
                <a:spcPts val="0"/>
              </a:spcAft>
            </a:pPr>
            <a:r>
              <a:rPr lang="en-US" dirty="0" smtClean="0">
                <a:solidFill>
                  <a:prstClr val="white"/>
                </a:solidFill>
                <a:latin typeface="Gill Sans MT"/>
              </a:rPr>
              <a:t>GPU Hardware</a:t>
            </a:r>
            <a:endParaRPr lang="en-US" dirty="0">
              <a:solidFill>
                <a:prstClr val="white"/>
              </a:solidFill>
              <a:latin typeface="Gill Sans MT"/>
            </a:endParaRPr>
          </a:p>
        </p:txBody>
      </p:sp>
      <p:pic>
        <p:nvPicPr>
          <p:cNvPr id="5" name="Picture 4" descr="Screen Shot 2013-06-21 at 10.35.42 PM.png"/>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992513" y="496458"/>
            <a:ext cx="5674582" cy="6361542"/>
          </a:xfrm>
          <a:prstGeom prst="rect">
            <a:avLst/>
          </a:prstGeom>
        </p:spPr>
      </p:pic>
      <p:sp>
        <p:nvSpPr>
          <p:cNvPr id="6" name="TextBox 5"/>
          <p:cNvSpPr txBox="1"/>
          <p:nvPr/>
        </p:nvSpPr>
        <p:spPr>
          <a:xfrm>
            <a:off x="6268840" y="0"/>
            <a:ext cx="3402419" cy="646331"/>
          </a:xfrm>
          <a:prstGeom prst="rect">
            <a:avLst/>
          </a:prstGeom>
          <a:noFill/>
        </p:spPr>
        <p:txBody>
          <a:bodyPr wrap="square" rtlCol="0">
            <a:spAutoFit/>
          </a:bodyPr>
          <a:lstStyle/>
          <a:p>
            <a:pPr algn="l" fontAlgn="auto">
              <a:spcBef>
                <a:spcPts val="0"/>
              </a:spcBef>
              <a:spcAft>
                <a:spcPts val="0"/>
              </a:spcAft>
            </a:pPr>
            <a:r>
              <a:rPr lang="en-US" sz="1200" dirty="0">
                <a:solidFill>
                  <a:prstClr val="white"/>
                </a:solidFill>
                <a:latin typeface="Gill Sans MT"/>
                <a:ea typeface="+mn-ea"/>
                <a:cs typeface="+mn-cs"/>
              </a:rPr>
              <a:t>http://</a:t>
            </a:r>
            <a:r>
              <a:rPr lang="en-US" sz="1200" dirty="0" err="1">
                <a:solidFill>
                  <a:prstClr val="white"/>
                </a:solidFill>
                <a:latin typeface="Gill Sans MT"/>
                <a:ea typeface="+mn-ea"/>
                <a:cs typeface="+mn-cs"/>
              </a:rPr>
              <a:t>www.nvidia.com</a:t>
            </a:r>
            <a:r>
              <a:rPr lang="en-US" sz="1200" dirty="0">
                <a:solidFill>
                  <a:prstClr val="white"/>
                </a:solidFill>
                <a:latin typeface="Gill Sans MT"/>
                <a:ea typeface="+mn-ea"/>
                <a:cs typeface="+mn-cs"/>
              </a:rPr>
              <a:t>/content/PDF/</a:t>
            </a:r>
            <a:r>
              <a:rPr lang="en-US" sz="1200" dirty="0" err="1">
                <a:solidFill>
                  <a:prstClr val="white"/>
                </a:solidFill>
                <a:latin typeface="Gill Sans MT"/>
                <a:ea typeface="+mn-ea"/>
                <a:cs typeface="+mn-cs"/>
              </a:rPr>
              <a:t>kepler</a:t>
            </a:r>
            <a:r>
              <a:rPr lang="en-US" sz="1200" dirty="0">
                <a:solidFill>
                  <a:prstClr val="white"/>
                </a:solidFill>
                <a:latin typeface="Gill Sans MT"/>
                <a:ea typeface="+mn-ea"/>
                <a:cs typeface="+mn-cs"/>
              </a:rPr>
              <a:t>/NVIDIA-Kepler-GK110-Architecture-Whitepaper.pdf</a:t>
            </a:r>
          </a:p>
        </p:txBody>
      </p:sp>
    </p:spTree>
    <p:extLst>
      <p:ext uri="{BB962C8B-B14F-4D97-AF65-F5344CB8AC3E}">
        <p14:creationId xmlns:p14="http://schemas.microsoft.com/office/powerpoint/2010/main" val="251527706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xit" presetSubtype="32" fill="hold" nodeType="clickEffect">
                                  <p:stCondLst>
                                    <p:cond delay="0"/>
                                  </p:stCondLst>
                                  <p:childTnLst>
                                    <p:anim calcmode="lin" valueType="num">
                                      <p:cBhvr>
                                        <p:cTn id="6" dur="500"/>
                                        <p:tgtEl>
                                          <p:spTgt spid="4"/>
                                        </p:tgtEl>
                                        <p:attrNameLst>
                                          <p:attrName>ppt_w</p:attrName>
                                        </p:attrNameLst>
                                      </p:cBhvr>
                                      <p:tavLst>
                                        <p:tav tm="0">
                                          <p:val>
                                            <p:strVal val="ppt_w"/>
                                          </p:val>
                                        </p:tav>
                                        <p:tav tm="100000">
                                          <p:val>
                                            <p:fltVal val="0"/>
                                          </p:val>
                                        </p:tav>
                                      </p:tavLst>
                                    </p:anim>
                                    <p:anim calcmode="lin" valueType="num">
                                      <p:cBhvr>
                                        <p:cTn id="7" dur="500"/>
                                        <p:tgtEl>
                                          <p:spTgt spid="4"/>
                                        </p:tgtEl>
                                        <p:attrNameLst>
                                          <p:attrName>ppt_h</p:attrName>
                                        </p:attrNameLst>
                                      </p:cBhvr>
                                      <p:tavLst>
                                        <p:tav tm="0">
                                          <p:val>
                                            <p:strVal val="ppt_h"/>
                                          </p:val>
                                        </p:tav>
                                        <p:tav tm="100000">
                                          <p:val>
                                            <p:fltVal val="0"/>
                                          </p:val>
                                        </p:tav>
                                      </p:tavLst>
                                    </p:anim>
                                    <p:set>
                                      <p:cBhvr>
                                        <p:cTn id="8" dur="1" fill="hold">
                                          <p:stCondLst>
                                            <p:cond delay="499"/>
                                          </p:stCondLst>
                                        </p:cTn>
                                        <p:tgtEl>
                                          <p:spTgt spid="4"/>
                                        </p:tgtEl>
                                        <p:attrNameLst>
                                          <p:attrName>style.visibility</p:attrName>
                                        </p:attrNameLst>
                                      </p:cBhvr>
                                      <p:to>
                                        <p:strVal val="hidden"/>
                                      </p:to>
                                    </p:set>
                                  </p:childTnLst>
                                </p:cTn>
                              </p:par>
                              <p:par>
                                <p:cTn id="9" presetID="23" presetClass="entr" presetSubtype="16"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smtClean="0"/>
              <a:t>GPU Hardware</a:t>
            </a:r>
            <a:endParaRPr lang="en-US" dirty="0"/>
          </a:p>
        </p:txBody>
      </p:sp>
      <p:sp>
        <p:nvSpPr>
          <p:cNvPr id="3" name="Content Placeholder 2"/>
          <p:cNvSpPr>
            <a:spLocks noGrp="1"/>
          </p:cNvSpPr>
          <p:nvPr>
            <p:ph idx="1"/>
          </p:nvPr>
        </p:nvSpPr>
        <p:spPr/>
        <p:txBody>
          <a:bodyPr/>
          <a:lstStyle/>
          <a:p>
            <a:r>
              <a:rPr lang="en-US" dirty="0" smtClean="0"/>
              <a:t>Each Work-Item (thread) is executed on a Stream Processor (SP)</a:t>
            </a:r>
          </a:p>
          <a:p>
            <a:r>
              <a:rPr lang="en-US" dirty="0" smtClean="0"/>
              <a:t>SPs are located on one Stream Multiprocessor (SM or SMX)</a:t>
            </a:r>
          </a:p>
          <a:p>
            <a:pPr lvl="1"/>
            <a:r>
              <a:rPr lang="en-US" dirty="0" smtClean="0"/>
              <a:t>Work-Groups are executed on SM’s, where local memory is provided. </a:t>
            </a:r>
          </a:p>
          <a:p>
            <a:r>
              <a:rPr lang="en-US" dirty="0" smtClean="0"/>
              <a:t>Warp Schedulers execute threads of  Work-groups on the SM’s; a common optimization goal is to execute as many “warps” on each SM as possible. </a:t>
            </a:r>
          </a:p>
          <a:p>
            <a:endParaRPr lang="en-US" dirty="0" smtClean="0"/>
          </a:p>
          <a:p>
            <a:endParaRPr lang="en-US" dirty="0"/>
          </a:p>
        </p:txBody>
      </p:sp>
      <p:sp>
        <p:nvSpPr>
          <p:cNvPr id="4" name="Date Placeholder 3"/>
          <p:cNvSpPr>
            <a:spLocks noGrp="1"/>
          </p:cNvSpPr>
          <p:nvPr>
            <p:ph type="dt" sz="half" idx="10"/>
          </p:nvPr>
        </p:nvSpPr>
        <p:spPr/>
        <p:txBody>
          <a:bodyPr/>
          <a:lstStyle/>
          <a:p>
            <a:r>
              <a:rPr>
                <a:latin typeface="Gill Sans MT"/>
              </a:rPr>
              <a:t>SF13    </a:t>
            </a:r>
            <a:fld id="{642F040C-AE90-C448-920D-00F128ABC98A}" type="datetime4">
              <a:rPr lang="en-US">
                <a:latin typeface="Gill Sans MT"/>
              </a:rPr>
              <a:pPr/>
              <a:t>July 6, 2013</a:t>
            </a:fld>
            <a:endParaRPr dirty="0">
              <a:latin typeface="Gill Sans MT"/>
            </a:endParaRPr>
          </a:p>
        </p:txBody>
      </p:sp>
      <p:sp>
        <p:nvSpPr>
          <p:cNvPr id="5" name="Footer Placeholder 4"/>
          <p:cNvSpPr>
            <a:spLocks noGrp="1"/>
          </p:cNvSpPr>
          <p:nvPr>
            <p:ph type="ftr" sz="quarter" idx="11"/>
          </p:nvPr>
        </p:nvSpPr>
        <p:spPr/>
        <p:txBody>
          <a:bodyPr/>
          <a:lstStyle/>
          <a:p>
            <a:r>
              <a:rPr lang="en-US" smtClean="0">
                <a:latin typeface="Gill Sans MT"/>
              </a:rPr>
              <a:t>Argonne National Laboratory Nicholas Frontiere</a:t>
            </a:r>
            <a:endParaRPr lang="en-US" dirty="0">
              <a:latin typeface="Gill Sans MT"/>
            </a:endParaRPr>
          </a:p>
        </p:txBody>
      </p:sp>
      <p:sp>
        <p:nvSpPr>
          <p:cNvPr id="6" name="Slide Number Placeholder 5"/>
          <p:cNvSpPr>
            <a:spLocks noGrp="1"/>
          </p:cNvSpPr>
          <p:nvPr>
            <p:ph type="sldNum" sz="quarter" idx="12"/>
          </p:nvPr>
        </p:nvSpPr>
        <p:spPr/>
        <p:txBody>
          <a:bodyPr/>
          <a:lstStyle/>
          <a:p>
            <a:fld id="{1D72EBF8-7CF5-44B7-B2BF-E22DE4D0703D}" type="slidenum">
              <a:rPr lang="en-US" smtClean="0">
                <a:latin typeface="Gill Sans MT"/>
              </a:rPr>
              <a:pPr/>
              <a:t>17</a:t>
            </a:fld>
            <a:endParaRPr lang="en-US">
              <a:latin typeface="Gill Sans MT"/>
            </a:endParaRPr>
          </a:p>
        </p:txBody>
      </p:sp>
    </p:spTree>
    <p:extLst>
      <p:ext uri="{BB962C8B-B14F-4D97-AF65-F5344CB8AC3E}">
        <p14:creationId xmlns:p14="http://schemas.microsoft.com/office/powerpoint/2010/main" val="3056611669"/>
      </p:ext>
    </p:extLst>
  </p:cSld>
  <p:clrMapOvr>
    <a:masterClrMapping/>
  </p:clrMapOvr>
  <p:timing>
    <p:tnLst>
      <p:par>
        <p:cTn xmlns:p14="http://schemas.microsoft.com/office/powerpoint/2010/mai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smtClean="0"/>
              <a:t>GPU Execution Model (SIMT)</a:t>
            </a:r>
            <a:endParaRPr lang="en-US" dirty="0"/>
          </a:p>
        </p:txBody>
      </p:sp>
      <p:sp>
        <p:nvSpPr>
          <p:cNvPr id="3" name="Content Placeholder 2"/>
          <p:cNvSpPr>
            <a:spLocks noGrp="1"/>
          </p:cNvSpPr>
          <p:nvPr>
            <p:ph idx="1"/>
          </p:nvPr>
        </p:nvSpPr>
        <p:spPr/>
        <p:txBody>
          <a:bodyPr/>
          <a:lstStyle/>
          <a:p>
            <a:r>
              <a:rPr lang="en-US" dirty="0" smtClean="0"/>
              <a:t>Work Groups are executed via 32 thread launches (aka Warps)</a:t>
            </a:r>
          </a:p>
          <a:p>
            <a:r>
              <a:rPr lang="en-US" dirty="0" smtClean="0"/>
              <a:t>Warps follow Single Instruction Multiple Threading (i.e. all threads in a warp perform the SAME instruction); Optimization implications, will come back to this.</a:t>
            </a:r>
          </a:p>
          <a:p>
            <a:r>
              <a:rPr lang="en-US" dirty="0" smtClean="0"/>
              <a:t>Multiple warps can be executed concurrently on the same SM, aka “waves.” </a:t>
            </a:r>
            <a:r>
              <a:rPr lang="en-US" dirty="0" err="1" smtClean="0"/>
              <a:t>Keplar</a:t>
            </a:r>
            <a:r>
              <a:rPr lang="en-US" dirty="0"/>
              <a:t> </a:t>
            </a:r>
            <a:r>
              <a:rPr lang="en-US" dirty="0" smtClean="0"/>
              <a:t>GPU’s can execute 4 warps concurrently. However the maximum number of warps will not always launch; Depends on memory , number of threads per warp, number of threads per group, etc.</a:t>
            </a:r>
          </a:p>
          <a:p>
            <a:r>
              <a:rPr lang="en-US" dirty="0" smtClean="0"/>
              <a:t>Tails: If groups are not divisible by warp size, can affect performance. </a:t>
            </a:r>
          </a:p>
          <a:p>
            <a:endParaRPr lang="en-US" dirty="0"/>
          </a:p>
        </p:txBody>
      </p:sp>
      <p:sp>
        <p:nvSpPr>
          <p:cNvPr id="4" name="Date Placeholder 3"/>
          <p:cNvSpPr>
            <a:spLocks noGrp="1"/>
          </p:cNvSpPr>
          <p:nvPr>
            <p:ph type="dt" sz="half" idx="10"/>
          </p:nvPr>
        </p:nvSpPr>
        <p:spPr/>
        <p:txBody>
          <a:bodyPr/>
          <a:lstStyle/>
          <a:p>
            <a:r>
              <a:rPr>
                <a:latin typeface="Gill Sans MT"/>
              </a:rPr>
              <a:t>SF13    </a:t>
            </a:r>
            <a:fld id="{642F040C-AE90-C448-920D-00F128ABC98A}" type="datetime4">
              <a:rPr lang="en-US">
                <a:latin typeface="Gill Sans MT"/>
              </a:rPr>
              <a:pPr/>
              <a:t>July 6, 2013</a:t>
            </a:fld>
            <a:endParaRPr dirty="0">
              <a:latin typeface="Gill Sans MT"/>
            </a:endParaRPr>
          </a:p>
        </p:txBody>
      </p:sp>
      <p:sp>
        <p:nvSpPr>
          <p:cNvPr id="5" name="Footer Placeholder 4"/>
          <p:cNvSpPr>
            <a:spLocks noGrp="1"/>
          </p:cNvSpPr>
          <p:nvPr>
            <p:ph type="ftr" sz="quarter" idx="11"/>
          </p:nvPr>
        </p:nvSpPr>
        <p:spPr/>
        <p:txBody>
          <a:bodyPr/>
          <a:lstStyle/>
          <a:p>
            <a:r>
              <a:rPr lang="en-US" dirty="0" smtClean="0">
                <a:latin typeface="Gill Sans MT"/>
              </a:rPr>
              <a:t>Argonne National Laboratory Nicholas Frontiere</a:t>
            </a:r>
            <a:endParaRPr lang="en-US" dirty="0">
              <a:latin typeface="Gill Sans MT"/>
            </a:endParaRPr>
          </a:p>
        </p:txBody>
      </p:sp>
      <p:sp>
        <p:nvSpPr>
          <p:cNvPr id="6" name="Slide Number Placeholder 5"/>
          <p:cNvSpPr>
            <a:spLocks noGrp="1"/>
          </p:cNvSpPr>
          <p:nvPr>
            <p:ph type="sldNum" sz="quarter" idx="12"/>
          </p:nvPr>
        </p:nvSpPr>
        <p:spPr/>
        <p:txBody>
          <a:bodyPr/>
          <a:lstStyle/>
          <a:p>
            <a:fld id="{1D72EBF8-7CF5-44B7-B2BF-E22DE4D0703D}" type="slidenum">
              <a:rPr lang="en-US" smtClean="0">
                <a:latin typeface="Gill Sans MT"/>
              </a:rPr>
              <a:pPr/>
              <a:t>18</a:t>
            </a:fld>
            <a:endParaRPr lang="en-US">
              <a:latin typeface="Gill Sans MT"/>
            </a:endParaRPr>
          </a:p>
        </p:txBody>
      </p:sp>
    </p:spTree>
    <p:extLst>
      <p:ext uri="{BB962C8B-B14F-4D97-AF65-F5344CB8AC3E}">
        <p14:creationId xmlns:p14="http://schemas.microsoft.com/office/powerpoint/2010/main" val="1187941503"/>
      </p:ext>
    </p:extLst>
  </p:cSld>
  <p:clrMapOvr>
    <a:masterClrMapping/>
  </p:clrMapOvr>
  <p:timing>
    <p:tnLst>
      <p:par>
        <p:cTn xmlns:p14="http://schemas.microsoft.com/office/powerpoint/2010/mai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smtClean="0"/>
              <a:t>GPU Hardware</a:t>
            </a:r>
            <a:endParaRPr lang="en-US" dirty="0"/>
          </a:p>
        </p:txBody>
      </p:sp>
      <p:sp>
        <p:nvSpPr>
          <p:cNvPr id="3" name="Date Placeholder 2"/>
          <p:cNvSpPr>
            <a:spLocks noGrp="1"/>
          </p:cNvSpPr>
          <p:nvPr>
            <p:ph type="dt" sz="half" idx="10"/>
          </p:nvPr>
        </p:nvSpPr>
        <p:spPr/>
        <p:txBody>
          <a:bodyPr/>
          <a:lstStyle/>
          <a:p>
            <a:r>
              <a:rPr>
                <a:latin typeface="Gill Sans MT"/>
              </a:rPr>
              <a:t>SF13    </a:t>
            </a:r>
            <a:fld id="{854D8476-D6B2-C04A-B9E0-494FCA02839A}" type="datetime4">
              <a:rPr lang="en-US">
                <a:latin typeface="Gill Sans MT"/>
              </a:rPr>
              <a:pPr/>
              <a:t>July 6, 2013</a:t>
            </a:fld>
            <a:endParaRPr dirty="0">
              <a:latin typeface="Gill Sans MT"/>
            </a:endParaRPr>
          </a:p>
        </p:txBody>
      </p:sp>
      <p:sp>
        <p:nvSpPr>
          <p:cNvPr id="7" name="Footer Placeholder 6"/>
          <p:cNvSpPr>
            <a:spLocks noGrp="1"/>
          </p:cNvSpPr>
          <p:nvPr>
            <p:ph type="ftr" sz="quarter" idx="11"/>
          </p:nvPr>
        </p:nvSpPr>
        <p:spPr/>
        <p:txBody>
          <a:bodyPr/>
          <a:lstStyle/>
          <a:p>
            <a:r>
              <a:rPr lang="en-US" smtClean="0">
                <a:latin typeface="Gill Sans MT"/>
              </a:rPr>
              <a:t>Argonne National Laboratory Nicholas Frontiere</a:t>
            </a:r>
            <a:endParaRPr lang="en-US" dirty="0">
              <a:latin typeface="Gill Sans MT"/>
            </a:endParaRPr>
          </a:p>
        </p:txBody>
      </p:sp>
      <p:sp>
        <p:nvSpPr>
          <p:cNvPr id="10" name="Slide Number Placeholder 9"/>
          <p:cNvSpPr>
            <a:spLocks noGrp="1"/>
          </p:cNvSpPr>
          <p:nvPr>
            <p:ph type="sldNum" sz="quarter" idx="12"/>
          </p:nvPr>
        </p:nvSpPr>
        <p:spPr/>
        <p:txBody>
          <a:bodyPr/>
          <a:lstStyle/>
          <a:p>
            <a:fld id="{1D72EBF8-7CF5-44B7-B2BF-E22DE4D0703D}" type="slidenum">
              <a:rPr lang="en-US" smtClean="0">
                <a:latin typeface="Gill Sans MT"/>
              </a:rPr>
              <a:pPr/>
              <a:t>19</a:t>
            </a:fld>
            <a:endParaRPr lang="en-US">
              <a:latin typeface="Gill Sans MT"/>
            </a:endParaRPr>
          </a:p>
        </p:txBody>
      </p:sp>
      <p:pic>
        <p:nvPicPr>
          <p:cNvPr id="4" name="Picture 3" descr="Screen Shot 2013-06-21 at 10.33.09 PM.pn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0" y="594195"/>
            <a:ext cx="9144000" cy="6263805"/>
          </a:xfrm>
          <a:prstGeom prst="rect">
            <a:avLst/>
          </a:prstGeom>
        </p:spPr>
      </p:pic>
      <p:sp>
        <p:nvSpPr>
          <p:cNvPr id="11" name="Title 1"/>
          <p:cNvSpPr txBox="1">
            <a:spLocks/>
          </p:cNvSpPr>
          <p:nvPr/>
        </p:nvSpPr>
        <p:spPr>
          <a:xfrm>
            <a:off x="685800" y="-296862"/>
            <a:ext cx="7772400" cy="1143000"/>
          </a:xfrm>
          <a:prstGeom prst="rect">
            <a:avLst/>
          </a:prstGeom>
        </p:spPr>
        <p:txBody>
          <a:bodyPr vert="horz" lIns="0" tIns="45720" rIns="0" bIns="45720" rtlCol="0" anchor="ctr">
            <a:normAutofit/>
          </a:bodyPr>
          <a:lstStyle>
            <a:lvl1pPr algn="l" defTabSz="914400" rtl="0" eaLnBrk="1" latinLnBrk="0" hangingPunct="1">
              <a:spcBef>
                <a:spcPct val="0"/>
              </a:spcBef>
              <a:buNone/>
              <a:defRPr sz="3600" kern="1200" cap="none" baseline="0">
                <a:solidFill>
                  <a:schemeClr val="tx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algn="ctr" fontAlgn="auto">
              <a:spcAft>
                <a:spcPts val="0"/>
              </a:spcAft>
            </a:pPr>
            <a:r>
              <a:rPr lang="en-US" dirty="0" smtClean="0">
                <a:solidFill>
                  <a:prstClr val="white"/>
                </a:solidFill>
                <a:latin typeface="Gill Sans MT"/>
              </a:rPr>
              <a:t>GPU Hardware</a:t>
            </a:r>
            <a:endParaRPr lang="en-US" dirty="0">
              <a:solidFill>
                <a:prstClr val="white"/>
              </a:solidFill>
              <a:latin typeface="Gill Sans MT"/>
            </a:endParaRPr>
          </a:p>
        </p:txBody>
      </p:sp>
      <p:pic>
        <p:nvPicPr>
          <p:cNvPr id="5" name="Picture 4" descr="Screen Shot 2013-06-21 at 10.35.42 PM.png"/>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992513" y="496458"/>
            <a:ext cx="5674582" cy="6361542"/>
          </a:xfrm>
          <a:prstGeom prst="rect">
            <a:avLst/>
          </a:prstGeom>
        </p:spPr>
      </p:pic>
      <p:sp>
        <p:nvSpPr>
          <p:cNvPr id="6" name="TextBox 5"/>
          <p:cNvSpPr txBox="1"/>
          <p:nvPr/>
        </p:nvSpPr>
        <p:spPr>
          <a:xfrm>
            <a:off x="6268840" y="0"/>
            <a:ext cx="3402419" cy="646331"/>
          </a:xfrm>
          <a:prstGeom prst="rect">
            <a:avLst/>
          </a:prstGeom>
          <a:noFill/>
        </p:spPr>
        <p:txBody>
          <a:bodyPr wrap="square" rtlCol="0">
            <a:spAutoFit/>
          </a:bodyPr>
          <a:lstStyle/>
          <a:p>
            <a:pPr algn="l" fontAlgn="auto">
              <a:spcBef>
                <a:spcPts val="0"/>
              </a:spcBef>
              <a:spcAft>
                <a:spcPts val="0"/>
              </a:spcAft>
            </a:pPr>
            <a:r>
              <a:rPr lang="en-US" sz="1200" dirty="0">
                <a:solidFill>
                  <a:prstClr val="white"/>
                </a:solidFill>
                <a:latin typeface="Gill Sans MT"/>
                <a:ea typeface="+mn-ea"/>
                <a:cs typeface="+mn-cs"/>
              </a:rPr>
              <a:t>http://</a:t>
            </a:r>
            <a:r>
              <a:rPr lang="en-US" sz="1200" dirty="0" err="1">
                <a:solidFill>
                  <a:prstClr val="white"/>
                </a:solidFill>
                <a:latin typeface="Gill Sans MT"/>
                <a:ea typeface="+mn-ea"/>
                <a:cs typeface="+mn-cs"/>
              </a:rPr>
              <a:t>www.nvidia.com</a:t>
            </a:r>
            <a:r>
              <a:rPr lang="en-US" sz="1200" dirty="0">
                <a:solidFill>
                  <a:prstClr val="white"/>
                </a:solidFill>
                <a:latin typeface="Gill Sans MT"/>
                <a:ea typeface="+mn-ea"/>
                <a:cs typeface="+mn-cs"/>
              </a:rPr>
              <a:t>/content/PDF/</a:t>
            </a:r>
            <a:r>
              <a:rPr lang="en-US" sz="1200" dirty="0" err="1">
                <a:solidFill>
                  <a:prstClr val="white"/>
                </a:solidFill>
                <a:latin typeface="Gill Sans MT"/>
                <a:ea typeface="+mn-ea"/>
                <a:cs typeface="+mn-cs"/>
              </a:rPr>
              <a:t>kepler</a:t>
            </a:r>
            <a:r>
              <a:rPr lang="en-US" sz="1200" dirty="0">
                <a:solidFill>
                  <a:prstClr val="white"/>
                </a:solidFill>
                <a:latin typeface="Gill Sans MT"/>
                <a:ea typeface="+mn-ea"/>
                <a:cs typeface="+mn-cs"/>
              </a:rPr>
              <a:t>/NVIDIA-Kepler-GK110-Architecture-Whitepaper.pdf</a:t>
            </a:r>
          </a:p>
        </p:txBody>
      </p:sp>
    </p:spTree>
    <p:extLst>
      <p:ext uri="{BB962C8B-B14F-4D97-AF65-F5344CB8AC3E}">
        <p14:creationId xmlns:p14="http://schemas.microsoft.com/office/powerpoint/2010/main" val="370061422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xit" presetSubtype="32" fill="hold" nodeType="clickEffect">
                                  <p:stCondLst>
                                    <p:cond delay="0"/>
                                  </p:stCondLst>
                                  <p:childTnLst>
                                    <p:anim calcmode="lin" valueType="num">
                                      <p:cBhvr>
                                        <p:cTn id="6" dur="500"/>
                                        <p:tgtEl>
                                          <p:spTgt spid="4"/>
                                        </p:tgtEl>
                                        <p:attrNameLst>
                                          <p:attrName>ppt_w</p:attrName>
                                        </p:attrNameLst>
                                      </p:cBhvr>
                                      <p:tavLst>
                                        <p:tav tm="0">
                                          <p:val>
                                            <p:strVal val="ppt_w"/>
                                          </p:val>
                                        </p:tav>
                                        <p:tav tm="100000">
                                          <p:val>
                                            <p:fltVal val="0"/>
                                          </p:val>
                                        </p:tav>
                                      </p:tavLst>
                                    </p:anim>
                                    <p:anim calcmode="lin" valueType="num">
                                      <p:cBhvr>
                                        <p:cTn id="7" dur="500"/>
                                        <p:tgtEl>
                                          <p:spTgt spid="4"/>
                                        </p:tgtEl>
                                        <p:attrNameLst>
                                          <p:attrName>ppt_h</p:attrName>
                                        </p:attrNameLst>
                                      </p:cBhvr>
                                      <p:tavLst>
                                        <p:tav tm="0">
                                          <p:val>
                                            <p:strVal val="ppt_h"/>
                                          </p:val>
                                        </p:tav>
                                        <p:tav tm="100000">
                                          <p:val>
                                            <p:fltVal val="0"/>
                                          </p:val>
                                        </p:tav>
                                      </p:tavLst>
                                    </p:anim>
                                    <p:set>
                                      <p:cBhvr>
                                        <p:cTn id="8" dur="1" fill="hold">
                                          <p:stCondLst>
                                            <p:cond delay="499"/>
                                          </p:stCondLst>
                                        </p:cTn>
                                        <p:tgtEl>
                                          <p:spTgt spid="4"/>
                                        </p:tgtEl>
                                        <p:attrNameLst>
                                          <p:attrName>style.visibility</p:attrName>
                                        </p:attrNameLst>
                                      </p:cBhvr>
                                      <p:to>
                                        <p:strVal val="hidden"/>
                                      </p:to>
                                    </p:set>
                                  </p:childTnLst>
                                </p:cTn>
                              </p:par>
                              <p:par>
                                <p:cTn id="9" presetID="23" presetClass="entr" presetSubtype="16"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31562" y="0"/>
            <a:ext cx="7772400" cy="1143000"/>
          </a:xfrm>
        </p:spPr>
        <p:txBody>
          <a:bodyPr/>
          <a:lstStyle/>
          <a:p>
            <a:pPr algn="ctr"/>
            <a:r>
              <a:rPr lang="en-US" dirty="0" smtClean="0"/>
              <a:t>Overview</a:t>
            </a:r>
            <a:endParaRPr lang="en-US" dirty="0"/>
          </a:p>
        </p:txBody>
      </p:sp>
      <p:sp>
        <p:nvSpPr>
          <p:cNvPr id="3" name="Content Placeholder 2"/>
          <p:cNvSpPr>
            <a:spLocks noGrp="1"/>
          </p:cNvSpPr>
          <p:nvPr>
            <p:ph idx="1"/>
          </p:nvPr>
        </p:nvSpPr>
        <p:spPr>
          <a:xfrm>
            <a:off x="640123" y="1051585"/>
            <a:ext cx="7772400" cy="4297633"/>
          </a:xfrm>
        </p:spPr>
        <p:txBody>
          <a:bodyPr>
            <a:normAutofit/>
          </a:bodyPr>
          <a:lstStyle/>
          <a:p>
            <a:r>
              <a:rPr lang="en-US" dirty="0" smtClean="0"/>
              <a:t>GPU vs. CPU</a:t>
            </a:r>
          </a:p>
          <a:p>
            <a:r>
              <a:rPr lang="en-US" dirty="0" smtClean="0"/>
              <a:t>CUDA vs. OpenCL (Briefly)</a:t>
            </a:r>
          </a:p>
          <a:p>
            <a:r>
              <a:rPr lang="en-US" dirty="0" smtClean="0"/>
              <a:t>OpenCL execution and memory framework</a:t>
            </a:r>
          </a:p>
          <a:p>
            <a:r>
              <a:rPr lang="en-US" dirty="0" smtClean="0"/>
              <a:t>GPU Hardware</a:t>
            </a:r>
          </a:p>
          <a:p>
            <a:r>
              <a:rPr lang="en-US" dirty="0" smtClean="0"/>
              <a:t>GPU Coding Obstacles and Solutions</a:t>
            </a:r>
          </a:p>
          <a:p>
            <a:pPr lvl="1"/>
            <a:r>
              <a:rPr lang="en-US" dirty="0" smtClean="0"/>
              <a:t>Lock in Step execution (divergent if’s)</a:t>
            </a:r>
          </a:p>
          <a:p>
            <a:pPr lvl="1"/>
            <a:r>
              <a:rPr lang="en-US" dirty="0" smtClean="0"/>
              <a:t>Memory Latency</a:t>
            </a:r>
          </a:p>
          <a:p>
            <a:pPr lvl="1"/>
            <a:r>
              <a:rPr lang="en-US" dirty="0" smtClean="0"/>
              <a:t>Coalesced Memory</a:t>
            </a:r>
          </a:p>
          <a:p>
            <a:pPr lvl="1"/>
            <a:r>
              <a:rPr lang="en-US" dirty="0" smtClean="0"/>
              <a:t>Bank Conflicts</a:t>
            </a:r>
            <a:endParaRPr lang="en-US" dirty="0"/>
          </a:p>
          <a:p>
            <a:r>
              <a:rPr lang="en-US" dirty="0" smtClean="0"/>
              <a:t>N-Body Example</a:t>
            </a:r>
          </a:p>
          <a:p>
            <a:r>
              <a:rPr lang="en-US" dirty="0" smtClean="0"/>
              <a:t>Conclusion</a:t>
            </a:r>
          </a:p>
        </p:txBody>
      </p:sp>
      <p:sp>
        <p:nvSpPr>
          <p:cNvPr id="7" name="Date Placeholder 6"/>
          <p:cNvSpPr>
            <a:spLocks noGrp="1"/>
          </p:cNvSpPr>
          <p:nvPr>
            <p:ph type="dt" sz="half" idx="10"/>
          </p:nvPr>
        </p:nvSpPr>
        <p:spPr/>
        <p:txBody>
          <a:bodyPr/>
          <a:lstStyle/>
          <a:p>
            <a:r>
              <a:rPr>
                <a:latin typeface="Gill Sans MT"/>
              </a:rPr>
              <a:t>SF13    </a:t>
            </a:r>
            <a:fld id="{6AA8AE66-61DE-654B-A6F9-9D5459FF4FE4}" type="datetime4">
              <a:rPr lang="en-US">
                <a:latin typeface="Gill Sans MT"/>
              </a:rPr>
              <a:pPr/>
              <a:t>July 6, 2013</a:t>
            </a:fld>
            <a:endParaRPr dirty="0">
              <a:latin typeface="Gill Sans MT"/>
            </a:endParaRPr>
          </a:p>
        </p:txBody>
      </p:sp>
      <p:sp>
        <p:nvSpPr>
          <p:cNvPr id="8" name="Footer Placeholder 7"/>
          <p:cNvSpPr>
            <a:spLocks noGrp="1"/>
          </p:cNvSpPr>
          <p:nvPr>
            <p:ph type="ftr" sz="quarter" idx="11"/>
          </p:nvPr>
        </p:nvSpPr>
        <p:spPr/>
        <p:txBody>
          <a:bodyPr/>
          <a:lstStyle/>
          <a:p>
            <a:r>
              <a:rPr lang="en-US" smtClean="0">
                <a:latin typeface="Gill Sans MT"/>
              </a:rPr>
              <a:t>Argonne National Laboratory Nicholas Frontiere</a:t>
            </a:r>
            <a:endParaRPr lang="en-US" dirty="0">
              <a:latin typeface="Gill Sans MT"/>
            </a:endParaRPr>
          </a:p>
        </p:txBody>
      </p:sp>
      <p:sp>
        <p:nvSpPr>
          <p:cNvPr id="9" name="Slide Number Placeholder 8"/>
          <p:cNvSpPr>
            <a:spLocks noGrp="1"/>
          </p:cNvSpPr>
          <p:nvPr>
            <p:ph type="sldNum" sz="quarter" idx="12"/>
          </p:nvPr>
        </p:nvSpPr>
        <p:spPr/>
        <p:txBody>
          <a:bodyPr/>
          <a:lstStyle/>
          <a:p>
            <a:fld id="{1D72EBF8-7CF5-44B7-B2BF-E22DE4D0703D}" type="slidenum">
              <a:rPr lang="en-US" smtClean="0">
                <a:latin typeface="Gill Sans MT"/>
              </a:rPr>
              <a:pPr/>
              <a:t>2</a:t>
            </a:fld>
            <a:endParaRPr lang="en-US">
              <a:latin typeface="Gill Sans MT"/>
            </a:endParaRPr>
          </a:p>
        </p:txBody>
      </p:sp>
    </p:spTree>
    <p:extLst>
      <p:ext uri="{BB962C8B-B14F-4D97-AF65-F5344CB8AC3E}">
        <p14:creationId xmlns:p14="http://schemas.microsoft.com/office/powerpoint/2010/main" val="1276188047"/>
      </p:ext>
    </p:extLst>
  </p:cSld>
  <p:clrMapOvr>
    <a:masterClrMapping/>
  </p:clrMapOvr>
  <p:timing>
    <p:tnLst>
      <p:par>
        <p:cTn xmlns:p14="http://schemas.microsoft.com/office/powerpoint/2010/mai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r>
              <a:rPr>
                <a:latin typeface="Gill Sans MT"/>
              </a:rPr>
              <a:t>SF13    </a:t>
            </a:r>
            <a:fld id="{642F040C-AE90-C448-920D-00F128ABC98A}" type="datetime4">
              <a:rPr lang="en-US">
                <a:latin typeface="Gill Sans MT"/>
              </a:rPr>
              <a:pPr/>
              <a:t>July 6, 2013</a:t>
            </a:fld>
            <a:endParaRPr dirty="0">
              <a:latin typeface="Gill Sans MT"/>
            </a:endParaRPr>
          </a:p>
        </p:txBody>
      </p:sp>
      <p:sp>
        <p:nvSpPr>
          <p:cNvPr id="5" name="Footer Placeholder 4"/>
          <p:cNvSpPr>
            <a:spLocks noGrp="1"/>
          </p:cNvSpPr>
          <p:nvPr>
            <p:ph type="ftr" sz="quarter" idx="11"/>
          </p:nvPr>
        </p:nvSpPr>
        <p:spPr/>
        <p:txBody>
          <a:bodyPr/>
          <a:lstStyle/>
          <a:p>
            <a:r>
              <a:rPr lang="en-US" smtClean="0">
                <a:latin typeface="Gill Sans MT"/>
              </a:rPr>
              <a:t>Argonne National Laboratory Nicholas Frontiere</a:t>
            </a:r>
            <a:endParaRPr lang="en-US" dirty="0">
              <a:latin typeface="Gill Sans MT"/>
            </a:endParaRPr>
          </a:p>
        </p:txBody>
      </p:sp>
      <p:sp>
        <p:nvSpPr>
          <p:cNvPr id="6" name="Slide Number Placeholder 5"/>
          <p:cNvSpPr>
            <a:spLocks noGrp="1"/>
          </p:cNvSpPr>
          <p:nvPr>
            <p:ph type="sldNum" sz="quarter" idx="12"/>
          </p:nvPr>
        </p:nvSpPr>
        <p:spPr/>
        <p:txBody>
          <a:bodyPr/>
          <a:lstStyle/>
          <a:p>
            <a:fld id="{1D72EBF8-7CF5-44B7-B2BF-E22DE4D0703D}" type="slidenum">
              <a:rPr lang="en-US" smtClean="0">
                <a:latin typeface="Gill Sans MT"/>
              </a:rPr>
              <a:pPr/>
              <a:t>20</a:t>
            </a:fld>
            <a:endParaRPr lang="en-US">
              <a:latin typeface="Gill Sans MT"/>
            </a:endParaRPr>
          </a:p>
        </p:txBody>
      </p:sp>
      <p:sp>
        <p:nvSpPr>
          <p:cNvPr id="8" name="Title 1"/>
          <p:cNvSpPr txBox="1">
            <a:spLocks/>
          </p:cNvSpPr>
          <p:nvPr/>
        </p:nvSpPr>
        <p:spPr>
          <a:xfrm>
            <a:off x="685800" y="-296862"/>
            <a:ext cx="7772400" cy="1143000"/>
          </a:xfrm>
          <a:prstGeom prst="rect">
            <a:avLst/>
          </a:prstGeom>
        </p:spPr>
        <p:txBody>
          <a:bodyPr vert="horz" lIns="0" tIns="45720" rIns="0" bIns="45720" rtlCol="0" anchor="ctr">
            <a:normAutofit/>
          </a:bodyPr>
          <a:lstStyle>
            <a:lvl1pPr algn="l" defTabSz="914400" rtl="0" eaLnBrk="1" latinLnBrk="0" hangingPunct="1">
              <a:spcBef>
                <a:spcPct val="0"/>
              </a:spcBef>
              <a:buNone/>
              <a:defRPr sz="3600" kern="1200" cap="none" baseline="0">
                <a:solidFill>
                  <a:schemeClr val="tx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algn="ctr" fontAlgn="auto">
              <a:spcAft>
                <a:spcPts val="0"/>
              </a:spcAft>
            </a:pPr>
            <a:r>
              <a:rPr lang="en-US" dirty="0" smtClean="0">
                <a:solidFill>
                  <a:prstClr val="white"/>
                </a:solidFill>
                <a:latin typeface="Gill Sans MT"/>
              </a:rPr>
              <a:t>GPU Hardware</a:t>
            </a:r>
            <a:endParaRPr lang="en-US" dirty="0">
              <a:solidFill>
                <a:prstClr val="white"/>
              </a:solidFill>
              <a:latin typeface="Gill Sans MT"/>
            </a:endParaRPr>
          </a:p>
        </p:txBody>
      </p:sp>
      <p:pic>
        <p:nvPicPr>
          <p:cNvPr id="9" name="Picture 8" descr="Screen Shot 2013-06-23 at 3.54.00 PM.pn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0" y="618057"/>
            <a:ext cx="9144000" cy="5666820"/>
          </a:xfrm>
          <a:prstGeom prst="rect">
            <a:avLst/>
          </a:prstGeom>
        </p:spPr>
      </p:pic>
      <p:sp>
        <p:nvSpPr>
          <p:cNvPr id="10" name="TextBox 9"/>
          <p:cNvSpPr txBox="1"/>
          <p:nvPr/>
        </p:nvSpPr>
        <p:spPr>
          <a:xfrm>
            <a:off x="6268840" y="0"/>
            <a:ext cx="3402419" cy="646331"/>
          </a:xfrm>
          <a:prstGeom prst="rect">
            <a:avLst/>
          </a:prstGeom>
          <a:noFill/>
        </p:spPr>
        <p:txBody>
          <a:bodyPr wrap="square" rtlCol="0">
            <a:spAutoFit/>
          </a:bodyPr>
          <a:lstStyle/>
          <a:p>
            <a:pPr algn="l" fontAlgn="auto">
              <a:spcBef>
                <a:spcPts val="0"/>
              </a:spcBef>
              <a:spcAft>
                <a:spcPts val="0"/>
              </a:spcAft>
            </a:pPr>
            <a:r>
              <a:rPr lang="en-US" sz="1200" dirty="0">
                <a:solidFill>
                  <a:prstClr val="white"/>
                </a:solidFill>
                <a:latin typeface="Gill Sans MT"/>
                <a:ea typeface="+mn-ea"/>
                <a:cs typeface="+mn-cs"/>
              </a:rPr>
              <a:t>http://</a:t>
            </a:r>
            <a:r>
              <a:rPr lang="en-US" sz="1200" dirty="0" err="1">
                <a:solidFill>
                  <a:prstClr val="white"/>
                </a:solidFill>
                <a:latin typeface="Gill Sans MT"/>
                <a:ea typeface="+mn-ea"/>
                <a:cs typeface="+mn-cs"/>
              </a:rPr>
              <a:t>www.nvidia.com</a:t>
            </a:r>
            <a:r>
              <a:rPr lang="en-US" sz="1200" dirty="0">
                <a:solidFill>
                  <a:prstClr val="white"/>
                </a:solidFill>
                <a:latin typeface="Gill Sans MT"/>
                <a:ea typeface="+mn-ea"/>
                <a:cs typeface="+mn-cs"/>
              </a:rPr>
              <a:t>/content/PDF/</a:t>
            </a:r>
            <a:r>
              <a:rPr lang="en-US" sz="1200" dirty="0" err="1">
                <a:solidFill>
                  <a:prstClr val="white"/>
                </a:solidFill>
                <a:latin typeface="Gill Sans MT"/>
                <a:ea typeface="+mn-ea"/>
                <a:cs typeface="+mn-cs"/>
              </a:rPr>
              <a:t>kepler</a:t>
            </a:r>
            <a:r>
              <a:rPr lang="en-US" sz="1200" dirty="0">
                <a:solidFill>
                  <a:prstClr val="white"/>
                </a:solidFill>
                <a:latin typeface="Gill Sans MT"/>
                <a:ea typeface="+mn-ea"/>
                <a:cs typeface="+mn-cs"/>
              </a:rPr>
              <a:t>/NVIDIA-Kepler-GK110-Architecture-Whitepaper.pdf</a:t>
            </a:r>
          </a:p>
        </p:txBody>
      </p:sp>
    </p:spTree>
    <p:extLst>
      <p:ext uri="{BB962C8B-B14F-4D97-AF65-F5344CB8AC3E}">
        <p14:creationId xmlns:p14="http://schemas.microsoft.com/office/powerpoint/2010/main" val="581262890"/>
      </p:ext>
    </p:extLst>
  </p:cSld>
  <p:clrMapOvr>
    <a:masterClrMapping/>
  </p:clrMapOvr>
  <p:timing>
    <p:tnLst>
      <p:par>
        <p:cTn xmlns:p14="http://schemas.microsoft.com/office/powerpoint/2010/mai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pPr algn="ctr"/>
            <a:r>
              <a:rPr lang="en-US" dirty="0" smtClean="0"/>
              <a:t>GPU obstacle: </a:t>
            </a:r>
            <a:br>
              <a:rPr lang="en-US" dirty="0" smtClean="0"/>
            </a:br>
            <a:r>
              <a:rPr lang="en-US" dirty="0" smtClean="0"/>
              <a:t>Shortage of Memory</a:t>
            </a:r>
            <a:endParaRPr lang="en-US" dirty="0"/>
          </a:p>
        </p:txBody>
      </p:sp>
      <p:sp>
        <p:nvSpPr>
          <p:cNvPr id="3" name="Content Placeholder 2"/>
          <p:cNvSpPr>
            <a:spLocks noGrp="1"/>
          </p:cNvSpPr>
          <p:nvPr>
            <p:ph idx="1"/>
          </p:nvPr>
        </p:nvSpPr>
        <p:spPr/>
        <p:txBody>
          <a:bodyPr/>
          <a:lstStyle/>
          <a:p>
            <a:r>
              <a:rPr lang="en-US" dirty="0" smtClean="0"/>
              <a:t>Copying memory from the host CPU to GPU is a necessary step in all GPU kernel applications.</a:t>
            </a:r>
          </a:p>
          <a:p>
            <a:r>
              <a:rPr lang="en-US" dirty="0" smtClean="0"/>
              <a:t>Unfortunately, </a:t>
            </a:r>
            <a:r>
              <a:rPr lang="en-US" dirty="0"/>
              <a:t>GPUs </a:t>
            </a:r>
            <a:r>
              <a:rPr lang="en-US" dirty="0" smtClean="0"/>
              <a:t>can only </a:t>
            </a:r>
            <a:r>
              <a:rPr lang="en-US" dirty="0"/>
              <a:t>store a couple GBs of </a:t>
            </a:r>
            <a:r>
              <a:rPr lang="en-US" dirty="0" smtClean="0"/>
              <a:t>memory in total; </a:t>
            </a:r>
            <a:r>
              <a:rPr lang="en-US" dirty="0"/>
              <a:t>even state-of-the-</a:t>
            </a:r>
            <a:r>
              <a:rPr lang="en-US" dirty="0" smtClean="0"/>
              <a:t>art Kepler </a:t>
            </a:r>
            <a:r>
              <a:rPr lang="en-US" dirty="0"/>
              <a:t>can only hold around 8 GBs. </a:t>
            </a:r>
            <a:r>
              <a:rPr lang="en-US" dirty="0" smtClean="0"/>
              <a:t>Many applications require more, and as a result employ continuous reading and writing to the GPU. This can typically result in transfer latency performance hits.</a:t>
            </a:r>
          </a:p>
          <a:p>
            <a:r>
              <a:rPr lang="en-US" dirty="0" smtClean="0"/>
              <a:t>Possible solution: Simultaneously copy memory to the GPU while performing calculations on the previous memory transfer. </a:t>
            </a:r>
            <a:endParaRPr lang="en-US" dirty="0"/>
          </a:p>
        </p:txBody>
      </p:sp>
      <p:sp>
        <p:nvSpPr>
          <p:cNvPr id="4" name="Date Placeholder 3"/>
          <p:cNvSpPr>
            <a:spLocks noGrp="1"/>
          </p:cNvSpPr>
          <p:nvPr>
            <p:ph type="dt" sz="half" idx="10"/>
          </p:nvPr>
        </p:nvSpPr>
        <p:spPr/>
        <p:txBody>
          <a:bodyPr/>
          <a:lstStyle/>
          <a:p>
            <a:r>
              <a:rPr>
                <a:latin typeface="Gill Sans MT"/>
              </a:rPr>
              <a:t>SF13    </a:t>
            </a:r>
            <a:fld id="{642F040C-AE90-C448-920D-00F128ABC98A}" type="datetime4">
              <a:rPr lang="en-US">
                <a:latin typeface="Gill Sans MT"/>
              </a:rPr>
              <a:pPr/>
              <a:t>July 6, 2013</a:t>
            </a:fld>
            <a:endParaRPr dirty="0">
              <a:latin typeface="Gill Sans MT"/>
            </a:endParaRPr>
          </a:p>
        </p:txBody>
      </p:sp>
      <p:sp>
        <p:nvSpPr>
          <p:cNvPr id="5" name="Footer Placeholder 4"/>
          <p:cNvSpPr>
            <a:spLocks noGrp="1"/>
          </p:cNvSpPr>
          <p:nvPr>
            <p:ph type="ftr" sz="quarter" idx="11"/>
          </p:nvPr>
        </p:nvSpPr>
        <p:spPr/>
        <p:txBody>
          <a:bodyPr/>
          <a:lstStyle/>
          <a:p>
            <a:r>
              <a:rPr lang="en-US" smtClean="0">
                <a:latin typeface="Gill Sans MT"/>
              </a:rPr>
              <a:t>Argonne National Laboratory Nicholas Frontiere</a:t>
            </a:r>
            <a:endParaRPr lang="en-US" dirty="0">
              <a:latin typeface="Gill Sans MT"/>
            </a:endParaRPr>
          </a:p>
        </p:txBody>
      </p:sp>
      <p:sp>
        <p:nvSpPr>
          <p:cNvPr id="6" name="Slide Number Placeholder 5"/>
          <p:cNvSpPr>
            <a:spLocks noGrp="1"/>
          </p:cNvSpPr>
          <p:nvPr>
            <p:ph type="sldNum" sz="quarter" idx="12"/>
          </p:nvPr>
        </p:nvSpPr>
        <p:spPr/>
        <p:txBody>
          <a:bodyPr/>
          <a:lstStyle/>
          <a:p>
            <a:fld id="{1D72EBF8-7CF5-44B7-B2BF-E22DE4D0703D}" type="slidenum">
              <a:rPr lang="en-US" smtClean="0">
                <a:latin typeface="Gill Sans MT"/>
              </a:rPr>
              <a:pPr/>
              <a:t>21</a:t>
            </a:fld>
            <a:endParaRPr lang="en-US">
              <a:latin typeface="Gill Sans MT"/>
            </a:endParaRPr>
          </a:p>
        </p:txBody>
      </p:sp>
    </p:spTree>
    <p:extLst>
      <p:ext uri="{BB962C8B-B14F-4D97-AF65-F5344CB8AC3E}">
        <p14:creationId xmlns:p14="http://schemas.microsoft.com/office/powerpoint/2010/main" val="3797816416"/>
      </p:ext>
    </p:extLst>
  </p:cSld>
  <p:clrMapOvr>
    <a:masterClrMapping/>
  </p:clrMapOvr>
  <p:timing>
    <p:tnLst>
      <p:par>
        <p:cTn xmlns:p14="http://schemas.microsoft.com/office/powerpoint/2010/mai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5800" y="-276214"/>
            <a:ext cx="7772400" cy="1143000"/>
          </a:xfrm>
        </p:spPr>
        <p:txBody>
          <a:bodyPr/>
          <a:lstStyle/>
          <a:p>
            <a:pPr algn="ctr"/>
            <a:r>
              <a:rPr lang="en-US" dirty="0" smtClean="0"/>
              <a:t>Lock-Step Execution</a:t>
            </a:r>
            <a:endParaRPr lang="en-US" dirty="0"/>
          </a:p>
        </p:txBody>
      </p:sp>
      <p:sp>
        <p:nvSpPr>
          <p:cNvPr id="3" name="Content Placeholder 2"/>
          <p:cNvSpPr>
            <a:spLocks noGrp="1"/>
          </p:cNvSpPr>
          <p:nvPr>
            <p:ph idx="1"/>
          </p:nvPr>
        </p:nvSpPr>
        <p:spPr>
          <a:xfrm>
            <a:off x="609600" y="626168"/>
            <a:ext cx="7772400" cy="4907861"/>
          </a:xfrm>
        </p:spPr>
        <p:txBody>
          <a:bodyPr>
            <a:normAutofit/>
          </a:bodyPr>
          <a:lstStyle/>
          <a:p>
            <a:r>
              <a:rPr lang="en-US" dirty="0" smtClean="0"/>
              <a:t>Simple example is a divergent IF </a:t>
            </a:r>
            <a:r>
              <a:rPr lang="en-US" dirty="0" err="1" smtClean="0"/>
              <a:t>statemet</a:t>
            </a:r>
            <a:r>
              <a:rPr lang="en-US" dirty="0" smtClean="0"/>
              <a:t>:</a:t>
            </a:r>
          </a:p>
          <a:p>
            <a:endParaRPr lang="en-US" dirty="0"/>
          </a:p>
          <a:p>
            <a:endParaRPr lang="en-US" dirty="0" smtClean="0"/>
          </a:p>
          <a:p>
            <a:pPr marL="68580" indent="0">
              <a:buNone/>
            </a:pPr>
            <a:endParaRPr lang="en-US" dirty="0"/>
          </a:p>
          <a:p>
            <a:pPr marL="68580" indent="0">
              <a:buNone/>
            </a:pPr>
            <a:endParaRPr lang="en-US" dirty="0" smtClean="0"/>
          </a:p>
          <a:p>
            <a:endParaRPr lang="en-US" dirty="0" smtClean="0"/>
          </a:p>
          <a:p>
            <a:r>
              <a:rPr lang="en-US" dirty="0" smtClean="0"/>
              <a:t>SIMT ensures that when a warp of threads is launched for a work-group and encounters the above statement, both branches are executed (BAD). </a:t>
            </a:r>
          </a:p>
          <a:p>
            <a:r>
              <a:rPr lang="en-US" dirty="0" smtClean="0"/>
              <a:t>Two Solutions:</a:t>
            </a:r>
          </a:p>
          <a:p>
            <a:pPr lvl="1"/>
            <a:r>
              <a:rPr lang="en-US" dirty="0" smtClean="0"/>
              <a:t>A) DON</a:t>
            </a:r>
            <a:r>
              <a:rPr lang="fr-FR" dirty="0" smtClean="0"/>
              <a:t>’</a:t>
            </a:r>
            <a:r>
              <a:rPr lang="en-US" dirty="0" smtClean="0"/>
              <a:t>T DO IT!</a:t>
            </a:r>
          </a:p>
          <a:p>
            <a:pPr lvl="1"/>
            <a:r>
              <a:rPr lang="en-US" dirty="0" smtClean="0"/>
              <a:t>B) Make the branched logic modulo warp size. </a:t>
            </a:r>
          </a:p>
          <a:p>
            <a:pPr lvl="1"/>
            <a:r>
              <a:rPr lang="en-US" dirty="0" smtClean="0"/>
              <a:t>Regardless should play around with group size</a:t>
            </a:r>
          </a:p>
        </p:txBody>
      </p:sp>
      <p:sp>
        <p:nvSpPr>
          <p:cNvPr id="4" name="Date Placeholder 3"/>
          <p:cNvSpPr>
            <a:spLocks noGrp="1"/>
          </p:cNvSpPr>
          <p:nvPr>
            <p:ph type="dt" sz="half" idx="10"/>
          </p:nvPr>
        </p:nvSpPr>
        <p:spPr/>
        <p:txBody>
          <a:bodyPr/>
          <a:lstStyle/>
          <a:p>
            <a:r>
              <a:rPr>
                <a:latin typeface="Gill Sans MT"/>
              </a:rPr>
              <a:t>SF13    </a:t>
            </a:r>
            <a:fld id="{642F040C-AE90-C448-920D-00F128ABC98A}" type="datetime4">
              <a:rPr lang="en-US">
                <a:latin typeface="Gill Sans MT"/>
              </a:rPr>
              <a:pPr/>
              <a:t>July 6, 2013</a:t>
            </a:fld>
            <a:endParaRPr dirty="0">
              <a:latin typeface="Gill Sans MT"/>
            </a:endParaRPr>
          </a:p>
        </p:txBody>
      </p:sp>
      <p:sp>
        <p:nvSpPr>
          <p:cNvPr id="5" name="Footer Placeholder 4"/>
          <p:cNvSpPr>
            <a:spLocks noGrp="1"/>
          </p:cNvSpPr>
          <p:nvPr>
            <p:ph type="ftr" sz="quarter" idx="11"/>
          </p:nvPr>
        </p:nvSpPr>
        <p:spPr/>
        <p:txBody>
          <a:bodyPr/>
          <a:lstStyle/>
          <a:p>
            <a:r>
              <a:rPr lang="en-US" smtClean="0">
                <a:latin typeface="Gill Sans MT"/>
              </a:rPr>
              <a:t>Argonne National Laboratory Nicholas Frontiere</a:t>
            </a:r>
            <a:endParaRPr lang="en-US" dirty="0">
              <a:latin typeface="Gill Sans MT"/>
            </a:endParaRPr>
          </a:p>
        </p:txBody>
      </p:sp>
      <p:sp>
        <p:nvSpPr>
          <p:cNvPr id="6" name="Slide Number Placeholder 5"/>
          <p:cNvSpPr>
            <a:spLocks noGrp="1"/>
          </p:cNvSpPr>
          <p:nvPr>
            <p:ph type="sldNum" sz="quarter" idx="12"/>
          </p:nvPr>
        </p:nvSpPr>
        <p:spPr/>
        <p:txBody>
          <a:bodyPr/>
          <a:lstStyle/>
          <a:p>
            <a:fld id="{1D72EBF8-7CF5-44B7-B2BF-E22DE4D0703D}" type="slidenum">
              <a:rPr lang="en-US" smtClean="0">
                <a:latin typeface="Gill Sans MT"/>
              </a:rPr>
              <a:pPr/>
              <a:t>22</a:t>
            </a:fld>
            <a:endParaRPr lang="en-US">
              <a:latin typeface="Gill Sans MT"/>
            </a:endParaRPr>
          </a:p>
        </p:txBody>
      </p:sp>
      <p:sp>
        <p:nvSpPr>
          <p:cNvPr id="7" name="TextBox 6"/>
          <p:cNvSpPr txBox="1"/>
          <p:nvPr/>
        </p:nvSpPr>
        <p:spPr>
          <a:xfrm>
            <a:off x="419312" y="2048863"/>
            <a:ext cx="184666" cy="369332"/>
          </a:xfrm>
          <a:prstGeom prst="rect">
            <a:avLst/>
          </a:prstGeom>
          <a:noFill/>
        </p:spPr>
        <p:txBody>
          <a:bodyPr wrap="none" rtlCol="0">
            <a:spAutoFit/>
          </a:bodyPr>
          <a:lstStyle/>
          <a:p>
            <a:pPr algn="l" fontAlgn="auto">
              <a:spcBef>
                <a:spcPts val="0"/>
              </a:spcBef>
              <a:spcAft>
                <a:spcPts val="0"/>
              </a:spcAft>
            </a:pPr>
            <a:endParaRPr lang="en-US" dirty="0">
              <a:solidFill>
                <a:prstClr val="white"/>
              </a:solidFill>
              <a:latin typeface="Gill Sans MT"/>
              <a:ea typeface="+mn-ea"/>
              <a:cs typeface="+mn-cs"/>
            </a:endParaRPr>
          </a:p>
        </p:txBody>
      </p:sp>
      <p:sp>
        <p:nvSpPr>
          <p:cNvPr id="9" name="TextBox 8"/>
          <p:cNvSpPr txBox="1"/>
          <p:nvPr/>
        </p:nvSpPr>
        <p:spPr>
          <a:xfrm>
            <a:off x="685800" y="1310199"/>
            <a:ext cx="6277702" cy="1477328"/>
          </a:xfrm>
          <a:prstGeom prst="rect">
            <a:avLst/>
          </a:prstGeom>
          <a:solidFill>
            <a:schemeClr val="bg1"/>
          </a:solidFill>
        </p:spPr>
        <p:txBody>
          <a:bodyPr wrap="square" rtlCol="0">
            <a:spAutoFit/>
          </a:bodyPr>
          <a:lstStyle/>
          <a:p>
            <a:pPr marL="468630" lvl="1" algn="l" fontAlgn="auto">
              <a:spcBef>
                <a:spcPts val="0"/>
              </a:spcBef>
              <a:spcAft>
                <a:spcPts val="0"/>
              </a:spcAft>
            </a:pPr>
            <a:r>
              <a:rPr lang="en-US" dirty="0" smtClean="0">
                <a:solidFill>
                  <a:prstClr val="white"/>
                </a:solidFill>
                <a:latin typeface="Gill Sans MT"/>
                <a:ea typeface="+mn-ea"/>
                <a:cs typeface="+mn-cs"/>
              </a:rPr>
              <a:t>If</a:t>
            </a:r>
            <a:r>
              <a:rPr lang="en-US" dirty="0">
                <a:solidFill>
                  <a:prstClr val="white"/>
                </a:solidFill>
                <a:latin typeface="Gill Sans MT"/>
                <a:ea typeface="+mn-ea"/>
                <a:cs typeface="+mn-cs"/>
              </a:rPr>
              <a:t>(</a:t>
            </a:r>
            <a:r>
              <a:rPr lang="en-US" dirty="0" err="1">
                <a:solidFill>
                  <a:prstClr val="white"/>
                </a:solidFill>
                <a:latin typeface="Gill Sans MT"/>
                <a:ea typeface="+mn-ea"/>
                <a:cs typeface="+mn-cs"/>
              </a:rPr>
              <a:t>get_local_id</a:t>
            </a:r>
            <a:r>
              <a:rPr lang="en-US" dirty="0">
                <a:solidFill>
                  <a:prstClr val="white"/>
                </a:solidFill>
                <a:latin typeface="Gill Sans MT"/>
                <a:ea typeface="+mn-ea"/>
                <a:cs typeface="+mn-cs"/>
              </a:rPr>
              <a:t> (0) &lt; 4) {</a:t>
            </a:r>
          </a:p>
          <a:p>
            <a:pPr marL="468630" lvl="1" algn="l" fontAlgn="auto">
              <a:spcBef>
                <a:spcPts val="0"/>
              </a:spcBef>
              <a:spcAft>
                <a:spcPts val="0"/>
              </a:spcAft>
            </a:pPr>
            <a:r>
              <a:rPr lang="en-US" dirty="0">
                <a:solidFill>
                  <a:prstClr val="white"/>
                </a:solidFill>
                <a:latin typeface="Gill Sans MT"/>
                <a:ea typeface="+mn-ea"/>
                <a:cs typeface="+mn-cs"/>
              </a:rPr>
              <a:t>       Do something</a:t>
            </a:r>
          </a:p>
          <a:p>
            <a:pPr marL="468630" lvl="1" algn="l" fontAlgn="auto">
              <a:spcBef>
                <a:spcPts val="0"/>
              </a:spcBef>
              <a:spcAft>
                <a:spcPts val="0"/>
              </a:spcAft>
            </a:pPr>
            <a:r>
              <a:rPr lang="en-US" dirty="0">
                <a:solidFill>
                  <a:prstClr val="white"/>
                </a:solidFill>
                <a:latin typeface="Gill Sans MT"/>
                <a:ea typeface="+mn-ea"/>
                <a:cs typeface="+mn-cs"/>
              </a:rPr>
              <a:t> </a:t>
            </a:r>
            <a:r>
              <a:rPr lang="en-US" dirty="0" smtClean="0">
                <a:solidFill>
                  <a:prstClr val="white"/>
                </a:solidFill>
                <a:latin typeface="Gill Sans MT"/>
                <a:ea typeface="+mn-ea"/>
                <a:cs typeface="+mn-cs"/>
              </a:rPr>
              <a:t>} else </a:t>
            </a:r>
            <a:r>
              <a:rPr lang="en-US" dirty="0">
                <a:solidFill>
                  <a:prstClr val="white"/>
                </a:solidFill>
                <a:latin typeface="Gill Sans MT"/>
                <a:ea typeface="+mn-ea"/>
                <a:cs typeface="+mn-cs"/>
              </a:rPr>
              <a:t>{</a:t>
            </a:r>
          </a:p>
          <a:p>
            <a:pPr marL="468630" lvl="1" algn="l" fontAlgn="auto">
              <a:spcBef>
                <a:spcPts val="0"/>
              </a:spcBef>
              <a:spcAft>
                <a:spcPts val="0"/>
              </a:spcAft>
            </a:pPr>
            <a:r>
              <a:rPr lang="en-US" dirty="0">
                <a:solidFill>
                  <a:prstClr val="white"/>
                </a:solidFill>
                <a:latin typeface="Gill Sans MT"/>
                <a:ea typeface="+mn-ea"/>
                <a:cs typeface="+mn-cs"/>
              </a:rPr>
              <a:t>       Do something else</a:t>
            </a:r>
          </a:p>
          <a:p>
            <a:pPr marL="468630" lvl="1" algn="l" fontAlgn="auto">
              <a:spcBef>
                <a:spcPts val="0"/>
              </a:spcBef>
              <a:spcAft>
                <a:spcPts val="0"/>
              </a:spcAft>
            </a:pPr>
            <a:r>
              <a:rPr lang="en-US" dirty="0">
                <a:solidFill>
                  <a:prstClr val="white"/>
                </a:solidFill>
                <a:latin typeface="Gill Sans MT"/>
                <a:ea typeface="+mn-ea"/>
                <a:cs typeface="+mn-cs"/>
              </a:rPr>
              <a:t> </a:t>
            </a:r>
            <a:r>
              <a:rPr lang="en-US" dirty="0" smtClean="0">
                <a:solidFill>
                  <a:prstClr val="white"/>
                </a:solidFill>
                <a:latin typeface="Gill Sans MT"/>
                <a:ea typeface="+mn-ea"/>
                <a:cs typeface="+mn-cs"/>
              </a:rPr>
              <a:t>}</a:t>
            </a:r>
            <a:endParaRPr lang="en-US" dirty="0">
              <a:solidFill>
                <a:prstClr val="white"/>
              </a:solidFill>
              <a:latin typeface="Gill Sans MT"/>
              <a:ea typeface="+mn-ea"/>
              <a:cs typeface="+mn-cs"/>
            </a:endParaRPr>
          </a:p>
        </p:txBody>
      </p:sp>
    </p:spTree>
    <p:extLst>
      <p:ext uri="{BB962C8B-B14F-4D97-AF65-F5344CB8AC3E}">
        <p14:creationId xmlns:p14="http://schemas.microsoft.com/office/powerpoint/2010/main" val="29306266"/>
      </p:ext>
    </p:extLst>
  </p:cSld>
  <p:clrMapOvr>
    <a:masterClrMapping/>
  </p:clrMapOvr>
  <p:timing>
    <p:tnLst>
      <p:par>
        <p:cTn xmlns:p14="http://schemas.microsoft.com/office/powerpoint/2010/mai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smtClean="0"/>
              <a:t>Memory Latency </a:t>
            </a:r>
            <a:endParaRPr lang="en-US" dirty="0"/>
          </a:p>
        </p:txBody>
      </p:sp>
      <p:sp>
        <p:nvSpPr>
          <p:cNvPr id="3" name="Content Placeholder 2"/>
          <p:cNvSpPr>
            <a:spLocks noGrp="1"/>
          </p:cNvSpPr>
          <p:nvPr>
            <p:ph idx="1"/>
          </p:nvPr>
        </p:nvSpPr>
        <p:spPr/>
        <p:txBody>
          <a:bodyPr/>
          <a:lstStyle/>
          <a:p>
            <a:r>
              <a:rPr lang="en-US" dirty="0" smtClean="0"/>
              <a:t>Fetching global memory requires many latency cycles (~ hundreds), and a result is one of the biggest performance hits. </a:t>
            </a:r>
          </a:p>
          <a:p>
            <a:r>
              <a:rPr lang="en-US" dirty="0" smtClean="0"/>
              <a:t>Local Memory on the other hand has much less latency cycles (~tens) but can have bank conflicts (described later)</a:t>
            </a:r>
          </a:p>
          <a:p>
            <a:r>
              <a:rPr lang="en-US" dirty="0" smtClean="0"/>
              <a:t>Solutions:</a:t>
            </a:r>
          </a:p>
          <a:p>
            <a:pPr lvl="1"/>
            <a:r>
              <a:rPr lang="en-US" dirty="0" smtClean="0"/>
              <a:t>A) Hide latency with arithmetic calculation; while threads are waiting for a memory transfer other warps can be launched to do calculations. Depends on algorithm.</a:t>
            </a:r>
          </a:p>
          <a:p>
            <a:pPr lvl="1"/>
            <a:r>
              <a:rPr lang="en-US" dirty="0" smtClean="0"/>
              <a:t>B) Do one copy from global to local memory and use the local memory speed to distribute the data. Can make use of Coalesced memory. NOTE: Global memory has GBs of data, whereas the local memory per SM has KBs.  Very important to proceed this way if original fetch was going to be non-coalesced.  </a:t>
            </a:r>
            <a:endParaRPr lang="en-US" dirty="0"/>
          </a:p>
        </p:txBody>
      </p:sp>
      <p:sp>
        <p:nvSpPr>
          <p:cNvPr id="4" name="Date Placeholder 3"/>
          <p:cNvSpPr>
            <a:spLocks noGrp="1"/>
          </p:cNvSpPr>
          <p:nvPr>
            <p:ph type="dt" sz="half" idx="10"/>
          </p:nvPr>
        </p:nvSpPr>
        <p:spPr/>
        <p:txBody>
          <a:bodyPr/>
          <a:lstStyle/>
          <a:p>
            <a:r>
              <a:rPr>
                <a:latin typeface="Gill Sans MT"/>
              </a:rPr>
              <a:t>SF13    </a:t>
            </a:r>
            <a:fld id="{642F040C-AE90-C448-920D-00F128ABC98A}" type="datetime4">
              <a:rPr lang="en-US">
                <a:latin typeface="Gill Sans MT"/>
              </a:rPr>
              <a:pPr/>
              <a:t>July 6, 2013</a:t>
            </a:fld>
            <a:endParaRPr dirty="0">
              <a:latin typeface="Gill Sans MT"/>
            </a:endParaRPr>
          </a:p>
        </p:txBody>
      </p:sp>
      <p:sp>
        <p:nvSpPr>
          <p:cNvPr id="5" name="Footer Placeholder 4"/>
          <p:cNvSpPr>
            <a:spLocks noGrp="1"/>
          </p:cNvSpPr>
          <p:nvPr>
            <p:ph type="ftr" sz="quarter" idx="11"/>
          </p:nvPr>
        </p:nvSpPr>
        <p:spPr/>
        <p:txBody>
          <a:bodyPr/>
          <a:lstStyle/>
          <a:p>
            <a:r>
              <a:rPr lang="en-US" smtClean="0">
                <a:latin typeface="Gill Sans MT"/>
              </a:rPr>
              <a:t>Argonne National Laboratory Nicholas Frontiere</a:t>
            </a:r>
            <a:endParaRPr lang="en-US" dirty="0">
              <a:latin typeface="Gill Sans MT"/>
            </a:endParaRPr>
          </a:p>
        </p:txBody>
      </p:sp>
      <p:sp>
        <p:nvSpPr>
          <p:cNvPr id="6" name="Slide Number Placeholder 5"/>
          <p:cNvSpPr>
            <a:spLocks noGrp="1"/>
          </p:cNvSpPr>
          <p:nvPr>
            <p:ph type="sldNum" sz="quarter" idx="12"/>
          </p:nvPr>
        </p:nvSpPr>
        <p:spPr/>
        <p:txBody>
          <a:bodyPr/>
          <a:lstStyle/>
          <a:p>
            <a:fld id="{1D72EBF8-7CF5-44B7-B2BF-E22DE4D0703D}" type="slidenum">
              <a:rPr lang="en-US" smtClean="0">
                <a:latin typeface="Gill Sans MT"/>
              </a:rPr>
              <a:pPr/>
              <a:t>23</a:t>
            </a:fld>
            <a:endParaRPr lang="en-US">
              <a:latin typeface="Gill Sans MT"/>
            </a:endParaRPr>
          </a:p>
        </p:txBody>
      </p:sp>
      <p:sp>
        <p:nvSpPr>
          <p:cNvPr id="7" name="TextBox 6"/>
          <p:cNvSpPr txBox="1"/>
          <p:nvPr/>
        </p:nvSpPr>
        <p:spPr>
          <a:xfrm>
            <a:off x="0" y="4996125"/>
            <a:ext cx="9143999" cy="2031325"/>
          </a:xfrm>
          <a:prstGeom prst="rect">
            <a:avLst/>
          </a:prstGeom>
          <a:solidFill>
            <a:schemeClr val="bg1"/>
          </a:solidFill>
        </p:spPr>
        <p:txBody>
          <a:bodyPr wrap="square" rtlCol="0">
            <a:spAutoFit/>
          </a:bodyPr>
          <a:lstStyle/>
          <a:p>
            <a:pPr algn="l" fontAlgn="auto">
              <a:spcBef>
                <a:spcPts val="0"/>
              </a:spcBef>
              <a:spcAft>
                <a:spcPts val="0"/>
              </a:spcAft>
            </a:pPr>
            <a:r>
              <a:rPr lang="en-US" dirty="0" smtClean="0">
                <a:solidFill>
                  <a:prstClr val="white"/>
                </a:solidFill>
                <a:latin typeface="Gill Sans MT"/>
                <a:ea typeface="+mn-ea"/>
                <a:cs typeface="+mn-cs"/>
              </a:rPr>
              <a:t>__kernel void </a:t>
            </a:r>
            <a:r>
              <a:rPr lang="en-US" dirty="0" err="1" smtClean="0">
                <a:solidFill>
                  <a:prstClr val="white"/>
                </a:solidFill>
                <a:latin typeface="Gill Sans MT"/>
                <a:ea typeface="+mn-ea"/>
                <a:cs typeface="+mn-cs"/>
              </a:rPr>
              <a:t>addTwoArrays</a:t>
            </a:r>
            <a:r>
              <a:rPr lang="en-US" dirty="0" smtClean="0">
                <a:solidFill>
                  <a:prstClr val="white"/>
                </a:solidFill>
                <a:latin typeface="Gill Sans MT"/>
                <a:ea typeface="+mn-ea"/>
                <a:cs typeface="+mn-cs"/>
              </a:rPr>
              <a:t>(__</a:t>
            </a:r>
            <a:r>
              <a:rPr lang="en-US" dirty="0" err="1" smtClean="0">
                <a:solidFill>
                  <a:prstClr val="white"/>
                </a:solidFill>
                <a:latin typeface="Gill Sans MT"/>
                <a:ea typeface="+mn-ea"/>
                <a:cs typeface="+mn-cs"/>
              </a:rPr>
              <a:t>gloabl</a:t>
            </a:r>
            <a:r>
              <a:rPr lang="en-US" dirty="0" smtClean="0">
                <a:solidFill>
                  <a:prstClr val="white"/>
                </a:solidFill>
                <a:latin typeface="Gill Sans MT"/>
                <a:ea typeface="+mn-ea"/>
                <a:cs typeface="+mn-cs"/>
              </a:rPr>
              <a:t> float * </a:t>
            </a:r>
            <a:r>
              <a:rPr lang="en-US" dirty="0" err="1" smtClean="0">
                <a:solidFill>
                  <a:prstClr val="white"/>
                </a:solidFill>
                <a:latin typeface="Gill Sans MT"/>
                <a:ea typeface="+mn-ea"/>
                <a:cs typeface="+mn-cs"/>
              </a:rPr>
              <a:t>arr</a:t>
            </a:r>
            <a:r>
              <a:rPr lang="en-US" dirty="0" smtClean="0">
                <a:solidFill>
                  <a:prstClr val="white"/>
                </a:solidFill>
                <a:latin typeface="Gill Sans MT"/>
                <a:ea typeface="+mn-ea"/>
                <a:cs typeface="+mn-cs"/>
              </a:rPr>
              <a:t>, __global float* arr2,        </a:t>
            </a:r>
          </a:p>
          <a:p>
            <a:pPr algn="l" fontAlgn="auto">
              <a:spcBef>
                <a:spcPts val="0"/>
              </a:spcBef>
              <a:spcAft>
                <a:spcPts val="0"/>
              </a:spcAft>
            </a:pPr>
            <a:r>
              <a:rPr lang="en-US" dirty="0">
                <a:solidFill>
                  <a:prstClr val="white"/>
                </a:solidFill>
                <a:latin typeface="Gill Sans MT"/>
                <a:ea typeface="+mn-ea"/>
                <a:cs typeface="+mn-cs"/>
              </a:rPr>
              <a:t> </a:t>
            </a:r>
            <a:r>
              <a:rPr lang="en-US" dirty="0" smtClean="0">
                <a:solidFill>
                  <a:prstClr val="white"/>
                </a:solidFill>
                <a:latin typeface="Gill Sans MT"/>
                <a:ea typeface="+mn-ea"/>
                <a:cs typeface="+mn-cs"/>
              </a:rPr>
              <a:t>                                          __global float * return)</a:t>
            </a:r>
          </a:p>
          <a:p>
            <a:pPr algn="l" fontAlgn="auto">
              <a:spcBef>
                <a:spcPts val="0"/>
              </a:spcBef>
              <a:spcAft>
                <a:spcPts val="0"/>
              </a:spcAft>
            </a:pPr>
            <a:endParaRPr lang="en-US" dirty="0" smtClean="0">
              <a:solidFill>
                <a:prstClr val="white"/>
              </a:solidFill>
              <a:latin typeface="Gill Sans MT"/>
              <a:ea typeface="+mn-ea"/>
              <a:cs typeface="+mn-cs"/>
            </a:endParaRPr>
          </a:p>
          <a:p>
            <a:pPr algn="l" fontAlgn="auto">
              <a:spcBef>
                <a:spcPts val="0"/>
              </a:spcBef>
              <a:spcAft>
                <a:spcPts val="0"/>
              </a:spcAft>
            </a:pPr>
            <a:r>
              <a:rPr lang="en-US" dirty="0" smtClean="0">
                <a:solidFill>
                  <a:prstClr val="white"/>
                </a:solidFill>
                <a:latin typeface="Gill Sans MT"/>
                <a:ea typeface="+mn-ea"/>
                <a:cs typeface="+mn-cs"/>
              </a:rPr>
              <a:t>{</a:t>
            </a:r>
          </a:p>
          <a:p>
            <a:pPr algn="l" fontAlgn="auto">
              <a:spcBef>
                <a:spcPts val="0"/>
              </a:spcBef>
              <a:spcAft>
                <a:spcPts val="0"/>
              </a:spcAft>
            </a:pPr>
            <a:r>
              <a:rPr lang="en-US" dirty="0" smtClean="0">
                <a:solidFill>
                  <a:prstClr val="white"/>
                </a:solidFill>
                <a:latin typeface="Gill Sans MT"/>
                <a:ea typeface="+mn-ea"/>
                <a:cs typeface="+mn-cs"/>
              </a:rPr>
              <a:t>   return[</a:t>
            </a:r>
            <a:r>
              <a:rPr lang="en-US" dirty="0" err="1" smtClean="0">
                <a:solidFill>
                  <a:prstClr val="white"/>
                </a:solidFill>
                <a:latin typeface="Gill Sans MT"/>
                <a:ea typeface="+mn-ea"/>
                <a:cs typeface="+mn-cs"/>
              </a:rPr>
              <a:t>get_global_id</a:t>
            </a:r>
            <a:r>
              <a:rPr lang="en-US" dirty="0" smtClean="0">
                <a:solidFill>
                  <a:prstClr val="white"/>
                </a:solidFill>
                <a:latin typeface="Gill Sans MT"/>
                <a:ea typeface="+mn-ea"/>
                <a:cs typeface="+mn-cs"/>
              </a:rPr>
              <a:t>(0)]=</a:t>
            </a:r>
            <a:r>
              <a:rPr lang="en-US" dirty="0" err="1" smtClean="0">
                <a:solidFill>
                  <a:prstClr val="white"/>
                </a:solidFill>
                <a:latin typeface="Gill Sans MT"/>
                <a:ea typeface="+mn-ea"/>
                <a:cs typeface="+mn-cs"/>
              </a:rPr>
              <a:t>arr</a:t>
            </a:r>
            <a:r>
              <a:rPr lang="en-US" dirty="0">
                <a:solidFill>
                  <a:prstClr val="white"/>
                </a:solidFill>
                <a:latin typeface="Gill Sans MT"/>
                <a:ea typeface="+mn-ea"/>
                <a:cs typeface="+mn-cs"/>
              </a:rPr>
              <a:t>[</a:t>
            </a:r>
            <a:r>
              <a:rPr lang="en-US" dirty="0" err="1">
                <a:solidFill>
                  <a:prstClr val="white"/>
                </a:solidFill>
                <a:latin typeface="Gill Sans MT"/>
                <a:ea typeface="+mn-ea"/>
                <a:cs typeface="+mn-cs"/>
              </a:rPr>
              <a:t>get_global_id</a:t>
            </a:r>
            <a:r>
              <a:rPr lang="en-US" dirty="0">
                <a:solidFill>
                  <a:prstClr val="white"/>
                </a:solidFill>
                <a:latin typeface="Gill Sans MT"/>
                <a:ea typeface="+mn-ea"/>
                <a:cs typeface="+mn-cs"/>
              </a:rPr>
              <a:t>(0)</a:t>
            </a:r>
            <a:r>
              <a:rPr lang="en-US" dirty="0" smtClean="0">
                <a:solidFill>
                  <a:prstClr val="white"/>
                </a:solidFill>
                <a:latin typeface="Gill Sans MT"/>
                <a:ea typeface="+mn-ea"/>
                <a:cs typeface="+mn-cs"/>
              </a:rPr>
              <a:t>]</a:t>
            </a:r>
          </a:p>
          <a:p>
            <a:pPr algn="l" fontAlgn="auto">
              <a:spcBef>
                <a:spcPts val="0"/>
              </a:spcBef>
              <a:spcAft>
                <a:spcPts val="0"/>
              </a:spcAft>
            </a:pPr>
            <a:r>
              <a:rPr lang="en-US" dirty="0">
                <a:solidFill>
                  <a:prstClr val="white"/>
                </a:solidFill>
                <a:latin typeface="Gill Sans MT"/>
                <a:ea typeface="+mn-ea"/>
                <a:cs typeface="+mn-cs"/>
              </a:rPr>
              <a:t> </a:t>
            </a:r>
            <a:r>
              <a:rPr lang="en-US" dirty="0" smtClean="0">
                <a:solidFill>
                  <a:prstClr val="white"/>
                </a:solidFill>
                <a:latin typeface="Gill Sans MT"/>
                <a:ea typeface="+mn-ea"/>
                <a:cs typeface="+mn-cs"/>
              </a:rPr>
              <a:t>                                     +arr2</a:t>
            </a:r>
            <a:r>
              <a:rPr lang="en-US" dirty="0">
                <a:solidFill>
                  <a:prstClr val="white"/>
                </a:solidFill>
                <a:latin typeface="Gill Sans MT"/>
                <a:ea typeface="+mn-ea"/>
                <a:cs typeface="+mn-cs"/>
              </a:rPr>
              <a:t>[</a:t>
            </a:r>
            <a:r>
              <a:rPr lang="en-US" dirty="0" err="1">
                <a:solidFill>
                  <a:prstClr val="white"/>
                </a:solidFill>
                <a:latin typeface="Gill Sans MT"/>
                <a:ea typeface="+mn-ea"/>
                <a:cs typeface="+mn-cs"/>
              </a:rPr>
              <a:t>get_global_id</a:t>
            </a:r>
            <a:r>
              <a:rPr lang="en-US" dirty="0">
                <a:solidFill>
                  <a:prstClr val="white"/>
                </a:solidFill>
                <a:latin typeface="Gill Sans MT"/>
                <a:ea typeface="+mn-ea"/>
                <a:cs typeface="+mn-cs"/>
              </a:rPr>
              <a:t>(0)</a:t>
            </a:r>
            <a:r>
              <a:rPr lang="en-US" dirty="0" smtClean="0">
                <a:solidFill>
                  <a:prstClr val="white"/>
                </a:solidFill>
                <a:latin typeface="Gill Sans MT"/>
                <a:ea typeface="+mn-ea"/>
                <a:cs typeface="+mn-cs"/>
              </a:rPr>
              <a:t>];</a:t>
            </a:r>
            <a:endParaRPr lang="en-US" dirty="0">
              <a:solidFill>
                <a:prstClr val="white"/>
              </a:solidFill>
              <a:latin typeface="Gill Sans MT"/>
              <a:ea typeface="+mn-ea"/>
              <a:cs typeface="+mn-cs"/>
            </a:endParaRPr>
          </a:p>
          <a:p>
            <a:pPr algn="l" fontAlgn="auto">
              <a:spcBef>
                <a:spcPts val="0"/>
              </a:spcBef>
              <a:spcAft>
                <a:spcPts val="0"/>
              </a:spcAft>
            </a:pPr>
            <a:r>
              <a:rPr lang="en-US" dirty="0" smtClean="0">
                <a:solidFill>
                  <a:prstClr val="white"/>
                </a:solidFill>
                <a:latin typeface="Gill Sans MT"/>
                <a:ea typeface="+mn-ea"/>
                <a:cs typeface="+mn-cs"/>
              </a:rPr>
              <a:t>}  </a:t>
            </a:r>
            <a:endParaRPr lang="en-US" dirty="0">
              <a:solidFill>
                <a:prstClr val="white"/>
              </a:solidFill>
              <a:latin typeface="Gill Sans MT"/>
              <a:ea typeface="+mn-ea"/>
              <a:cs typeface="+mn-cs"/>
            </a:endParaRPr>
          </a:p>
        </p:txBody>
      </p:sp>
    </p:spTree>
    <p:extLst>
      <p:ext uri="{BB962C8B-B14F-4D97-AF65-F5344CB8AC3E}">
        <p14:creationId xmlns:p14="http://schemas.microsoft.com/office/powerpoint/2010/main" val="246799465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5800" y="2473"/>
            <a:ext cx="7772400" cy="1143000"/>
          </a:xfrm>
        </p:spPr>
        <p:txBody>
          <a:bodyPr/>
          <a:lstStyle/>
          <a:p>
            <a:pPr algn="ctr"/>
            <a:r>
              <a:rPr lang="en-US" dirty="0" smtClean="0"/>
              <a:t>Coalesced Memory Transfer</a:t>
            </a:r>
            <a:endParaRPr lang="en-US" dirty="0"/>
          </a:p>
        </p:txBody>
      </p:sp>
      <p:sp>
        <p:nvSpPr>
          <p:cNvPr id="3" name="Content Placeholder 2"/>
          <p:cNvSpPr>
            <a:spLocks noGrp="1"/>
          </p:cNvSpPr>
          <p:nvPr>
            <p:ph idx="1"/>
          </p:nvPr>
        </p:nvSpPr>
        <p:spPr>
          <a:xfrm>
            <a:off x="685800" y="1021850"/>
            <a:ext cx="7772400" cy="3733800"/>
          </a:xfrm>
        </p:spPr>
        <p:txBody>
          <a:bodyPr/>
          <a:lstStyle/>
          <a:p>
            <a:r>
              <a:rPr lang="en-US" dirty="0" smtClean="0"/>
              <a:t>If memory is accessed </a:t>
            </a:r>
            <a:r>
              <a:rPr lang="en-US" dirty="0"/>
              <a:t>non-contiguously</a:t>
            </a:r>
            <a:r>
              <a:rPr lang="en-US" dirty="0" smtClean="0"/>
              <a:t>, memory fetches will be performed sequentially (BAD if from global memory)</a:t>
            </a:r>
          </a:p>
          <a:p>
            <a:endParaRPr lang="en-US" dirty="0"/>
          </a:p>
          <a:p>
            <a:pPr marL="68580" indent="0">
              <a:buNone/>
            </a:pPr>
            <a:endParaRPr lang="en-US" dirty="0"/>
          </a:p>
          <a:p>
            <a:pPr marL="68580" indent="0">
              <a:buNone/>
            </a:pPr>
            <a:endParaRPr lang="en-US" dirty="0" smtClean="0"/>
          </a:p>
          <a:p>
            <a:pPr marL="68580" indent="0">
              <a:buNone/>
            </a:pPr>
            <a:endParaRPr lang="en-US" dirty="0" smtClean="0"/>
          </a:p>
          <a:p>
            <a:r>
              <a:rPr lang="en-US" dirty="0" smtClean="0"/>
              <a:t>If desired memory fetches are coalesced, the GPU can perform them all at once (modulo half warp size). </a:t>
            </a:r>
            <a:endParaRPr lang="en-US" dirty="0"/>
          </a:p>
        </p:txBody>
      </p:sp>
      <p:sp>
        <p:nvSpPr>
          <p:cNvPr id="4" name="Date Placeholder 3"/>
          <p:cNvSpPr>
            <a:spLocks noGrp="1"/>
          </p:cNvSpPr>
          <p:nvPr>
            <p:ph type="dt" sz="half" idx="10"/>
          </p:nvPr>
        </p:nvSpPr>
        <p:spPr/>
        <p:txBody>
          <a:bodyPr/>
          <a:lstStyle/>
          <a:p>
            <a:r>
              <a:rPr>
                <a:latin typeface="Gill Sans MT"/>
              </a:rPr>
              <a:t>SF13    </a:t>
            </a:r>
            <a:fld id="{642F040C-AE90-C448-920D-00F128ABC98A}" type="datetime4">
              <a:rPr lang="en-US">
                <a:latin typeface="Gill Sans MT"/>
              </a:rPr>
              <a:pPr/>
              <a:t>July 6, 2013</a:t>
            </a:fld>
            <a:endParaRPr dirty="0">
              <a:latin typeface="Gill Sans MT"/>
            </a:endParaRPr>
          </a:p>
        </p:txBody>
      </p:sp>
      <p:sp>
        <p:nvSpPr>
          <p:cNvPr id="5" name="Footer Placeholder 4"/>
          <p:cNvSpPr>
            <a:spLocks noGrp="1"/>
          </p:cNvSpPr>
          <p:nvPr>
            <p:ph type="ftr" sz="quarter" idx="11"/>
          </p:nvPr>
        </p:nvSpPr>
        <p:spPr/>
        <p:txBody>
          <a:bodyPr/>
          <a:lstStyle/>
          <a:p>
            <a:r>
              <a:rPr lang="en-US" smtClean="0">
                <a:latin typeface="Gill Sans MT"/>
              </a:rPr>
              <a:t>Argonne National Laboratory Nicholas Frontiere</a:t>
            </a:r>
            <a:endParaRPr lang="en-US" dirty="0">
              <a:latin typeface="Gill Sans MT"/>
            </a:endParaRPr>
          </a:p>
        </p:txBody>
      </p:sp>
      <p:sp>
        <p:nvSpPr>
          <p:cNvPr id="6" name="Slide Number Placeholder 5"/>
          <p:cNvSpPr>
            <a:spLocks noGrp="1"/>
          </p:cNvSpPr>
          <p:nvPr>
            <p:ph type="sldNum" sz="quarter" idx="12"/>
          </p:nvPr>
        </p:nvSpPr>
        <p:spPr/>
        <p:txBody>
          <a:bodyPr/>
          <a:lstStyle/>
          <a:p>
            <a:fld id="{1D72EBF8-7CF5-44B7-B2BF-E22DE4D0703D}" type="slidenum">
              <a:rPr lang="en-US" smtClean="0">
                <a:latin typeface="Gill Sans MT"/>
              </a:rPr>
              <a:pPr/>
              <a:t>24</a:t>
            </a:fld>
            <a:endParaRPr lang="en-US">
              <a:latin typeface="Gill Sans MT"/>
            </a:endParaRPr>
          </a:p>
        </p:txBody>
      </p:sp>
      <p:grpSp>
        <p:nvGrpSpPr>
          <p:cNvPr id="132" name="Group 131"/>
          <p:cNvGrpSpPr/>
          <p:nvPr/>
        </p:nvGrpSpPr>
        <p:grpSpPr>
          <a:xfrm>
            <a:off x="1610226" y="1825776"/>
            <a:ext cx="6010006" cy="1207042"/>
            <a:chOff x="1610226" y="1825776"/>
            <a:chExt cx="6010006" cy="1207042"/>
          </a:xfrm>
        </p:grpSpPr>
        <p:grpSp>
          <p:nvGrpSpPr>
            <p:cNvPr id="28" name="Group 27"/>
            <p:cNvGrpSpPr/>
            <p:nvPr/>
          </p:nvGrpSpPr>
          <p:grpSpPr>
            <a:xfrm>
              <a:off x="1610226" y="1825776"/>
              <a:ext cx="6010006" cy="374228"/>
              <a:chOff x="1088605" y="2347426"/>
              <a:chExt cx="6010006" cy="374228"/>
            </a:xfrm>
          </p:grpSpPr>
          <p:sp>
            <p:nvSpPr>
              <p:cNvPr id="8" name="Rectangle 7"/>
              <p:cNvSpPr/>
              <p:nvPr/>
            </p:nvSpPr>
            <p:spPr>
              <a:xfrm>
                <a:off x="1088605"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9" name="Rectangle 8"/>
              <p:cNvSpPr/>
              <p:nvPr/>
            </p:nvSpPr>
            <p:spPr>
              <a:xfrm>
                <a:off x="1462813"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0" name="Rectangle 9"/>
              <p:cNvSpPr/>
              <p:nvPr/>
            </p:nvSpPr>
            <p:spPr>
              <a:xfrm>
                <a:off x="1837021"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1" name="Rectangle 10"/>
              <p:cNvSpPr/>
              <p:nvPr/>
            </p:nvSpPr>
            <p:spPr>
              <a:xfrm>
                <a:off x="2211229"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2" name="Rectangle 11"/>
              <p:cNvSpPr/>
              <p:nvPr/>
            </p:nvSpPr>
            <p:spPr>
              <a:xfrm>
                <a:off x="2596776"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3" name="Rectangle 12"/>
              <p:cNvSpPr/>
              <p:nvPr/>
            </p:nvSpPr>
            <p:spPr>
              <a:xfrm>
                <a:off x="2970984"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4" name="Rectangle 13"/>
              <p:cNvSpPr/>
              <p:nvPr/>
            </p:nvSpPr>
            <p:spPr>
              <a:xfrm>
                <a:off x="3345192"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5" name="Rectangle 14"/>
              <p:cNvSpPr/>
              <p:nvPr/>
            </p:nvSpPr>
            <p:spPr>
              <a:xfrm>
                <a:off x="3719400"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20" name="Rectangle 19"/>
              <p:cNvSpPr/>
              <p:nvPr/>
            </p:nvSpPr>
            <p:spPr>
              <a:xfrm>
                <a:off x="4093608"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21" name="Rectangle 20"/>
              <p:cNvSpPr/>
              <p:nvPr/>
            </p:nvSpPr>
            <p:spPr>
              <a:xfrm>
                <a:off x="4467816"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22" name="Rectangle 21"/>
              <p:cNvSpPr/>
              <p:nvPr/>
            </p:nvSpPr>
            <p:spPr>
              <a:xfrm>
                <a:off x="4842024"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23" name="Rectangle 22"/>
              <p:cNvSpPr/>
              <p:nvPr/>
            </p:nvSpPr>
            <p:spPr>
              <a:xfrm>
                <a:off x="5216232"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24" name="Rectangle 23"/>
              <p:cNvSpPr/>
              <p:nvPr/>
            </p:nvSpPr>
            <p:spPr>
              <a:xfrm>
                <a:off x="5601779"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25" name="Rectangle 24"/>
              <p:cNvSpPr/>
              <p:nvPr/>
            </p:nvSpPr>
            <p:spPr>
              <a:xfrm>
                <a:off x="5975987"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26" name="Rectangle 25"/>
              <p:cNvSpPr/>
              <p:nvPr/>
            </p:nvSpPr>
            <p:spPr>
              <a:xfrm>
                <a:off x="6350195"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27" name="Rectangle 26"/>
              <p:cNvSpPr/>
              <p:nvPr/>
            </p:nvSpPr>
            <p:spPr>
              <a:xfrm>
                <a:off x="6724403"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grpSp>
        <p:grpSp>
          <p:nvGrpSpPr>
            <p:cNvPr id="29" name="Group 28"/>
            <p:cNvGrpSpPr/>
            <p:nvPr/>
          </p:nvGrpSpPr>
          <p:grpSpPr>
            <a:xfrm>
              <a:off x="2693159" y="2658590"/>
              <a:ext cx="3753419" cy="374228"/>
              <a:chOff x="1088605" y="2347426"/>
              <a:chExt cx="3753419" cy="374228"/>
            </a:xfrm>
          </p:grpSpPr>
          <p:sp>
            <p:nvSpPr>
              <p:cNvPr id="30" name="Rectangle 29"/>
              <p:cNvSpPr/>
              <p:nvPr/>
            </p:nvSpPr>
            <p:spPr>
              <a:xfrm>
                <a:off x="1088605"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31" name="Rectangle 30"/>
              <p:cNvSpPr/>
              <p:nvPr/>
            </p:nvSpPr>
            <p:spPr>
              <a:xfrm>
                <a:off x="1462813"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32" name="Rectangle 31"/>
              <p:cNvSpPr/>
              <p:nvPr/>
            </p:nvSpPr>
            <p:spPr>
              <a:xfrm>
                <a:off x="1837021"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33" name="Rectangle 32"/>
              <p:cNvSpPr/>
              <p:nvPr/>
            </p:nvSpPr>
            <p:spPr>
              <a:xfrm>
                <a:off x="2211229"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34" name="Rectangle 33"/>
              <p:cNvSpPr/>
              <p:nvPr/>
            </p:nvSpPr>
            <p:spPr>
              <a:xfrm>
                <a:off x="2596776"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35" name="Rectangle 34"/>
              <p:cNvSpPr/>
              <p:nvPr/>
            </p:nvSpPr>
            <p:spPr>
              <a:xfrm>
                <a:off x="2970984"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36" name="Rectangle 35"/>
              <p:cNvSpPr/>
              <p:nvPr/>
            </p:nvSpPr>
            <p:spPr>
              <a:xfrm>
                <a:off x="3345192"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37" name="Rectangle 36"/>
              <p:cNvSpPr/>
              <p:nvPr/>
            </p:nvSpPr>
            <p:spPr>
              <a:xfrm>
                <a:off x="3719400"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38" name="Rectangle 37"/>
              <p:cNvSpPr/>
              <p:nvPr/>
            </p:nvSpPr>
            <p:spPr>
              <a:xfrm>
                <a:off x="4093608"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39" name="Rectangle 38"/>
              <p:cNvSpPr/>
              <p:nvPr/>
            </p:nvSpPr>
            <p:spPr>
              <a:xfrm>
                <a:off x="4467816"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grpSp>
        <p:cxnSp>
          <p:nvCxnSpPr>
            <p:cNvPr id="47" name="Straight Arrow Connector 46"/>
            <p:cNvCxnSpPr>
              <a:stCxn id="30" idx="0"/>
              <a:endCxn id="8" idx="2"/>
            </p:cNvCxnSpPr>
            <p:nvPr/>
          </p:nvCxnSpPr>
          <p:spPr>
            <a:xfrm flipH="1" flipV="1">
              <a:off x="1797330" y="2200004"/>
              <a:ext cx="1082933" cy="458586"/>
            </a:xfrm>
            <a:prstGeom prst="straightConnector1">
              <a:avLst/>
            </a:prstGeom>
            <a:ln>
              <a:solidFill>
                <a:srgbClr val="000000"/>
              </a:solidFill>
              <a:tailEnd type="arrow"/>
            </a:ln>
          </p:spPr>
          <p:style>
            <a:lnRef idx="2">
              <a:schemeClr val="accent1"/>
            </a:lnRef>
            <a:fillRef idx="0">
              <a:schemeClr val="accent1"/>
            </a:fillRef>
            <a:effectRef idx="1">
              <a:schemeClr val="accent1"/>
            </a:effectRef>
            <a:fontRef idx="minor">
              <a:schemeClr val="tx1"/>
            </a:fontRef>
          </p:style>
        </p:cxnSp>
        <p:cxnSp>
          <p:nvCxnSpPr>
            <p:cNvPr id="48" name="Straight Arrow Connector 47"/>
            <p:cNvCxnSpPr>
              <a:stCxn id="34" idx="0"/>
              <a:endCxn id="24" idx="2"/>
            </p:cNvCxnSpPr>
            <p:nvPr/>
          </p:nvCxnSpPr>
          <p:spPr>
            <a:xfrm flipV="1">
              <a:off x="4388434" y="2200004"/>
              <a:ext cx="1922070" cy="458586"/>
            </a:xfrm>
            <a:prstGeom prst="straightConnector1">
              <a:avLst/>
            </a:prstGeom>
            <a:ln>
              <a:solidFill>
                <a:srgbClr val="000000"/>
              </a:solidFill>
              <a:tailEnd type="arrow"/>
            </a:ln>
          </p:spPr>
          <p:style>
            <a:lnRef idx="2">
              <a:schemeClr val="accent1"/>
            </a:lnRef>
            <a:fillRef idx="0">
              <a:schemeClr val="accent1"/>
            </a:fillRef>
            <a:effectRef idx="1">
              <a:schemeClr val="accent1"/>
            </a:effectRef>
            <a:fontRef idx="minor">
              <a:schemeClr val="tx1"/>
            </a:fontRef>
          </p:style>
        </p:cxnSp>
        <p:cxnSp>
          <p:nvCxnSpPr>
            <p:cNvPr id="50" name="Straight Arrow Connector 49"/>
            <p:cNvCxnSpPr>
              <a:stCxn id="32" idx="0"/>
              <a:endCxn id="14" idx="2"/>
            </p:cNvCxnSpPr>
            <p:nvPr/>
          </p:nvCxnSpPr>
          <p:spPr>
            <a:xfrm flipV="1">
              <a:off x="3628679" y="2200004"/>
              <a:ext cx="425238" cy="458586"/>
            </a:xfrm>
            <a:prstGeom prst="straightConnector1">
              <a:avLst/>
            </a:prstGeom>
            <a:ln>
              <a:solidFill>
                <a:srgbClr val="000000"/>
              </a:solidFill>
              <a:tailEnd type="arrow"/>
            </a:ln>
          </p:spPr>
          <p:style>
            <a:lnRef idx="2">
              <a:schemeClr val="accent1"/>
            </a:lnRef>
            <a:fillRef idx="0">
              <a:schemeClr val="accent1"/>
            </a:fillRef>
            <a:effectRef idx="1">
              <a:schemeClr val="accent1"/>
            </a:effectRef>
            <a:fontRef idx="minor">
              <a:schemeClr val="tx1"/>
            </a:fontRef>
          </p:style>
        </p:cxnSp>
        <p:cxnSp>
          <p:nvCxnSpPr>
            <p:cNvPr id="53" name="Straight Arrow Connector 52"/>
            <p:cNvCxnSpPr>
              <a:stCxn id="33" idx="0"/>
              <a:endCxn id="9" idx="2"/>
            </p:cNvCxnSpPr>
            <p:nvPr/>
          </p:nvCxnSpPr>
          <p:spPr>
            <a:xfrm flipH="1" flipV="1">
              <a:off x="2171538" y="2200004"/>
              <a:ext cx="1831349" cy="458586"/>
            </a:xfrm>
            <a:prstGeom prst="straightConnector1">
              <a:avLst/>
            </a:prstGeom>
            <a:ln>
              <a:solidFill>
                <a:srgbClr val="000000"/>
              </a:solidFill>
              <a:tailEnd type="arrow"/>
            </a:ln>
          </p:spPr>
          <p:style>
            <a:lnRef idx="2">
              <a:schemeClr val="accent1"/>
            </a:lnRef>
            <a:fillRef idx="0">
              <a:schemeClr val="accent1"/>
            </a:fillRef>
            <a:effectRef idx="1">
              <a:schemeClr val="accent1"/>
            </a:effectRef>
            <a:fontRef idx="minor">
              <a:schemeClr val="tx1"/>
            </a:fontRef>
          </p:style>
        </p:cxnSp>
        <p:cxnSp>
          <p:nvCxnSpPr>
            <p:cNvPr id="59" name="Straight Arrow Connector 58"/>
            <p:cNvCxnSpPr>
              <a:stCxn id="37" idx="0"/>
              <a:endCxn id="22" idx="2"/>
            </p:cNvCxnSpPr>
            <p:nvPr/>
          </p:nvCxnSpPr>
          <p:spPr>
            <a:xfrm flipV="1">
              <a:off x="5511058" y="2200004"/>
              <a:ext cx="39691" cy="458586"/>
            </a:xfrm>
            <a:prstGeom prst="straightConnector1">
              <a:avLst/>
            </a:prstGeom>
            <a:ln>
              <a:solidFill>
                <a:srgbClr val="000000"/>
              </a:solidFill>
              <a:tailEnd type="arrow"/>
            </a:ln>
          </p:spPr>
          <p:style>
            <a:lnRef idx="2">
              <a:schemeClr val="accent1"/>
            </a:lnRef>
            <a:fillRef idx="0">
              <a:schemeClr val="accent1"/>
            </a:fillRef>
            <a:effectRef idx="1">
              <a:schemeClr val="accent1"/>
            </a:effectRef>
            <a:fontRef idx="minor">
              <a:schemeClr val="tx1"/>
            </a:fontRef>
          </p:style>
        </p:cxnSp>
        <p:cxnSp>
          <p:nvCxnSpPr>
            <p:cNvPr id="62" name="Straight Arrow Connector 61"/>
            <p:cNvCxnSpPr>
              <a:stCxn id="36" idx="0"/>
              <a:endCxn id="13" idx="2"/>
            </p:cNvCxnSpPr>
            <p:nvPr/>
          </p:nvCxnSpPr>
          <p:spPr>
            <a:xfrm flipH="1" flipV="1">
              <a:off x="3679709" y="2200004"/>
              <a:ext cx="1457141" cy="458586"/>
            </a:xfrm>
            <a:prstGeom prst="straightConnector1">
              <a:avLst/>
            </a:prstGeom>
            <a:ln>
              <a:solidFill>
                <a:srgbClr val="000000"/>
              </a:solidFill>
              <a:tailEnd type="arrow"/>
            </a:ln>
          </p:spPr>
          <p:style>
            <a:lnRef idx="2">
              <a:schemeClr val="accent1"/>
            </a:lnRef>
            <a:fillRef idx="0">
              <a:schemeClr val="accent1"/>
            </a:fillRef>
            <a:effectRef idx="1">
              <a:schemeClr val="accent1"/>
            </a:effectRef>
            <a:fontRef idx="minor">
              <a:schemeClr val="tx1"/>
            </a:fontRef>
          </p:style>
        </p:cxnSp>
        <p:cxnSp>
          <p:nvCxnSpPr>
            <p:cNvPr id="68" name="Straight Arrow Connector 67"/>
            <p:cNvCxnSpPr>
              <a:stCxn id="31" idx="0"/>
              <a:endCxn id="12" idx="2"/>
            </p:cNvCxnSpPr>
            <p:nvPr/>
          </p:nvCxnSpPr>
          <p:spPr>
            <a:xfrm flipV="1">
              <a:off x="3254471" y="2200004"/>
              <a:ext cx="51030" cy="458586"/>
            </a:xfrm>
            <a:prstGeom prst="straightConnector1">
              <a:avLst/>
            </a:prstGeom>
            <a:ln>
              <a:solidFill>
                <a:srgbClr val="000000"/>
              </a:solidFill>
              <a:tailEnd type="arrow"/>
            </a:ln>
          </p:spPr>
          <p:style>
            <a:lnRef idx="2">
              <a:schemeClr val="accent1"/>
            </a:lnRef>
            <a:fillRef idx="0">
              <a:schemeClr val="accent1"/>
            </a:fillRef>
            <a:effectRef idx="1">
              <a:schemeClr val="accent1"/>
            </a:effectRef>
            <a:fontRef idx="minor">
              <a:schemeClr val="tx1"/>
            </a:fontRef>
          </p:style>
        </p:cxnSp>
        <p:cxnSp>
          <p:nvCxnSpPr>
            <p:cNvPr id="71" name="Straight Arrow Connector 70"/>
            <p:cNvCxnSpPr>
              <a:stCxn id="39" idx="0"/>
              <a:endCxn id="27" idx="2"/>
            </p:cNvCxnSpPr>
            <p:nvPr/>
          </p:nvCxnSpPr>
          <p:spPr>
            <a:xfrm flipV="1">
              <a:off x="6259474" y="2200004"/>
              <a:ext cx="1173654" cy="458586"/>
            </a:xfrm>
            <a:prstGeom prst="straightConnector1">
              <a:avLst/>
            </a:prstGeom>
            <a:ln>
              <a:solidFill>
                <a:srgbClr val="000000"/>
              </a:solidFill>
              <a:tailEnd type="arrow"/>
            </a:ln>
          </p:spPr>
          <p:style>
            <a:lnRef idx="2">
              <a:schemeClr val="accent1"/>
            </a:lnRef>
            <a:fillRef idx="0">
              <a:schemeClr val="accent1"/>
            </a:fillRef>
            <a:effectRef idx="1">
              <a:schemeClr val="accent1"/>
            </a:effectRef>
            <a:fontRef idx="minor">
              <a:schemeClr val="tx1"/>
            </a:fontRef>
          </p:style>
        </p:cxnSp>
        <p:cxnSp>
          <p:nvCxnSpPr>
            <p:cNvPr id="74" name="Straight Arrow Connector 73"/>
            <p:cNvCxnSpPr>
              <a:stCxn id="38" idx="0"/>
              <a:endCxn id="20" idx="2"/>
            </p:cNvCxnSpPr>
            <p:nvPr/>
          </p:nvCxnSpPr>
          <p:spPr>
            <a:xfrm flipH="1" flipV="1">
              <a:off x="4802333" y="2200004"/>
              <a:ext cx="1082933" cy="458586"/>
            </a:xfrm>
            <a:prstGeom prst="straightConnector1">
              <a:avLst/>
            </a:prstGeom>
            <a:ln>
              <a:solidFill>
                <a:srgbClr val="000000"/>
              </a:solidFill>
              <a:tailEnd type="arrow"/>
            </a:ln>
          </p:spPr>
          <p:style>
            <a:lnRef idx="2">
              <a:schemeClr val="accent1"/>
            </a:lnRef>
            <a:fillRef idx="0">
              <a:schemeClr val="accent1"/>
            </a:fillRef>
            <a:effectRef idx="1">
              <a:schemeClr val="accent1"/>
            </a:effectRef>
            <a:fontRef idx="minor">
              <a:schemeClr val="tx1"/>
            </a:fontRef>
          </p:style>
        </p:cxnSp>
        <p:cxnSp>
          <p:nvCxnSpPr>
            <p:cNvPr id="129" name="Straight Arrow Connector 128"/>
            <p:cNvCxnSpPr>
              <a:stCxn id="35" idx="0"/>
              <a:endCxn id="15" idx="2"/>
            </p:cNvCxnSpPr>
            <p:nvPr/>
          </p:nvCxnSpPr>
          <p:spPr>
            <a:xfrm flipH="1" flipV="1">
              <a:off x="4428125" y="2200004"/>
              <a:ext cx="334517" cy="458586"/>
            </a:xfrm>
            <a:prstGeom prst="straightConnector1">
              <a:avLst/>
            </a:prstGeom>
            <a:ln>
              <a:solidFill>
                <a:srgbClr val="000000"/>
              </a:solidFill>
              <a:tailEnd type="arrow"/>
            </a:ln>
          </p:spPr>
          <p:style>
            <a:lnRef idx="2">
              <a:schemeClr val="accent1"/>
            </a:lnRef>
            <a:fillRef idx="0">
              <a:schemeClr val="accent1"/>
            </a:fillRef>
            <a:effectRef idx="1">
              <a:schemeClr val="accent1"/>
            </a:effectRef>
            <a:fontRef idx="minor">
              <a:schemeClr val="tx1"/>
            </a:fontRef>
          </p:style>
        </p:cxnSp>
      </p:grpSp>
      <p:grpSp>
        <p:nvGrpSpPr>
          <p:cNvPr id="137" name="Group 136"/>
          <p:cNvGrpSpPr/>
          <p:nvPr/>
        </p:nvGrpSpPr>
        <p:grpSpPr>
          <a:xfrm>
            <a:off x="317502" y="4152129"/>
            <a:ext cx="4343821" cy="1207042"/>
            <a:chOff x="317502" y="4152129"/>
            <a:chExt cx="4887382" cy="1207042"/>
          </a:xfrm>
        </p:grpSpPr>
        <p:grpSp>
          <p:nvGrpSpPr>
            <p:cNvPr id="80" name="Group 79"/>
            <p:cNvGrpSpPr/>
            <p:nvPr/>
          </p:nvGrpSpPr>
          <p:grpSpPr>
            <a:xfrm>
              <a:off x="317502" y="4152129"/>
              <a:ext cx="4887382" cy="374228"/>
              <a:chOff x="1088605" y="2347426"/>
              <a:chExt cx="6010006" cy="374228"/>
            </a:xfrm>
          </p:grpSpPr>
          <p:sp>
            <p:nvSpPr>
              <p:cNvPr id="101" name="Rectangle 100"/>
              <p:cNvSpPr/>
              <p:nvPr/>
            </p:nvSpPr>
            <p:spPr>
              <a:xfrm>
                <a:off x="1088605"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02" name="Rectangle 101"/>
              <p:cNvSpPr/>
              <p:nvPr/>
            </p:nvSpPr>
            <p:spPr>
              <a:xfrm>
                <a:off x="1462813"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03" name="Rectangle 102"/>
              <p:cNvSpPr/>
              <p:nvPr/>
            </p:nvSpPr>
            <p:spPr>
              <a:xfrm>
                <a:off x="1837021"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04" name="Rectangle 103"/>
              <p:cNvSpPr/>
              <p:nvPr/>
            </p:nvSpPr>
            <p:spPr>
              <a:xfrm>
                <a:off x="2211229"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05" name="Rectangle 104"/>
              <p:cNvSpPr/>
              <p:nvPr/>
            </p:nvSpPr>
            <p:spPr>
              <a:xfrm>
                <a:off x="2596776"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06" name="Rectangle 105"/>
              <p:cNvSpPr/>
              <p:nvPr/>
            </p:nvSpPr>
            <p:spPr>
              <a:xfrm>
                <a:off x="2970984"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07" name="Rectangle 106"/>
              <p:cNvSpPr/>
              <p:nvPr/>
            </p:nvSpPr>
            <p:spPr>
              <a:xfrm>
                <a:off x="3345192"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08" name="Rectangle 107"/>
              <p:cNvSpPr/>
              <p:nvPr/>
            </p:nvSpPr>
            <p:spPr>
              <a:xfrm>
                <a:off x="3719400"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09" name="Rectangle 108"/>
              <p:cNvSpPr/>
              <p:nvPr/>
            </p:nvSpPr>
            <p:spPr>
              <a:xfrm>
                <a:off x="4093608"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10" name="Rectangle 109"/>
              <p:cNvSpPr/>
              <p:nvPr/>
            </p:nvSpPr>
            <p:spPr>
              <a:xfrm>
                <a:off x="4467816"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11" name="Rectangle 110"/>
              <p:cNvSpPr/>
              <p:nvPr/>
            </p:nvSpPr>
            <p:spPr>
              <a:xfrm>
                <a:off x="4842024"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12" name="Rectangle 111"/>
              <p:cNvSpPr/>
              <p:nvPr/>
            </p:nvSpPr>
            <p:spPr>
              <a:xfrm>
                <a:off x="5216232"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13" name="Rectangle 112"/>
              <p:cNvSpPr/>
              <p:nvPr/>
            </p:nvSpPr>
            <p:spPr>
              <a:xfrm>
                <a:off x="5601779"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14" name="Rectangle 113"/>
              <p:cNvSpPr/>
              <p:nvPr/>
            </p:nvSpPr>
            <p:spPr>
              <a:xfrm>
                <a:off x="5975987"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15" name="Rectangle 114"/>
              <p:cNvSpPr/>
              <p:nvPr/>
            </p:nvSpPr>
            <p:spPr>
              <a:xfrm>
                <a:off x="6350195"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16" name="Rectangle 115"/>
              <p:cNvSpPr/>
              <p:nvPr/>
            </p:nvSpPr>
            <p:spPr>
              <a:xfrm>
                <a:off x="6724403"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grpSp>
        <p:grpSp>
          <p:nvGrpSpPr>
            <p:cNvPr id="81" name="Group 80"/>
            <p:cNvGrpSpPr/>
            <p:nvPr/>
          </p:nvGrpSpPr>
          <p:grpSpPr>
            <a:xfrm>
              <a:off x="1198151" y="4984943"/>
              <a:ext cx="3052309" cy="374228"/>
              <a:chOff x="1088605" y="2347426"/>
              <a:chExt cx="3753419" cy="374228"/>
            </a:xfrm>
          </p:grpSpPr>
          <p:sp>
            <p:nvSpPr>
              <p:cNvPr id="91" name="Rectangle 90"/>
              <p:cNvSpPr/>
              <p:nvPr/>
            </p:nvSpPr>
            <p:spPr>
              <a:xfrm>
                <a:off x="1088605"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92" name="Rectangle 91"/>
              <p:cNvSpPr/>
              <p:nvPr/>
            </p:nvSpPr>
            <p:spPr>
              <a:xfrm>
                <a:off x="1462813"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93" name="Rectangle 92"/>
              <p:cNvSpPr/>
              <p:nvPr/>
            </p:nvSpPr>
            <p:spPr>
              <a:xfrm>
                <a:off x="1837021"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94" name="Rectangle 93"/>
              <p:cNvSpPr/>
              <p:nvPr/>
            </p:nvSpPr>
            <p:spPr>
              <a:xfrm>
                <a:off x="2211229"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95" name="Rectangle 94"/>
              <p:cNvSpPr/>
              <p:nvPr/>
            </p:nvSpPr>
            <p:spPr>
              <a:xfrm>
                <a:off x="2596776"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96" name="Rectangle 95"/>
              <p:cNvSpPr/>
              <p:nvPr/>
            </p:nvSpPr>
            <p:spPr>
              <a:xfrm>
                <a:off x="2970984"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97" name="Rectangle 96"/>
              <p:cNvSpPr/>
              <p:nvPr/>
            </p:nvSpPr>
            <p:spPr>
              <a:xfrm>
                <a:off x="3345192"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98" name="Rectangle 97"/>
              <p:cNvSpPr/>
              <p:nvPr/>
            </p:nvSpPr>
            <p:spPr>
              <a:xfrm>
                <a:off x="3719400"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99" name="Rectangle 98"/>
              <p:cNvSpPr/>
              <p:nvPr/>
            </p:nvSpPr>
            <p:spPr>
              <a:xfrm>
                <a:off x="4093608"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00" name="Rectangle 99"/>
              <p:cNvSpPr/>
              <p:nvPr/>
            </p:nvSpPr>
            <p:spPr>
              <a:xfrm>
                <a:off x="4467816"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grpSp>
        <p:cxnSp>
          <p:nvCxnSpPr>
            <p:cNvPr id="82" name="Straight Arrow Connector 81"/>
            <p:cNvCxnSpPr>
              <a:stCxn id="91" idx="0"/>
              <a:endCxn id="101" idx="2"/>
            </p:cNvCxnSpPr>
            <p:nvPr/>
          </p:nvCxnSpPr>
          <p:spPr>
            <a:xfrm flipH="1" flipV="1">
              <a:off x="469656" y="4526357"/>
              <a:ext cx="880649" cy="458586"/>
            </a:xfrm>
            <a:prstGeom prst="straightConnector1">
              <a:avLst/>
            </a:prstGeom>
            <a:ln>
              <a:solidFill>
                <a:srgbClr val="000000"/>
              </a:solidFill>
              <a:tailEnd type="arrow"/>
            </a:ln>
          </p:spPr>
          <p:style>
            <a:lnRef idx="2">
              <a:schemeClr val="accent1"/>
            </a:lnRef>
            <a:fillRef idx="0">
              <a:schemeClr val="accent1"/>
            </a:fillRef>
            <a:effectRef idx="1">
              <a:schemeClr val="accent1"/>
            </a:effectRef>
            <a:fontRef idx="minor">
              <a:schemeClr val="tx1"/>
            </a:fontRef>
          </p:style>
        </p:cxnSp>
        <p:cxnSp>
          <p:nvCxnSpPr>
            <p:cNvPr id="83" name="Straight Arrow Connector 82"/>
            <p:cNvCxnSpPr>
              <a:stCxn id="96" idx="0"/>
              <a:endCxn id="106" idx="2"/>
            </p:cNvCxnSpPr>
            <p:nvPr/>
          </p:nvCxnSpPr>
          <p:spPr>
            <a:xfrm flipH="1" flipV="1">
              <a:off x="2000422" y="4526357"/>
              <a:ext cx="880649" cy="458586"/>
            </a:xfrm>
            <a:prstGeom prst="straightConnector1">
              <a:avLst/>
            </a:prstGeom>
            <a:ln>
              <a:solidFill>
                <a:srgbClr val="000000"/>
              </a:solidFill>
              <a:tailEnd type="arrow"/>
            </a:ln>
          </p:spPr>
          <p:style>
            <a:lnRef idx="2">
              <a:schemeClr val="accent1"/>
            </a:lnRef>
            <a:fillRef idx="0">
              <a:schemeClr val="accent1"/>
            </a:fillRef>
            <a:effectRef idx="1">
              <a:schemeClr val="accent1"/>
            </a:effectRef>
            <a:fontRef idx="minor">
              <a:schemeClr val="tx1"/>
            </a:fontRef>
          </p:style>
        </p:cxnSp>
        <p:cxnSp>
          <p:nvCxnSpPr>
            <p:cNvPr id="84" name="Straight Arrow Connector 83"/>
            <p:cNvCxnSpPr>
              <a:stCxn id="94" idx="0"/>
              <a:endCxn id="104" idx="2"/>
            </p:cNvCxnSpPr>
            <p:nvPr/>
          </p:nvCxnSpPr>
          <p:spPr>
            <a:xfrm flipH="1" flipV="1">
              <a:off x="1382583" y="4526357"/>
              <a:ext cx="880649" cy="458586"/>
            </a:xfrm>
            <a:prstGeom prst="straightConnector1">
              <a:avLst/>
            </a:prstGeom>
            <a:ln>
              <a:solidFill>
                <a:srgbClr val="000000"/>
              </a:solidFill>
              <a:tailEnd type="arrow"/>
            </a:ln>
          </p:spPr>
          <p:style>
            <a:lnRef idx="2">
              <a:schemeClr val="accent1"/>
            </a:lnRef>
            <a:fillRef idx="0">
              <a:schemeClr val="accent1"/>
            </a:fillRef>
            <a:effectRef idx="1">
              <a:schemeClr val="accent1"/>
            </a:effectRef>
            <a:fontRef idx="minor">
              <a:schemeClr val="tx1"/>
            </a:fontRef>
          </p:style>
        </p:cxnSp>
        <p:cxnSp>
          <p:nvCxnSpPr>
            <p:cNvPr id="85" name="Straight Arrow Connector 84"/>
            <p:cNvCxnSpPr>
              <a:stCxn id="92" idx="0"/>
              <a:endCxn id="102" idx="2"/>
            </p:cNvCxnSpPr>
            <p:nvPr/>
          </p:nvCxnSpPr>
          <p:spPr>
            <a:xfrm flipH="1" flipV="1">
              <a:off x="773966" y="4526357"/>
              <a:ext cx="880649" cy="458586"/>
            </a:xfrm>
            <a:prstGeom prst="straightConnector1">
              <a:avLst/>
            </a:prstGeom>
            <a:ln>
              <a:solidFill>
                <a:srgbClr val="000000"/>
              </a:solidFill>
              <a:tailEnd type="arrow"/>
            </a:ln>
          </p:spPr>
          <p:style>
            <a:lnRef idx="2">
              <a:schemeClr val="accent1"/>
            </a:lnRef>
            <a:fillRef idx="0">
              <a:schemeClr val="accent1"/>
            </a:fillRef>
            <a:effectRef idx="1">
              <a:schemeClr val="accent1"/>
            </a:effectRef>
            <a:fontRef idx="minor">
              <a:schemeClr val="tx1"/>
            </a:fontRef>
          </p:style>
        </p:cxnSp>
        <p:cxnSp>
          <p:nvCxnSpPr>
            <p:cNvPr id="86" name="Straight Arrow Connector 85"/>
            <p:cNvCxnSpPr>
              <a:stCxn id="98" idx="0"/>
              <a:endCxn id="108" idx="2"/>
            </p:cNvCxnSpPr>
            <p:nvPr/>
          </p:nvCxnSpPr>
          <p:spPr>
            <a:xfrm flipH="1" flipV="1">
              <a:off x="2609039" y="4526357"/>
              <a:ext cx="880650" cy="458586"/>
            </a:xfrm>
            <a:prstGeom prst="straightConnector1">
              <a:avLst/>
            </a:prstGeom>
            <a:ln>
              <a:solidFill>
                <a:srgbClr val="000000"/>
              </a:solidFill>
              <a:tailEnd type="arrow"/>
            </a:ln>
          </p:spPr>
          <p:style>
            <a:lnRef idx="2">
              <a:schemeClr val="accent1"/>
            </a:lnRef>
            <a:fillRef idx="0">
              <a:schemeClr val="accent1"/>
            </a:fillRef>
            <a:effectRef idx="1">
              <a:schemeClr val="accent1"/>
            </a:effectRef>
            <a:fontRef idx="minor">
              <a:schemeClr val="tx1"/>
            </a:fontRef>
          </p:style>
        </p:cxnSp>
        <p:cxnSp>
          <p:nvCxnSpPr>
            <p:cNvPr id="87" name="Straight Arrow Connector 86"/>
            <p:cNvCxnSpPr>
              <a:stCxn id="95" idx="0"/>
              <a:endCxn id="105" idx="2"/>
            </p:cNvCxnSpPr>
            <p:nvPr/>
          </p:nvCxnSpPr>
          <p:spPr>
            <a:xfrm flipH="1" flipV="1">
              <a:off x="1696113" y="4526357"/>
              <a:ext cx="880649" cy="458586"/>
            </a:xfrm>
            <a:prstGeom prst="straightConnector1">
              <a:avLst/>
            </a:prstGeom>
            <a:ln>
              <a:solidFill>
                <a:srgbClr val="000000"/>
              </a:solidFill>
              <a:tailEnd type="arrow"/>
            </a:ln>
          </p:spPr>
          <p:style>
            <a:lnRef idx="2">
              <a:schemeClr val="accent1"/>
            </a:lnRef>
            <a:fillRef idx="0">
              <a:schemeClr val="accent1"/>
            </a:fillRef>
            <a:effectRef idx="1">
              <a:schemeClr val="accent1"/>
            </a:effectRef>
            <a:fontRef idx="minor">
              <a:schemeClr val="tx1"/>
            </a:fontRef>
          </p:style>
        </p:cxnSp>
        <p:cxnSp>
          <p:nvCxnSpPr>
            <p:cNvPr id="88" name="Straight Arrow Connector 87"/>
            <p:cNvCxnSpPr>
              <a:stCxn id="93" idx="0"/>
              <a:endCxn id="103" idx="2"/>
            </p:cNvCxnSpPr>
            <p:nvPr/>
          </p:nvCxnSpPr>
          <p:spPr>
            <a:xfrm flipH="1" flipV="1">
              <a:off x="1078275" y="4526357"/>
              <a:ext cx="880649" cy="458586"/>
            </a:xfrm>
            <a:prstGeom prst="straightConnector1">
              <a:avLst/>
            </a:prstGeom>
            <a:ln>
              <a:solidFill>
                <a:srgbClr val="000000"/>
              </a:solidFill>
              <a:tailEnd type="arrow"/>
            </a:ln>
          </p:spPr>
          <p:style>
            <a:lnRef idx="2">
              <a:schemeClr val="accent1"/>
            </a:lnRef>
            <a:fillRef idx="0">
              <a:schemeClr val="accent1"/>
            </a:fillRef>
            <a:effectRef idx="1">
              <a:schemeClr val="accent1"/>
            </a:effectRef>
            <a:fontRef idx="minor">
              <a:schemeClr val="tx1"/>
            </a:fontRef>
          </p:style>
        </p:cxnSp>
        <p:cxnSp>
          <p:nvCxnSpPr>
            <p:cNvPr id="89" name="Straight Arrow Connector 88"/>
            <p:cNvCxnSpPr>
              <a:endCxn id="109" idx="2"/>
            </p:cNvCxnSpPr>
            <p:nvPr/>
          </p:nvCxnSpPr>
          <p:spPr>
            <a:xfrm flipH="1" flipV="1">
              <a:off x="2913348" y="4526357"/>
              <a:ext cx="859900" cy="458586"/>
            </a:xfrm>
            <a:prstGeom prst="straightConnector1">
              <a:avLst/>
            </a:prstGeom>
            <a:ln>
              <a:solidFill>
                <a:srgbClr val="000000"/>
              </a:solidFill>
              <a:tailEnd type="arrow"/>
            </a:ln>
          </p:spPr>
          <p:style>
            <a:lnRef idx="2">
              <a:schemeClr val="accent1"/>
            </a:lnRef>
            <a:fillRef idx="0">
              <a:schemeClr val="accent1"/>
            </a:fillRef>
            <a:effectRef idx="1">
              <a:schemeClr val="accent1"/>
            </a:effectRef>
            <a:fontRef idx="minor">
              <a:schemeClr val="tx1"/>
            </a:fontRef>
          </p:style>
        </p:cxnSp>
        <p:cxnSp>
          <p:nvCxnSpPr>
            <p:cNvPr id="90" name="Straight Arrow Connector 89"/>
            <p:cNvCxnSpPr>
              <a:stCxn id="97" idx="0"/>
              <a:endCxn id="107" idx="2"/>
            </p:cNvCxnSpPr>
            <p:nvPr/>
          </p:nvCxnSpPr>
          <p:spPr>
            <a:xfrm flipH="1" flipV="1">
              <a:off x="2304730" y="4526357"/>
              <a:ext cx="880650" cy="458586"/>
            </a:xfrm>
            <a:prstGeom prst="straightConnector1">
              <a:avLst/>
            </a:prstGeom>
            <a:ln>
              <a:solidFill>
                <a:srgbClr val="000000"/>
              </a:solidFill>
              <a:tailEnd type="arrow"/>
            </a:ln>
          </p:spPr>
          <p:style>
            <a:lnRef idx="2">
              <a:schemeClr val="accent1"/>
            </a:lnRef>
            <a:fillRef idx="0">
              <a:schemeClr val="accent1"/>
            </a:fillRef>
            <a:effectRef idx="1">
              <a:schemeClr val="accent1"/>
            </a:effectRef>
            <a:fontRef idx="minor">
              <a:schemeClr val="tx1"/>
            </a:fontRef>
          </p:style>
        </p:cxnSp>
        <p:cxnSp>
          <p:nvCxnSpPr>
            <p:cNvPr id="134" name="Straight Arrow Connector 133"/>
            <p:cNvCxnSpPr>
              <a:stCxn id="100" idx="0"/>
              <a:endCxn id="110" idx="2"/>
            </p:cNvCxnSpPr>
            <p:nvPr/>
          </p:nvCxnSpPr>
          <p:spPr>
            <a:xfrm flipH="1" flipV="1">
              <a:off x="3217657" y="4526357"/>
              <a:ext cx="880649" cy="458586"/>
            </a:xfrm>
            <a:prstGeom prst="straightConnector1">
              <a:avLst/>
            </a:prstGeom>
            <a:ln>
              <a:solidFill>
                <a:srgbClr val="000000"/>
              </a:solidFill>
              <a:tailEnd type="arrow"/>
            </a:ln>
          </p:spPr>
          <p:style>
            <a:lnRef idx="2">
              <a:schemeClr val="accent1"/>
            </a:lnRef>
            <a:fillRef idx="0">
              <a:schemeClr val="accent1"/>
            </a:fillRef>
            <a:effectRef idx="1">
              <a:schemeClr val="accent1"/>
            </a:effectRef>
            <a:fontRef idx="minor">
              <a:schemeClr val="tx1"/>
            </a:fontRef>
          </p:style>
        </p:cxnSp>
      </p:grpSp>
      <p:grpSp>
        <p:nvGrpSpPr>
          <p:cNvPr id="138" name="Group 137"/>
          <p:cNvGrpSpPr/>
          <p:nvPr/>
        </p:nvGrpSpPr>
        <p:grpSpPr>
          <a:xfrm>
            <a:off x="4813723" y="4152129"/>
            <a:ext cx="4343821" cy="1207042"/>
            <a:chOff x="317502" y="4152129"/>
            <a:chExt cx="4887382" cy="1207042"/>
          </a:xfrm>
        </p:grpSpPr>
        <p:grpSp>
          <p:nvGrpSpPr>
            <p:cNvPr id="139" name="Group 138"/>
            <p:cNvGrpSpPr/>
            <p:nvPr/>
          </p:nvGrpSpPr>
          <p:grpSpPr>
            <a:xfrm>
              <a:off x="317502" y="4152129"/>
              <a:ext cx="4887382" cy="374228"/>
              <a:chOff x="1088605" y="2347426"/>
              <a:chExt cx="6010006" cy="374228"/>
            </a:xfrm>
          </p:grpSpPr>
          <p:sp>
            <p:nvSpPr>
              <p:cNvPr id="161" name="Rectangle 160"/>
              <p:cNvSpPr/>
              <p:nvPr/>
            </p:nvSpPr>
            <p:spPr>
              <a:xfrm>
                <a:off x="1088605"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62" name="Rectangle 161"/>
              <p:cNvSpPr/>
              <p:nvPr/>
            </p:nvSpPr>
            <p:spPr>
              <a:xfrm>
                <a:off x="1462813"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63" name="Rectangle 162"/>
              <p:cNvSpPr/>
              <p:nvPr/>
            </p:nvSpPr>
            <p:spPr>
              <a:xfrm>
                <a:off x="1837021"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64" name="Rectangle 163"/>
              <p:cNvSpPr/>
              <p:nvPr/>
            </p:nvSpPr>
            <p:spPr>
              <a:xfrm>
                <a:off x="2211229"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65" name="Rectangle 164"/>
              <p:cNvSpPr/>
              <p:nvPr/>
            </p:nvSpPr>
            <p:spPr>
              <a:xfrm>
                <a:off x="2596776"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66" name="Rectangle 165"/>
              <p:cNvSpPr/>
              <p:nvPr/>
            </p:nvSpPr>
            <p:spPr>
              <a:xfrm>
                <a:off x="2970984"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67" name="Rectangle 166"/>
              <p:cNvSpPr/>
              <p:nvPr/>
            </p:nvSpPr>
            <p:spPr>
              <a:xfrm>
                <a:off x="3345192"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68" name="Rectangle 167"/>
              <p:cNvSpPr/>
              <p:nvPr/>
            </p:nvSpPr>
            <p:spPr>
              <a:xfrm>
                <a:off x="3719400"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69" name="Rectangle 168"/>
              <p:cNvSpPr/>
              <p:nvPr/>
            </p:nvSpPr>
            <p:spPr>
              <a:xfrm>
                <a:off x="4093608"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70" name="Rectangle 169"/>
              <p:cNvSpPr/>
              <p:nvPr/>
            </p:nvSpPr>
            <p:spPr>
              <a:xfrm>
                <a:off x="4467816"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71" name="Rectangle 170"/>
              <p:cNvSpPr/>
              <p:nvPr/>
            </p:nvSpPr>
            <p:spPr>
              <a:xfrm>
                <a:off x="4842024"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72" name="Rectangle 171"/>
              <p:cNvSpPr/>
              <p:nvPr/>
            </p:nvSpPr>
            <p:spPr>
              <a:xfrm>
                <a:off x="5216232"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73" name="Rectangle 172"/>
              <p:cNvSpPr/>
              <p:nvPr/>
            </p:nvSpPr>
            <p:spPr>
              <a:xfrm>
                <a:off x="5601779"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74" name="Rectangle 173"/>
              <p:cNvSpPr/>
              <p:nvPr/>
            </p:nvSpPr>
            <p:spPr>
              <a:xfrm>
                <a:off x="5975987"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75" name="Rectangle 174"/>
              <p:cNvSpPr/>
              <p:nvPr/>
            </p:nvSpPr>
            <p:spPr>
              <a:xfrm>
                <a:off x="6350195"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76" name="Rectangle 175"/>
              <p:cNvSpPr/>
              <p:nvPr/>
            </p:nvSpPr>
            <p:spPr>
              <a:xfrm>
                <a:off x="6724403"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grpSp>
        <p:grpSp>
          <p:nvGrpSpPr>
            <p:cNvPr id="140" name="Group 139"/>
            <p:cNvGrpSpPr/>
            <p:nvPr/>
          </p:nvGrpSpPr>
          <p:grpSpPr>
            <a:xfrm>
              <a:off x="1198151" y="4984943"/>
              <a:ext cx="3052309" cy="374228"/>
              <a:chOff x="1088605" y="2347426"/>
              <a:chExt cx="3753419" cy="374228"/>
            </a:xfrm>
          </p:grpSpPr>
          <p:sp>
            <p:nvSpPr>
              <p:cNvPr id="151" name="Rectangle 150"/>
              <p:cNvSpPr/>
              <p:nvPr/>
            </p:nvSpPr>
            <p:spPr>
              <a:xfrm>
                <a:off x="1088605"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52" name="Rectangle 151"/>
              <p:cNvSpPr/>
              <p:nvPr/>
            </p:nvSpPr>
            <p:spPr>
              <a:xfrm>
                <a:off x="1462813"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53" name="Rectangle 152"/>
              <p:cNvSpPr/>
              <p:nvPr/>
            </p:nvSpPr>
            <p:spPr>
              <a:xfrm>
                <a:off x="1837021"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54" name="Rectangle 153"/>
              <p:cNvSpPr/>
              <p:nvPr/>
            </p:nvSpPr>
            <p:spPr>
              <a:xfrm>
                <a:off x="2211229"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55" name="Rectangle 154"/>
              <p:cNvSpPr/>
              <p:nvPr/>
            </p:nvSpPr>
            <p:spPr>
              <a:xfrm>
                <a:off x="2596776"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56" name="Rectangle 155"/>
              <p:cNvSpPr/>
              <p:nvPr/>
            </p:nvSpPr>
            <p:spPr>
              <a:xfrm>
                <a:off x="2970984"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57" name="Rectangle 156"/>
              <p:cNvSpPr/>
              <p:nvPr/>
            </p:nvSpPr>
            <p:spPr>
              <a:xfrm>
                <a:off x="3345192"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58" name="Rectangle 157"/>
              <p:cNvSpPr/>
              <p:nvPr/>
            </p:nvSpPr>
            <p:spPr>
              <a:xfrm>
                <a:off x="3719400"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59" name="Rectangle 158"/>
              <p:cNvSpPr/>
              <p:nvPr/>
            </p:nvSpPr>
            <p:spPr>
              <a:xfrm>
                <a:off x="4093608"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60" name="Rectangle 159"/>
              <p:cNvSpPr/>
              <p:nvPr/>
            </p:nvSpPr>
            <p:spPr>
              <a:xfrm>
                <a:off x="4467816"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grpSp>
        <p:cxnSp>
          <p:nvCxnSpPr>
            <p:cNvPr id="141" name="Straight Arrow Connector 140"/>
            <p:cNvCxnSpPr>
              <a:stCxn id="151" idx="0"/>
              <a:endCxn id="164" idx="2"/>
            </p:cNvCxnSpPr>
            <p:nvPr/>
          </p:nvCxnSpPr>
          <p:spPr>
            <a:xfrm flipV="1">
              <a:off x="1350306" y="4526357"/>
              <a:ext cx="32277" cy="458586"/>
            </a:xfrm>
            <a:prstGeom prst="straightConnector1">
              <a:avLst/>
            </a:prstGeom>
            <a:ln>
              <a:solidFill>
                <a:srgbClr val="000000"/>
              </a:solidFill>
              <a:tailEnd type="arrow"/>
            </a:ln>
          </p:spPr>
          <p:style>
            <a:lnRef idx="2">
              <a:schemeClr val="accent1"/>
            </a:lnRef>
            <a:fillRef idx="0">
              <a:schemeClr val="accent1"/>
            </a:fillRef>
            <a:effectRef idx="1">
              <a:schemeClr val="accent1"/>
            </a:effectRef>
            <a:fontRef idx="minor">
              <a:schemeClr val="tx1"/>
            </a:fontRef>
          </p:style>
        </p:cxnSp>
        <p:cxnSp>
          <p:nvCxnSpPr>
            <p:cNvPr id="142" name="Straight Arrow Connector 141"/>
            <p:cNvCxnSpPr>
              <a:stCxn id="156" idx="0"/>
              <a:endCxn id="166" idx="2"/>
            </p:cNvCxnSpPr>
            <p:nvPr/>
          </p:nvCxnSpPr>
          <p:spPr>
            <a:xfrm flipH="1" flipV="1">
              <a:off x="2000421" y="4526357"/>
              <a:ext cx="880650" cy="458586"/>
            </a:xfrm>
            <a:prstGeom prst="straightConnector1">
              <a:avLst/>
            </a:prstGeom>
            <a:ln>
              <a:solidFill>
                <a:srgbClr val="000000"/>
              </a:solidFill>
              <a:tailEnd type="arrow"/>
            </a:ln>
          </p:spPr>
          <p:style>
            <a:lnRef idx="2">
              <a:schemeClr val="accent1"/>
            </a:lnRef>
            <a:fillRef idx="0">
              <a:schemeClr val="accent1"/>
            </a:fillRef>
            <a:effectRef idx="1">
              <a:schemeClr val="accent1"/>
            </a:effectRef>
            <a:fontRef idx="minor">
              <a:schemeClr val="tx1"/>
            </a:fontRef>
          </p:style>
        </p:cxnSp>
        <p:cxnSp>
          <p:nvCxnSpPr>
            <p:cNvPr id="143" name="Straight Arrow Connector 142"/>
            <p:cNvCxnSpPr>
              <a:stCxn id="154" idx="0"/>
              <a:endCxn id="161" idx="2"/>
            </p:cNvCxnSpPr>
            <p:nvPr/>
          </p:nvCxnSpPr>
          <p:spPr>
            <a:xfrm flipH="1" flipV="1">
              <a:off x="469656" y="4526357"/>
              <a:ext cx="1793575" cy="458586"/>
            </a:xfrm>
            <a:prstGeom prst="straightConnector1">
              <a:avLst/>
            </a:prstGeom>
            <a:ln>
              <a:solidFill>
                <a:srgbClr val="000000"/>
              </a:solidFill>
              <a:tailEnd type="arrow"/>
            </a:ln>
          </p:spPr>
          <p:style>
            <a:lnRef idx="2">
              <a:schemeClr val="accent1"/>
            </a:lnRef>
            <a:fillRef idx="0">
              <a:schemeClr val="accent1"/>
            </a:fillRef>
            <a:effectRef idx="1">
              <a:schemeClr val="accent1"/>
            </a:effectRef>
            <a:fontRef idx="minor">
              <a:schemeClr val="tx1"/>
            </a:fontRef>
          </p:style>
        </p:cxnSp>
        <p:cxnSp>
          <p:nvCxnSpPr>
            <p:cNvPr id="144" name="Straight Arrow Connector 143"/>
            <p:cNvCxnSpPr>
              <a:stCxn id="152" idx="0"/>
              <a:endCxn id="167" idx="2"/>
            </p:cNvCxnSpPr>
            <p:nvPr/>
          </p:nvCxnSpPr>
          <p:spPr>
            <a:xfrm flipV="1">
              <a:off x="1654614" y="4526357"/>
              <a:ext cx="650116" cy="458586"/>
            </a:xfrm>
            <a:prstGeom prst="straightConnector1">
              <a:avLst/>
            </a:prstGeom>
            <a:ln>
              <a:solidFill>
                <a:srgbClr val="000000"/>
              </a:solidFill>
              <a:tailEnd type="arrow"/>
            </a:ln>
          </p:spPr>
          <p:style>
            <a:lnRef idx="2">
              <a:schemeClr val="accent1"/>
            </a:lnRef>
            <a:fillRef idx="0">
              <a:schemeClr val="accent1"/>
            </a:fillRef>
            <a:effectRef idx="1">
              <a:schemeClr val="accent1"/>
            </a:effectRef>
            <a:fontRef idx="minor">
              <a:schemeClr val="tx1"/>
            </a:fontRef>
          </p:style>
        </p:cxnSp>
        <p:cxnSp>
          <p:nvCxnSpPr>
            <p:cNvPr id="145" name="Straight Arrow Connector 144"/>
            <p:cNvCxnSpPr>
              <a:stCxn id="158" idx="0"/>
              <a:endCxn id="165" idx="2"/>
            </p:cNvCxnSpPr>
            <p:nvPr/>
          </p:nvCxnSpPr>
          <p:spPr>
            <a:xfrm flipH="1" flipV="1">
              <a:off x="1696112" y="4526357"/>
              <a:ext cx="1793577" cy="458586"/>
            </a:xfrm>
            <a:prstGeom prst="straightConnector1">
              <a:avLst/>
            </a:prstGeom>
            <a:ln>
              <a:solidFill>
                <a:srgbClr val="000000"/>
              </a:solidFill>
              <a:tailEnd type="arrow"/>
            </a:ln>
          </p:spPr>
          <p:style>
            <a:lnRef idx="2">
              <a:schemeClr val="accent1"/>
            </a:lnRef>
            <a:fillRef idx="0">
              <a:schemeClr val="accent1"/>
            </a:fillRef>
            <a:effectRef idx="1">
              <a:schemeClr val="accent1"/>
            </a:effectRef>
            <a:fontRef idx="minor">
              <a:schemeClr val="tx1"/>
            </a:fontRef>
          </p:style>
        </p:cxnSp>
        <p:cxnSp>
          <p:nvCxnSpPr>
            <p:cNvPr id="146" name="Straight Arrow Connector 145"/>
            <p:cNvCxnSpPr>
              <a:stCxn id="155" idx="0"/>
              <a:endCxn id="163" idx="2"/>
            </p:cNvCxnSpPr>
            <p:nvPr/>
          </p:nvCxnSpPr>
          <p:spPr>
            <a:xfrm flipH="1" flipV="1">
              <a:off x="1078274" y="4526357"/>
              <a:ext cx="1498488" cy="458586"/>
            </a:xfrm>
            <a:prstGeom prst="straightConnector1">
              <a:avLst/>
            </a:prstGeom>
            <a:ln>
              <a:solidFill>
                <a:srgbClr val="000000"/>
              </a:solidFill>
              <a:tailEnd type="arrow"/>
            </a:ln>
          </p:spPr>
          <p:style>
            <a:lnRef idx="2">
              <a:schemeClr val="accent1"/>
            </a:lnRef>
            <a:fillRef idx="0">
              <a:schemeClr val="accent1"/>
            </a:fillRef>
            <a:effectRef idx="1">
              <a:schemeClr val="accent1"/>
            </a:effectRef>
            <a:fontRef idx="minor">
              <a:schemeClr val="tx1"/>
            </a:fontRef>
          </p:style>
        </p:cxnSp>
        <p:cxnSp>
          <p:nvCxnSpPr>
            <p:cNvPr id="147" name="Straight Arrow Connector 146"/>
            <p:cNvCxnSpPr>
              <a:stCxn id="153" idx="0"/>
              <a:endCxn id="162" idx="2"/>
            </p:cNvCxnSpPr>
            <p:nvPr/>
          </p:nvCxnSpPr>
          <p:spPr>
            <a:xfrm flipH="1" flipV="1">
              <a:off x="773964" y="4526357"/>
              <a:ext cx="1184959" cy="458586"/>
            </a:xfrm>
            <a:prstGeom prst="straightConnector1">
              <a:avLst/>
            </a:prstGeom>
            <a:ln>
              <a:solidFill>
                <a:srgbClr val="000000"/>
              </a:solidFill>
              <a:tailEnd type="arrow"/>
            </a:ln>
          </p:spPr>
          <p:style>
            <a:lnRef idx="2">
              <a:schemeClr val="accent1"/>
            </a:lnRef>
            <a:fillRef idx="0">
              <a:schemeClr val="accent1"/>
            </a:fillRef>
            <a:effectRef idx="1">
              <a:schemeClr val="accent1"/>
            </a:effectRef>
            <a:fontRef idx="minor">
              <a:schemeClr val="tx1"/>
            </a:fontRef>
          </p:style>
        </p:cxnSp>
        <p:cxnSp>
          <p:nvCxnSpPr>
            <p:cNvPr id="148" name="Straight Arrow Connector 147"/>
            <p:cNvCxnSpPr>
              <a:endCxn id="169" idx="2"/>
            </p:cNvCxnSpPr>
            <p:nvPr/>
          </p:nvCxnSpPr>
          <p:spPr>
            <a:xfrm flipH="1" flipV="1">
              <a:off x="2913348" y="4526357"/>
              <a:ext cx="859900" cy="458586"/>
            </a:xfrm>
            <a:prstGeom prst="straightConnector1">
              <a:avLst/>
            </a:prstGeom>
            <a:ln>
              <a:solidFill>
                <a:srgbClr val="000000"/>
              </a:solidFill>
              <a:tailEnd type="arrow"/>
            </a:ln>
          </p:spPr>
          <p:style>
            <a:lnRef idx="2">
              <a:schemeClr val="accent1"/>
            </a:lnRef>
            <a:fillRef idx="0">
              <a:schemeClr val="accent1"/>
            </a:fillRef>
            <a:effectRef idx="1">
              <a:schemeClr val="accent1"/>
            </a:effectRef>
            <a:fontRef idx="minor">
              <a:schemeClr val="tx1"/>
            </a:fontRef>
          </p:style>
        </p:cxnSp>
        <p:cxnSp>
          <p:nvCxnSpPr>
            <p:cNvPr id="149" name="Straight Arrow Connector 148"/>
            <p:cNvCxnSpPr>
              <a:stCxn id="157" idx="0"/>
              <a:endCxn id="169" idx="2"/>
            </p:cNvCxnSpPr>
            <p:nvPr/>
          </p:nvCxnSpPr>
          <p:spPr>
            <a:xfrm flipH="1" flipV="1">
              <a:off x="2913348" y="4526357"/>
              <a:ext cx="272032" cy="458586"/>
            </a:xfrm>
            <a:prstGeom prst="straightConnector1">
              <a:avLst/>
            </a:prstGeom>
            <a:ln>
              <a:solidFill>
                <a:srgbClr val="000000"/>
              </a:solidFill>
              <a:tailEnd type="arrow"/>
            </a:ln>
          </p:spPr>
          <p:style>
            <a:lnRef idx="2">
              <a:schemeClr val="accent1"/>
            </a:lnRef>
            <a:fillRef idx="0">
              <a:schemeClr val="accent1"/>
            </a:fillRef>
            <a:effectRef idx="1">
              <a:schemeClr val="accent1"/>
            </a:effectRef>
            <a:fontRef idx="minor">
              <a:schemeClr val="tx1"/>
            </a:fontRef>
          </p:style>
        </p:cxnSp>
        <p:cxnSp>
          <p:nvCxnSpPr>
            <p:cNvPr id="150" name="Straight Arrow Connector 149"/>
            <p:cNvCxnSpPr>
              <a:stCxn id="160" idx="0"/>
              <a:endCxn id="168" idx="2"/>
            </p:cNvCxnSpPr>
            <p:nvPr/>
          </p:nvCxnSpPr>
          <p:spPr>
            <a:xfrm flipH="1" flipV="1">
              <a:off x="2609038" y="4526357"/>
              <a:ext cx="1489268" cy="458586"/>
            </a:xfrm>
            <a:prstGeom prst="straightConnector1">
              <a:avLst/>
            </a:prstGeom>
            <a:ln>
              <a:solidFill>
                <a:srgbClr val="000000"/>
              </a:solidFill>
              <a:tailEnd type="arrow"/>
            </a:ln>
          </p:spPr>
          <p:style>
            <a:lnRef idx="2">
              <a:schemeClr val="accent1"/>
            </a:lnRef>
            <a:fillRef idx="0">
              <a:schemeClr val="accent1"/>
            </a:fillRef>
            <a:effectRef idx="1">
              <a:schemeClr val="accent1"/>
            </a:effectRef>
            <a:fontRef idx="minor">
              <a:schemeClr val="tx1"/>
            </a:fontRef>
          </p:style>
        </p:cxnSp>
      </p:grpSp>
      <p:sp>
        <p:nvSpPr>
          <p:cNvPr id="191" name="TextBox 190"/>
          <p:cNvSpPr txBox="1"/>
          <p:nvPr/>
        </p:nvSpPr>
        <p:spPr>
          <a:xfrm>
            <a:off x="444538" y="2658590"/>
            <a:ext cx="1331832" cy="369332"/>
          </a:xfrm>
          <a:prstGeom prst="rect">
            <a:avLst/>
          </a:prstGeom>
          <a:noFill/>
        </p:spPr>
        <p:txBody>
          <a:bodyPr wrap="square" rtlCol="0">
            <a:spAutoFit/>
          </a:bodyPr>
          <a:lstStyle/>
          <a:p>
            <a:pPr algn="l" fontAlgn="auto">
              <a:spcBef>
                <a:spcPts val="0"/>
              </a:spcBef>
              <a:spcAft>
                <a:spcPts val="0"/>
              </a:spcAft>
            </a:pPr>
            <a:r>
              <a:rPr lang="en-US" dirty="0" smtClean="0">
                <a:solidFill>
                  <a:srgbClr val="FFFF00"/>
                </a:solidFill>
                <a:latin typeface="Gill Sans MT"/>
                <a:ea typeface="+mn-ea"/>
                <a:cs typeface="+mn-cs"/>
              </a:rPr>
              <a:t>Threads (id)</a:t>
            </a:r>
            <a:endParaRPr lang="en-US" dirty="0">
              <a:solidFill>
                <a:srgbClr val="FFFF00"/>
              </a:solidFill>
              <a:latin typeface="Gill Sans MT"/>
              <a:ea typeface="+mn-ea"/>
              <a:cs typeface="+mn-cs"/>
            </a:endParaRPr>
          </a:p>
        </p:txBody>
      </p:sp>
      <p:sp>
        <p:nvSpPr>
          <p:cNvPr id="192" name="TextBox 191"/>
          <p:cNvSpPr txBox="1"/>
          <p:nvPr/>
        </p:nvSpPr>
        <p:spPr>
          <a:xfrm>
            <a:off x="444538" y="1806606"/>
            <a:ext cx="1061367" cy="369332"/>
          </a:xfrm>
          <a:prstGeom prst="rect">
            <a:avLst/>
          </a:prstGeom>
          <a:noFill/>
        </p:spPr>
        <p:txBody>
          <a:bodyPr wrap="square" rtlCol="0">
            <a:spAutoFit/>
          </a:bodyPr>
          <a:lstStyle/>
          <a:p>
            <a:pPr algn="l" fontAlgn="auto">
              <a:spcBef>
                <a:spcPts val="0"/>
              </a:spcBef>
              <a:spcAft>
                <a:spcPts val="0"/>
              </a:spcAft>
            </a:pPr>
            <a:r>
              <a:rPr lang="en-US" dirty="0" smtClean="0">
                <a:solidFill>
                  <a:srgbClr val="FFFF00"/>
                </a:solidFill>
                <a:latin typeface="Gill Sans MT"/>
                <a:ea typeface="+mn-ea"/>
                <a:cs typeface="+mn-cs"/>
              </a:rPr>
              <a:t>Memory</a:t>
            </a:r>
            <a:endParaRPr lang="en-US" dirty="0">
              <a:solidFill>
                <a:srgbClr val="FFFF00"/>
              </a:solidFill>
              <a:latin typeface="Gill Sans MT"/>
              <a:ea typeface="+mn-ea"/>
              <a:cs typeface="+mn-cs"/>
            </a:endParaRPr>
          </a:p>
        </p:txBody>
      </p:sp>
      <p:sp>
        <p:nvSpPr>
          <p:cNvPr id="193" name="TextBox 192"/>
          <p:cNvSpPr txBox="1"/>
          <p:nvPr/>
        </p:nvSpPr>
        <p:spPr>
          <a:xfrm>
            <a:off x="6123400" y="5500008"/>
            <a:ext cx="1673627" cy="374228"/>
          </a:xfrm>
          <a:prstGeom prst="rect">
            <a:avLst/>
          </a:prstGeom>
          <a:noFill/>
        </p:spPr>
        <p:txBody>
          <a:bodyPr wrap="square" rtlCol="0">
            <a:spAutoFit/>
          </a:bodyPr>
          <a:lstStyle/>
          <a:p>
            <a:pPr algn="l" fontAlgn="auto">
              <a:spcBef>
                <a:spcPts val="0"/>
              </a:spcBef>
              <a:spcAft>
                <a:spcPts val="0"/>
              </a:spcAft>
            </a:pPr>
            <a:r>
              <a:rPr lang="en-US" dirty="0" smtClean="0">
                <a:solidFill>
                  <a:prstClr val="white"/>
                </a:solidFill>
                <a:latin typeface="Gill Sans MT"/>
                <a:ea typeface="+mn-ea"/>
                <a:cs typeface="+mn-cs"/>
              </a:rPr>
              <a:t>Newly Allowed</a:t>
            </a:r>
            <a:endParaRPr lang="en-US" dirty="0">
              <a:solidFill>
                <a:prstClr val="white"/>
              </a:solidFill>
              <a:latin typeface="Gill Sans MT"/>
              <a:ea typeface="+mn-ea"/>
              <a:cs typeface="+mn-cs"/>
            </a:endParaRPr>
          </a:p>
        </p:txBody>
      </p:sp>
    </p:spTree>
    <p:extLst>
      <p:ext uri="{BB962C8B-B14F-4D97-AF65-F5344CB8AC3E}">
        <p14:creationId xmlns:p14="http://schemas.microsoft.com/office/powerpoint/2010/main" val="3829164606"/>
      </p:ext>
    </p:extLst>
  </p:cSld>
  <p:clrMapOvr>
    <a:masterClrMapping/>
  </p:clrMapOvr>
  <p:timing>
    <p:tnLst>
      <p:par>
        <p:cTn xmlns:p14="http://schemas.microsoft.com/office/powerpoint/2010/mai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5800" y="-156444"/>
            <a:ext cx="7772400" cy="1143000"/>
          </a:xfrm>
        </p:spPr>
        <p:txBody>
          <a:bodyPr/>
          <a:lstStyle/>
          <a:p>
            <a:pPr algn="ctr"/>
            <a:r>
              <a:rPr lang="en-US" dirty="0" smtClean="0"/>
              <a:t>Bank Conflicts</a:t>
            </a:r>
            <a:endParaRPr lang="en-US" dirty="0"/>
          </a:p>
        </p:txBody>
      </p:sp>
      <p:sp>
        <p:nvSpPr>
          <p:cNvPr id="3" name="Content Placeholder 2"/>
          <p:cNvSpPr>
            <a:spLocks noGrp="1"/>
          </p:cNvSpPr>
          <p:nvPr>
            <p:ph idx="1"/>
          </p:nvPr>
        </p:nvSpPr>
        <p:spPr>
          <a:xfrm>
            <a:off x="689337" y="683992"/>
            <a:ext cx="7874969" cy="3733800"/>
          </a:xfrm>
        </p:spPr>
        <p:txBody>
          <a:bodyPr/>
          <a:lstStyle/>
          <a:p>
            <a:r>
              <a:rPr lang="en-US" dirty="0" smtClean="0"/>
              <a:t>To avoid multiple global memory latencies, one can copy data to Local </a:t>
            </a:r>
            <a:r>
              <a:rPr lang="en-US" dirty="0"/>
              <a:t>M</a:t>
            </a:r>
            <a:r>
              <a:rPr lang="en-US" dirty="0" smtClean="0"/>
              <a:t>emory for quick access. However, Local </a:t>
            </a:r>
            <a:r>
              <a:rPr lang="en-US" dirty="0"/>
              <a:t>M</a:t>
            </a:r>
            <a:r>
              <a:rPr lang="en-US" dirty="0" smtClean="0"/>
              <a:t>emory is fetched with banks.</a:t>
            </a:r>
          </a:p>
          <a:p>
            <a:r>
              <a:rPr lang="en-US" dirty="0" smtClean="0"/>
              <a:t>Banks contain 4 bytes (Fermi) or 8 bytes (</a:t>
            </a:r>
            <a:r>
              <a:rPr lang="en-US" dirty="0"/>
              <a:t>K</a:t>
            </a:r>
            <a:r>
              <a:rPr lang="en-US" dirty="0" smtClean="0"/>
              <a:t>epler) of memory.</a:t>
            </a:r>
          </a:p>
          <a:p>
            <a:r>
              <a:rPr lang="en-US" dirty="0" smtClean="0"/>
              <a:t>GPUs typically contain 32 banks per SM</a:t>
            </a:r>
          </a:p>
          <a:p>
            <a:r>
              <a:rPr lang="en-US" dirty="0" smtClean="0"/>
              <a:t>If threads access different memory elements, then all fetches occur at maximum speed (GOOD). </a:t>
            </a:r>
            <a:r>
              <a:rPr lang="en-US" dirty="0"/>
              <a:t> </a:t>
            </a:r>
            <a:r>
              <a:rPr lang="en-US" dirty="0" smtClean="0"/>
              <a:t>Otherwise, fetches are sequential (BAD). Exception: Broadcast to all threads is fast, can be very powerful</a:t>
            </a:r>
          </a:p>
        </p:txBody>
      </p:sp>
      <p:sp>
        <p:nvSpPr>
          <p:cNvPr id="4" name="Date Placeholder 3"/>
          <p:cNvSpPr>
            <a:spLocks noGrp="1"/>
          </p:cNvSpPr>
          <p:nvPr>
            <p:ph type="dt" sz="half" idx="10"/>
          </p:nvPr>
        </p:nvSpPr>
        <p:spPr/>
        <p:txBody>
          <a:bodyPr/>
          <a:lstStyle/>
          <a:p>
            <a:r>
              <a:rPr>
                <a:latin typeface="Gill Sans MT"/>
              </a:rPr>
              <a:t>SF13    </a:t>
            </a:r>
            <a:fld id="{642F040C-AE90-C448-920D-00F128ABC98A}" type="datetime4">
              <a:rPr lang="en-US">
                <a:latin typeface="Gill Sans MT"/>
              </a:rPr>
              <a:pPr/>
              <a:t>July 6, 2013</a:t>
            </a:fld>
            <a:endParaRPr dirty="0">
              <a:latin typeface="Gill Sans MT"/>
            </a:endParaRPr>
          </a:p>
        </p:txBody>
      </p:sp>
      <p:sp>
        <p:nvSpPr>
          <p:cNvPr id="5" name="Footer Placeholder 4"/>
          <p:cNvSpPr>
            <a:spLocks noGrp="1"/>
          </p:cNvSpPr>
          <p:nvPr>
            <p:ph type="ftr" sz="quarter" idx="11"/>
          </p:nvPr>
        </p:nvSpPr>
        <p:spPr/>
        <p:txBody>
          <a:bodyPr/>
          <a:lstStyle/>
          <a:p>
            <a:r>
              <a:rPr lang="en-US" smtClean="0">
                <a:latin typeface="Gill Sans MT"/>
              </a:rPr>
              <a:t>Argonne National Laboratory Nicholas Frontiere</a:t>
            </a:r>
            <a:endParaRPr lang="en-US" dirty="0">
              <a:latin typeface="Gill Sans MT"/>
            </a:endParaRPr>
          </a:p>
        </p:txBody>
      </p:sp>
      <p:sp>
        <p:nvSpPr>
          <p:cNvPr id="6" name="Slide Number Placeholder 5"/>
          <p:cNvSpPr>
            <a:spLocks noGrp="1"/>
          </p:cNvSpPr>
          <p:nvPr>
            <p:ph type="sldNum" sz="quarter" idx="12"/>
          </p:nvPr>
        </p:nvSpPr>
        <p:spPr/>
        <p:txBody>
          <a:bodyPr/>
          <a:lstStyle/>
          <a:p>
            <a:fld id="{1D72EBF8-7CF5-44B7-B2BF-E22DE4D0703D}" type="slidenum">
              <a:rPr lang="en-US" smtClean="0">
                <a:latin typeface="Gill Sans MT"/>
              </a:rPr>
              <a:pPr/>
              <a:t>25</a:t>
            </a:fld>
            <a:endParaRPr lang="en-US">
              <a:latin typeface="Gill Sans MT"/>
            </a:endParaRPr>
          </a:p>
        </p:txBody>
      </p:sp>
      <p:grpSp>
        <p:nvGrpSpPr>
          <p:cNvPr id="7" name="Group 6"/>
          <p:cNvGrpSpPr/>
          <p:nvPr/>
        </p:nvGrpSpPr>
        <p:grpSpPr>
          <a:xfrm>
            <a:off x="5104" y="2821904"/>
            <a:ext cx="3864678" cy="2489383"/>
            <a:chOff x="1263158" y="2448433"/>
            <a:chExt cx="6804672" cy="3275551"/>
          </a:xfrm>
        </p:grpSpPr>
        <p:grpSp>
          <p:nvGrpSpPr>
            <p:cNvPr id="46" name="Group 45"/>
            <p:cNvGrpSpPr/>
            <p:nvPr/>
          </p:nvGrpSpPr>
          <p:grpSpPr>
            <a:xfrm>
              <a:off x="1477376" y="3484428"/>
              <a:ext cx="6590454" cy="2239556"/>
              <a:chOff x="317502" y="4152129"/>
              <a:chExt cx="4887382" cy="1207042"/>
            </a:xfrm>
          </p:grpSpPr>
          <p:grpSp>
            <p:nvGrpSpPr>
              <p:cNvPr id="47" name="Group 46"/>
              <p:cNvGrpSpPr/>
              <p:nvPr/>
            </p:nvGrpSpPr>
            <p:grpSpPr>
              <a:xfrm>
                <a:off x="317502" y="4152129"/>
                <a:ext cx="4887382" cy="374228"/>
                <a:chOff x="1088605" y="2347426"/>
                <a:chExt cx="6010006" cy="374228"/>
              </a:xfrm>
            </p:grpSpPr>
            <p:sp>
              <p:nvSpPr>
                <p:cNvPr id="69" name="Rectangle 68"/>
                <p:cNvSpPr/>
                <p:nvPr/>
              </p:nvSpPr>
              <p:spPr>
                <a:xfrm>
                  <a:off x="1088605"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70" name="Rectangle 69"/>
                <p:cNvSpPr/>
                <p:nvPr/>
              </p:nvSpPr>
              <p:spPr>
                <a:xfrm>
                  <a:off x="1462813"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71" name="Rectangle 70"/>
                <p:cNvSpPr/>
                <p:nvPr/>
              </p:nvSpPr>
              <p:spPr>
                <a:xfrm>
                  <a:off x="1837021"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72" name="Rectangle 71"/>
                <p:cNvSpPr/>
                <p:nvPr/>
              </p:nvSpPr>
              <p:spPr>
                <a:xfrm>
                  <a:off x="2211229"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73" name="Rectangle 72"/>
                <p:cNvSpPr/>
                <p:nvPr/>
              </p:nvSpPr>
              <p:spPr>
                <a:xfrm>
                  <a:off x="2596776"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74" name="Rectangle 73"/>
                <p:cNvSpPr/>
                <p:nvPr/>
              </p:nvSpPr>
              <p:spPr>
                <a:xfrm>
                  <a:off x="2970984"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75" name="Rectangle 74"/>
                <p:cNvSpPr/>
                <p:nvPr/>
              </p:nvSpPr>
              <p:spPr>
                <a:xfrm>
                  <a:off x="3345192"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76" name="Rectangle 75"/>
                <p:cNvSpPr/>
                <p:nvPr/>
              </p:nvSpPr>
              <p:spPr>
                <a:xfrm>
                  <a:off x="3719400"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77" name="Rectangle 76"/>
                <p:cNvSpPr/>
                <p:nvPr/>
              </p:nvSpPr>
              <p:spPr>
                <a:xfrm>
                  <a:off x="4093608"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78" name="Rectangle 77"/>
                <p:cNvSpPr/>
                <p:nvPr/>
              </p:nvSpPr>
              <p:spPr>
                <a:xfrm>
                  <a:off x="4467816"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79" name="Rectangle 78"/>
                <p:cNvSpPr/>
                <p:nvPr/>
              </p:nvSpPr>
              <p:spPr>
                <a:xfrm>
                  <a:off x="4842024"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80" name="Rectangle 79"/>
                <p:cNvSpPr/>
                <p:nvPr/>
              </p:nvSpPr>
              <p:spPr>
                <a:xfrm>
                  <a:off x="5216232"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81" name="Rectangle 80"/>
                <p:cNvSpPr/>
                <p:nvPr/>
              </p:nvSpPr>
              <p:spPr>
                <a:xfrm>
                  <a:off x="5601779"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82" name="Rectangle 81"/>
                <p:cNvSpPr/>
                <p:nvPr/>
              </p:nvSpPr>
              <p:spPr>
                <a:xfrm>
                  <a:off x="5975987"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83" name="Rectangle 82"/>
                <p:cNvSpPr/>
                <p:nvPr/>
              </p:nvSpPr>
              <p:spPr>
                <a:xfrm>
                  <a:off x="6350195"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84" name="Rectangle 83"/>
                <p:cNvSpPr/>
                <p:nvPr/>
              </p:nvSpPr>
              <p:spPr>
                <a:xfrm>
                  <a:off x="6724403"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grpSp>
          <p:grpSp>
            <p:nvGrpSpPr>
              <p:cNvPr id="48" name="Group 47"/>
              <p:cNvGrpSpPr/>
              <p:nvPr/>
            </p:nvGrpSpPr>
            <p:grpSpPr>
              <a:xfrm>
                <a:off x="1198151" y="4984943"/>
                <a:ext cx="3052309" cy="374228"/>
                <a:chOff x="1088605" y="2347426"/>
                <a:chExt cx="3753419" cy="374228"/>
              </a:xfrm>
            </p:grpSpPr>
            <p:sp>
              <p:nvSpPr>
                <p:cNvPr id="59" name="Rectangle 58"/>
                <p:cNvSpPr/>
                <p:nvPr/>
              </p:nvSpPr>
              <p:spPr>
                <a:xfrm>
                  <a:off x="1088605"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60" name="Rectangle 59"/>
                <p:cNvSpPr/>
                <p:nvPr/>
              </p:nvSpPr>
              <p:spPr>
                <a:xfrm>
                  <a:off x="1462813"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61" name="Rectangle 60"/>
                <p:cNvSpPr/>
                <p:nvPr/>
              </p:nvSpPr>
              <p:spPr>
                <a:xfrm>
                  <a:off x="1837021"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62" name="Rectangle 61"/>
                <p:cNvSpPr/>
                <p:nvPr/>
              </p:nvSpPr>
              <p:spPr>
                <a:xfrm>
                  <a:off x="2211229"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63" name="Rectangle 62"/>
                <p:cNvSpPr/>
                <p:nvPr/>
              </p:nvSpPr>
              <p:spPr>
                <a:xfrm>
                  <a:off x="2596776"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64" name="Rectangle 63"/>
                <p:cNvSpPr/>
                <p:nvPr/>
              </p:nvSpPr>
              <p:spPr>
                <a:xfrm>
                  <a:off x="2970984"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65" name="Rectangle 64"/>
                <p:cNvSpPr/>
                <p:nvPr/>
              </p:nvSpPr>
              <p:spPr>
                <a:xfrm>
                  <a:off x="3345192"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66" name="Rectangle 65"/>
                <p:cNvSpPr/>
                <p:nvPr/>
              </p:nvSpPr>
              <p:spPr>
                <a:xfrm>
                  <a:off x="3719400"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67" name="Rectangle 66"/>
                <p:cNvSpPr/>
                <p:nvPr/>
              </p:nvSpPr>
              <p:spPr>
                <a:xfrm>
                  <a:off x="4093608"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68" name="Rectangle 67"/>
                <p:cNvSpPr/>
                <p:nvPr/>
              </p:nvSpPr>
              <p:spPr>
                <a:xfrm>
                  <a:off x="4467816"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grpSp>
          <p:cxnSp>
            <p:nvCxnSpPr>
              <p:cNvPr id="49" name="Straight Arrow Connector 48"/>
              <p:cNvCxnSpPr>
                <a:stCxn id="59" idx="0"/>
                <a:endCxn id="69" idx="2"/>
              </p:cNvCxnSpPr>
              <p:nvPr/>
            </p:nvCxnSpPr>
            <p:spPr>
              <a:xfrm flipH="1" flipV="1">
                <a:off x="469656" y="4526357"/>
                <a:ext cx="880649" cy="458586"/>
              </a:xfrm>
              <a:prstGeom prst="straightConnector1">
                <a:avLst/>
              </a:prstGeom>
              <a:ln>
                <a:solidFill>
                  <a:srgbClr val="000000"/>
                </a:solidFill>
                <a:tailEnd type="arrow"/>
              </a:ln>
            </p:spPr>
            <p:style>
              <a:lnRef idx="2">
                <a:schemeClr val="accent1"/>
              </a:lnRef>
              <a:fillRef idx="0">
                <a:schemeClr val="accent1"/>
              </a:fillRef>
              <a:effectRef idx="1">
                <a:schemeClr val="accent1"/>
              </a:effectRef>
              <a:fontRef idx="minor">
                <a:schemeClr val="tx1"/>
              </a:fontRef>
            </p:style>
          </p:cxnSp>
          <p:cxnSp>
            <p:nvCxnSpPr>
              <p:cNvPr id="50" name="Straight Arrow Connector 49"/>
              <p:cNvCxnSpPr>
                <a:stCxn id="64" idx="0"/>
                <a:endCxn id="74" idx="2"/>
              </p:cNvCxnSpPr>
              <p:nvPr/>
            </p:nvCxnSpPr>
            <p:spPr>
              <a:xfrm flipH="1" flipV="1">
                <a:off x="2000422" y="4526357"/>
                <a:ext cx="880649" cy="458586"/>
              </a:xfrm>
              <a:prstGeom prst="straightConnector1">
                <a:avLst/>
              </a:prstGeom>
              <a:ln>
                <a:solidFill>
                  <a:srgbClr val="000000"/>
                </a:solidFill>
                <a:tailEnd type="arrow"/>
              </a:ln>
            </p:spPr>
            <p:style>
              <a:lnRef idx="2">
                <a:schemeClr val="accent1"/>
              </a:lnRef>
              <a:fillRef idx="0">
                <a:schemeClr val="accent1"/>
              </a:fillRef>
              <a:effectRef idx="1">
                <a:schemeClr val="accent1"/>
              </a:effectRef>
              <a:fontRef idx="minor">
                <a:schemeClr val="tx1"/>
              </a:fontRef>
            </p:style>
          </p:cxnSp>
          <p:cxnSp>
            <p:nvCxnSpPr>
              <p:cNvPr id="51" name="Straight Arrow Connector 50"/>
              <p:cNvCxnSpPr>
                <a:stCxn id="62" idx="0"/>
                <a:endCxn id="72" idx="2"/>
              </p:cNvCxnSpPr>
              <p:nvPr/>
            </p:nvCxnSpPr>
            <p:spPr>
              <a:xfrm flipH="1" flipV="1">
                <a:off x="1382583" y="4526357"/>
                <a:ext cx="880649" cy="458586"/>
              </a:xfrm>
              <a:prstGeom prst="straightConnector1">
                <a:avLst/>
              </a:prstGeom>
              <a:ln>
                <a:solidFill>
                  <a:srgbClr val="000000"/>
                </a:solidFill>
                <a:tailEnd type="arrow"/>
              </a:ln>
            </p:spPr>
            <p:style>
              <a:lnRef idx="2">
                <a:schemeClr val="accent1"/>
              </a:lnRef>
              <a:fillRef idx="0">
                <a:schemeClr val="accent1"/>
              </a:fillRef>
              <a:effectRef idx="1">
                <a:schemeClr val="accent1"/>
              </a:effectRef>
              <a:fontRef idx="minor">
                <a:schemeClr val="tx1"/>
              </a:fontRef>
            </p:style>
          </p:cxnSp>
          <p:cxnSp>
            <p:nvCxnSpPr>
              <p:cNvPr id="52" name="Straight Arrow Connector 51"/>
              <p:cNvCxnSpPr>
                <a:stCxn id="60" idx="0"/>
                <a:endCxn id="70" idx="2"/>
              </p:cNvCxnSpPr>
              <p:nvPr/>
            </p:nvCxnSpPr>
            <p:spPr>
              <a:xfrm flipH="1" flipV="1">
                <a:off x="773966" y="4526357"/>
                <a:ext cx="880649" cy="458586"/>
              </a:xfrm>
              <a:prstGeom prst="straightConnector1">
                <a:avLst/>
              </a:prstGeom>
              <a:ln>
                <a:solidFill>
                  <a:srgbClr val="000000"/>
                </a:solidFill>
                <a:tailEnd type="arrow"/>
              </a:ln>
            </p:spPr>
            <p:style>
              <a:lnRef idx="2">
                <a:schemeClr val="accent1"/>
              </a:lnRef>
              <a:fillRef idx="0">
                <a:schemeClr val="accent1"/>
              </a:fillRef>
              <a:effectRef idx="1">
                <a:schemeClr val="accent1"/>
              </a:effectRef>
              <a:fontRef idx="minor">
                <a:schemeClr val="tx1"/>
              </a:fontRef>
            </p:style>
          </p:cxnSp>
          <p:cxnSp>
            <p:nvCxnSpPr>
              <p:cNvPr id="53" name="Straight Arrow Connector 52"/>
              <p:cNvCxnSpPr>
                <a:stCxn id="66" idx="0"/>
                <a:endCxn id="76" idx="2"/>
              </p:cNvCxnSpPr>
              <p:nvPr/>
            </p:nvCxnSpPr>
            <p:spPr>
              <a:xfrm flipH="1" flipV="1">
                <a:off x="2609039" y="4526357"/>
                <a:ext cx="880650" cy="458586"/>
              </a:xfrm>
              <a:prstGeom prst="straightConnector1">
                <a:avLst/>
              </a:prstGeom>
              <a:ln>
                <a:solidFill>
                  <a:srgbClr val="000000"/>
                </a:solidFill>
                <a:tailEnd type="arrow"/>
              </a:ln>
            </p:spPr>
            <p:style>
              <a:lnRef idx="2">
                <a:schemeClr val="accent1"/>
              </a:lnRef>
              <a:fillRef idx="0">
                <a:schemeClr val="accent1"/>
              </a:fillRef>
              <a:effectRef idx="1">
                <a:schemeClr val="accent1"/>
              </a:effectRef>
              <a:fontRef idx="minor">
                <a:schemeClr val="tx1"/>
              </a:fontRef>
            </p:style>
          </p:cxnSp>
          <p:cxnSp>
            <p:nvCxnSpPr>
              <p:cNvPr id="54" name="Straight Arrow Connector 53"/>
              <p:cNvCxnSpPr>
                <a:stCxn id="63" idx="0"/>
                <a:endCxn id="73" idx="2"/>
              </p:cNvCxnSpPr>
              <p:nvPr/>
            </p:nvCxnSpPr>
            <p:spPr>
              <a:xfrm flipH="1" flipV="1">
                <a:off x="1696113" y="4526357"/>
                <a:ext cx="880649" cy="458586"/>
              </a:xfrm>
              <a:prstGeom prst="straightConnector1">
                <a:avLst/>
              </a:prstGeom>
              <a:ln>
                <a:solidFill>
                  <a:srgbClr val="000000"/>
                </a:solidFill>
                <a:tailEnd type="arrow"/>
              </a:ln>
            </p:spPr>
            <p:style>
              <a:lnRef idx="2">
                <a:schemeClr val="accent1"/>
              </a:lnRef>
              <a:fillRef idx="0">
                <a:schemeClr val="accent1"/>
              </a:fillRef>
              <a:effectRef idx="1">
                <a:schemeClr val="accent1"/>
              </a:effectRef>
              <a:fontRef idx="minor">
                <a:schemeClr val="tx1"/>
              </a:fontRef>
            </p:style>
          </p:cxnSp>
          <p:cxnSp>
            <p:nvCxnSpPr>
              <p:cNvPr id="55" name="Straight Arrow Connector 54"/>
              <p:cNvCxnSpPr>
                <a:stCxn id="61" idx="0"/>
                <a:endCxn id="71" idx="2"/>
              </p:cNvCxnSpPr>
              <p:nvPr/>
            </p:nvCxnSpPr>
            <p:spPr>
              <a:xfrm flipH="1" flipV="1">
                <a:off x="1078275" y="4526357"/>
                <a:ext cx="880649" cy="458586"/>
              </a:xfrm>
              <a:prstGeom prst="straightConnector1">
                <a:avLst/>
              </a:prstGeom>
              <a:ln>
                <a:solidFill>
                  <a:srgbClr val="000000"/>
                </a:solidFill>
                <a:tailEnd type="arrow"/>
              </a:ln>
            </p:spPr>
            <p:style>
              <a:lnRef idx="2">
                <a:schemeClr val="accent1"/>
              </a:lnRef>
              <a:fillRef idx="0">
                <a:schemeClr val="accent1"/>
              </a:fillRef>
              <a:effectRef idx="1">
                <a:schemeClr val="accent1"/>
              </a:effectRef>
              <a:fontRef idx="minor">
                <a:schemeClr val="tx1"/>
              </a:fontRef>
            </p:style>
          </p:cxnSp>
          <p:cxnSp>
            <p:nvCxnSpPr>
              <p:cNvPr id="56" name="Straight Arrow Connector 55"/>
              <p:cNvCxnSpPr>
                <a:endCxn id="77" idx="2"/>
              </p:cNvCxnSpPr>
              <p:nvPr/>
            </p:nvCxnSpPr>
            <p:spPr>
              <a:xfrm flipH="1" flipV="1">
                <a:off x="2913348" y="4526357"/>
                <a:ext cx="859900" cy="458586"/>
              </a:xfrm>
              <a:prstGeom prst="straightConnector1">
                <a:avLst/>
              </a:prstGeom>
              <a:ln>
                <a:solidFill>
                  <a:srgbClr val="000000"/>
                </a:solidFill>
                <a:tailEnd type="arrow"/>
              </a:ln>
            </p:spPr>
            <p:style>
              <a:lnRef idx="2">
                <a:schemeClr val="accent1"/>
              </a:lnRef>
              <a:fillRef idx="0">
                <a:schemeClr val="accent1"/>
              </a:fillRef>
              <a:effectRef idx="1">
                <a:schemeClr val="accent1"/>
              </a:effectRef>
              <a:fontRef idx="minor">
                <a:schemeClr val="tx1"/>
              </a:fontRef>
            </p:style>
          </p:cxnSp>
          <p:cxnSp>
            <p:nvCxnSpPr>
              <p:cNvPr id="57" name="Straight Arrow Connector 56"/>
              <p:cNvCxnSpPr>
                <a:stCxn id="65" idx="0"/>
                <a:endCxn id="75" idx="2"/>
              </p:cNvCxnSpPr>
              <p:nvPr/>
            </p:nvCxnSpPr>
            <p:spPr>
              <a:xfrm flipH="1" flipV="1">
                <a:off x="2304730" y="4526357"/>
                <a:ext cx="880650" cy="458586"/>
              </a:xfrm>
              <a:prstGeom prst="straightConnector1">
                <a:avLst/>
              </a:prstGeom>
              <a:ln>
                <a:solidFill>
                  <a:srgbClr val="000000"/>
                </a:solidFill>
                <a:tailEnd type="arrow"/>
              </a:ln>
            </p:spPr>
            <p:style>
              <a:lnRef idx="2">
                <a:schemeClr val="accent1"/>
              </a:lnRef>
              <a:fillRef idx="0">
                <a:schemeClr val="accent1"/>
              </a:fillRef>
              <a:effectRef idx="1">
                <a:schemeClr val="accent1"/>
              </a:effectRef>
              <a:fontRef idx="minor">
                <a:schemeClr val="tx1"/>
              </a:fontRef>
            </p:style>
          </p:cxnSp>
          <p:cxnSp>
            <p:nvCxnSpPr>
              <p:cNvPr id="58" name="Straight Arrow Connector 57"/>
              <p:cNvCxnSpPr>
                <a:stCxn id="68" idx="0"/>
                <a:endCxn id="78" idx="2"/>
              </p:cNvCxnSpPr>
              <p:nvPr/>
            </p:nvCxnSpPr>
            <p:spPr>
              <a:xfrm flipH="1" flipV="1">
                <a:off x="3217657" y="4526357"/>
                <a:ext cx="880649" cy="458586"/>
              </a:xfrm>
              <a:prstGeom prst="straightConnector1">
                <a:avLst/>
              </a:prstGeom>
              <a:ln>
                <a:solidFill>
                  <a:srgbClr val="000000"/>
                </a:solidFill>
                <a:tailEnd type="arrow"/>
              </a:ln>
            </p:spPr>
            <p:style>
              <a:lnRef idx="2">
                <a:schemeClr val="accent1"/>
              </a:lnRef>
              <a:fillRef idx="0">
                <a:schemeClr val="accent1"/>
              </a:fillRef>
              <a:effectRef idx="1">
                <a:schemeClr val="accent1"/>
              </a:effectRef>
              <a:fontRef idx="minor">
                <a:schemeClr val="tx1"/>
              </a:fontRef>
            </p:style>
          </p:cxnSp>
        </p:grpSp>
        <p:sp>
          <p:nvSpPr>
            <p:cNvPr id="87" name="Left Brace 86"/>
            <p:cNvSpPr/>
            <p:nvPr/>
          </p:nvSpPr>
          <p:spPr>
            <a:xfrm rot="5400000">
              <a:off x="1512742" y="3092839"/>
              <a:ext cx="339617" cy="410349"/>
            </a:xfrm>
            <a:prstGeom prst="leftBrace">
              <a:avLst/>
            </a:prstGeom>
          </p:spPr>
          <p:style>
            <a:lnRef idx="2">
              <a:schemeClr val="accent1"/>
            </a:lnRef>
            <a:fillRef idx="0">
              <a:schemeClr val="accent1"/>
            </a:fillRef>
            <a:effectRef idx="1">
              <a:schemeClr val="accent1"/>
            </a:effectRef>
            <a:fontRef idx="minor">
              <a:schemeClr val="tx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88" name="TextBox 87"/>
            <p:cNvSpPr txBox="1"/>
            <p:nvPr/>
          </p:nvSpPr>
          <p:spPr>
            <a:xfrm>
              <a:off x="1263158" y="2448433"/>
              <a:ext cx="1231047" cy="369332"/>
            </a:xfrm>
            <a:prstGeom prst="rect">
              <a:avLst/>
            </a:prstGeom>
            <a:noFill/>
          </p:spPr>
          <p:txBody>
            <a:bodyPr wrap="square" rtlCol="0">
              <a:spAutoFit/>
            </a:bodyPr>
            <a:lstStyle/>
            <a:p>
              <a:pPr algn="l" fontAlgn="auto">
                <a:spcBef>
                  <a:spcPts val="0"/>
                </a:spcBef>
                <a:spcAft>
                  <a:spcPts val="0"/>
                </a:spcAft>
              </a:pPr>
              <a:r>
                <a:rPr lang="en-US" dirty="0" smtClean="0">
                  <a:solidFill>
                    <a:prstClr val="white"/>
                  </a:solidFill>
                  <a:latin typeface="Gill Sans MT"/>
                  <a:ea typeface="+mn-ea"/>
                  <a:cs typeface="+mn-cs"/>
                </a:rPr>
                <a:t>4-8 bytes</a:t>
              </a:r>
              <a:endParaRPr lang="en-US" dirty="0">
                <a:solidFill>
                  <a:prstClr val="white"/>
                </a:solidFill>
                <a:latin typeface="Gill Sans MT"/>
                <a:ea typeface="+mn-ea"/>
                <a:cs typeface="+mn-cs"/>
              </a:endParaRPr>
            </a:p>
          </p:txBody>
        </p:sp>
      </p:grpSp>
      <p:grpSp>
        <p:nvGrpSpPr>
          <p:cNvPr id="129" name="Group 128"/>
          <p:cNvGrpSpPr/>
          <p:nvPr/>
        </p:nvGrpSpPr>
        <p:grpSpPr>
          <a:xfrm>
            <a:off x="4764568" y="3609249"/>
            <a:ext cx="3743014" cy="1702038"/>
            <a:chOff x="1477376" y="3484428"/>
            <a:chExt cx="6590454" cy="2239556"/>
          </a:xfrm>
        </p:grpSpPr>
        <p:grpSp>
          <p:nvGrpSpPr>
            <p:cNvPr id="130" name="Group 129"/>
            <p:cNvGrpSpPr/>
            <p:nvPr/>
          </p:nvGrpSpPr>
          <p:grpSpPr>
            <a:xfrm>
              <a:off x="1477376" y="3484428"/>
              <a:ext cx="6590454" cy="2239556"/>
              <a:chOff x="317502" y="4152129"/>
              <a:chExt cx="4887382" cy="1207042"/>
            </a:xfrm>
          </p:grpSpPr>
          <p:grpSp>
            <p:nvGrpSpPr>
              <p:cNvPr id="133" name="Group 132"/>
              <p:cNvGrpSpPr/>
              <p:nvPr/>
            </p:nvGrpSpPr>
            <p:grpSpPr>
              <a:xfrm>
                <a:off x="317502" y="4152129"/>
                <a:ext cx="4887382" cy="374228"/>
                <a:chOff x="1088605" y="2347426"/>
                <a:chExt cx="6010006" cy="374228"/>
              </a:xfrm>
            </p:grpSpPr>
            <p:sp>
              <p:nvSpPr>
                <p:cNvPr id="155" name="Rectangle 154"/>
                <p:cNvSpPr/>
                <p:nvPr/>
              </p:nvSpPr>
              <p:spPr>
                <a:xfrm>
                  <a:off x="1088605"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56" name="Rectangle 155"/>
                <p:cNvSpPr/>
                <p:nvPr/>
              </p:nvSpPr>
              <p:spPr>
                <a:xfrm>
                  <a:off x="1462813"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57" name="Rectangle 156"/>
                <p:cNvSpPr/>
                <p:nvPr/>
              </p:nvSpPr>
              <p:spPr>
                <a:xfrm>
                  <a:off x="1837021"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58" name="Rectangle 157"/>
                <p:cNvSpPr/>
                <p:nvPr/>
              </p:nvSpPr>
              <p:spPr>
                <a:xfrm>
                  <a:off x="2211229"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59" name="Rectangle 158"/>
                <p:cNvSpPr/>
                <p:nvPr/>
              </p:nvSpPr>
              <p:spPr>
                <a:xfrm>
                  <a:off x="2596776"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60" name="Rectangle 159"/>
                <p:cNvSpPr/>
                <p:nvPr/>
              </p:nvSpPr>
              <p:spPr>
                <a:xfrm>
                  <a:off x="2970984"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61" name="Rectangle 160"/>
                <p:cNvSpPr/>
                <p:nvPr/>
              </p:nvSpPr>
              <p:spPr>
                <a:xfrm>
                  <a:off x="3345192"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62" name="Rectangle 161"/>
                <p:cNvSpPr/>
                <p:nvPr/>
              </p:nvSpPr>
              <p:spPr>
                <a:xfrm>
                  <a:off x="3719400"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63" name="Rectangle 162"/>
                <p:cNvSpPr/>
                <p:nvPr/>
              </p:nvSpPr>
              <p:spPr>
                <a:xfrm>
                  <a:off x="4093608"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64" name="Rectangle 163"/>
                <p:cNvSpPr/>
                <p:nvPr/>
              </p:nvSpPr>
              <p:spPr>
                <a:xfrm>
                  <a:off x="4467816"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65" name="Rectangle 164"/>
                <p:cNvSpPr/>
                <p:nvPr/>
              </p:nvSpPr>
              <p:spPr>
                <a:xfrm>
                  <a:off x="4842024"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66" name="Rectangle 165"/>
                <p:cNvSpPr/>
                <p:nvPr/>
              </p:nvSpPr>
              <p:spPr>
                <a:xfrm>
                  <a:off x="5216232"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67" name="Rectangle 166"/>
                <p:cNvSpPr/>
                <p:nvPr/>
              </p:nvSpPr>
              <p:spPr>
                <a:xfrm>
                  <a:off x="5601779"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68" name="Rectangle 167"/>
                <p:cNvSpPr/>
                <p:nvPr/>
              </p:nvSpPr>
              <p:spPr>
                <a:xfrm>
                  <a:off x="5975987"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69" name="Rectangle 168"/>
                <p:cNvSpPr/>
                <p:nvPr/>
              </p:nvSpPr>
              <p:spPr>
                <a:xfrm>
                  <a:off x="6350195"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70" name="Rectangle 169"/>
                <p:cNvSpPr/>
                <p:nvPr/>
              </p:nvSpPr>
              <p:spPr>
                <a:xfrm>
                  <a:off x="6724403"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grpSp>
          <p:grpSp>
            <p:nvGrpSpPr>
              <p:cNvPr id="134" name="Group 133"/>
              <p:cNvGrpSpPr/>
              <p:nvPr/>
            </p:nvGrpSpPr>
            <p:grpSpPr>
              <a:xfrm>
                <a:off x="1198151" y="4984943"/>
                <a:ext cx="3052308" cy="374228"/>
                <a:chOff x="1088605" y="2347426"/>
                <a:chExt cx="3753418" cy="374228"/>
              </a:xfrm>
            </p:grpSpPr>
            <p:sp>
              <p:nvSpPr>
                <p:cNvPr id="145" name="Rectangle 144"/>
                <p:cNvSpPr/>
                <p:nvPr/>
              </p:nvSpPr>
              <p:spPr>
                <a:xfrm>
                  <a:off x="1088605"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46" name="Rectangle 145"/>
                <p:cNvSpPr/>
                <p:nvPr/>
              </p:nvSpPr>
              <p:spPr>
                <a:xfrm>
                  <a:off x="1462813"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47" name="Rectangle 146"/>
                <p:cNvSpPr/>
                <p:nvPr/>
              </p:nvSpPr>
              <p:spPr>
                <a:xfrm>
                  <a:off x="1837020"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48" name="Rectangle 147"/>
                <p:cNvSpPr/>
                <p:nvPr/>
              </p:nvSpPr>
              <p:spPr>
                <a:xfrm>
                  <a:off x="2211229"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49" name="Rectangle 148"/>
                <p:cNvSpPr/>
                <p:nvPr/>
              </p:nvSpPr>
              <p:spPr>
                <a:xfrm>
                  <a:off x="2596776"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50" name="Rectangle 149"/>
                <p:cNvSpPr/>
                <p:nvPr/>
              </p:nvSpPr>
              <p:spPr>
                <a:xfrm>
                  <a:off x="2970983"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51" name="Rectangle 150"/>
                <p:cNvSpPr/>
                <p:nvPr/>
              </p:nvSpPr>
              <p:spPr>
                <a:xfrm>
                  <a:off x="3345192"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52" name="Rectangle 151"/>
                <p:cNvSpPr/>
                <p:nvPr/>
              </p:nvSpPr>
              <p:spPr>
                <a:xfrm>
                  <a:off x="3719400"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53" name="Rectangle 152"/>
                <p:cNvSpPr/>
                <p:nvPr/>
              </p:nvSpPr>
              <p:spPr>
                <a:xfrm>
                  <a:off x="4093608"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sp>
              <p:nvSpPr>
                <p:cNvPr id="154" name="Rectangle 153"/>
                <p:cNvSpPr/>
                <p:nvPr/>
              </p:nvSpPr>
              <p:spPr>
                <a:xfrm>
                  <a:off x="4467815" y="2347426"/>
                  <a:ext cx="374208" cy="374228"/>
                </a:xfrm>
                <a:prstGeom prst="rect">
                  <a:avLst/>
                </a:prstGeom>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grpSp>
        </p:grpSp>
        <p:sp>
          <p:nvSpPr>
            <p:cNvPr id="131" name="Left Brace 130"/>
            <p:cNvSpPr/>
            <p:nvPr/>
          </p:nvSpPr>
          <p:spPr>
            <a:xfrm rot="5400000">
              <a:off x="4345213" y="2541980"/>
              <a:ext cx="798817" cy="4072403"/>
            </a:xfrm>
            <a:prstGeom prst="leftBrace">
              <a:avLst>
                <a:gd name="adj1" fmla="val 8333"/>
                <a:gd name="adj2" fmla="val 53963"/>
              </a:avLst>
            </a:prstGeom>
            <a:ln>
              <a:solidFill>
                <a:schemeClr val="bg1"/>
              </a:solidFill>
            </a:ln>
          </p:spPr>
          <p:style>
            <a:lnRef idx="2">
              <a:schemeClr val="accent1"/>
            </a:lnRef>
            <a:fillRef idx="0">
              <a:schemeClr val="accent1"/>
            </a:fillRef>
            <a:effectRef idx="1">
              <a:schemeClr val="accent1"/>
            </a:effectRef>
            <a:fontRef idx="minor">
              <a:schemeClr val="tx1"/>
            </a:fontRef>
          </p:style>
          <p:txBody>
            <a:bodyPr rtlCol="0" anchor="ctr"/>
            <a:lstStyle/>
            <a:p>
              <a:pPr fontAlgn="auto">
                <a:spcBef>
                  <a:spcPts val="0"/>
                </a:spcBef>
                <a:spcAft>
                  <a:spcPts val="0"/>
                </a:spcAft>
              </a:pPr>
              <a:endParaRPr lang="en-US">
                <a:solidFill>
                  <a:prstClr val="white"/>
                </a:solidFill>
                <a:latin typeface="Gill Sans MT"/>
              </a:endParaRPr>
            </a:p>
          </p:txBody>
        </p:sp>
      </p:grpSp>
      <p:sp>
        <p:nvSpPr>
          <p:cNvPr id="172" name="TextBox 171"/>
          <p:cNvSpPr txBox="1"/>
          <p:nvPr/>
        </p:nvSpPr>
        <p:spPr>
          <a:xfrm>
            <a:off x="6021654" y="5501452"/>
            <a:ext cx="1313588" cy="369332"/>
          </a:xfrm>
          <a:prstGeom prst="rect">
            <a:avLst/>
          </a:prstGeom>
          <a:noFill/>
        </p:spPr>
        <p:txBody>
          <a:bodyPr wrap="square" rtlCol="0">
            <a:spAutoFit/>
          </a:bodyPr>
          <a:lstStyle/>
          <a:p>
            <a:pPr algn="l" fontAlgn="auto">
              <a:spcBef>
                <a:spcPts val="0"/>
              </a:spcBef>
              <a:spcAft>
                <a:spcPts val="0"/>
              </a:spcAft>
            </a:pPr>
            <a:r>
              <a:rPr lang="en-US" dirty="0" smtClean="0">
                <a:solidFill>
                  <a:prstClr val="white"/>
                </a:solidFill>
                <a:latin typeface="Gill Sans MT"/>
                <a:ea typeface="+mn-ea"/>
                <a:cs typeface="+mn-cs"/>
              </a:rPr>
              <a:t>Broadcast</a:t>
            </a:r>
            <a:endParaRPr lang="en-US" dirty="0">
              <a:solidFill>
                <a:prstClr val="white"/>
              </a:solidFill>
              <a:latin typeface="Gill Sans MT"/>
              <a:ea typeface="+mn-ea"/>
              <a:cs typeface="+mn-cs"/>
            </a:endParaRPr>
          </a:p>
        </p:txBody>
      </p:sp>
    </p:spTree>
    <p:extLst>
      <p:ext uri="{BB962C8B-B14F-4D97-AF65-F5344CB8AC3E}">
        <p14:creationId xmlns:p14="http://schemas.microsoft.com/office/powerpoint/2010/main" val="1845053840"/>
      </p:ext>
    </p:extLst>
  </p:cSld>
  <p:clrMapOvr>
    <a:masterClrMapping/>
  </p:clrMapOvr>
  <p:timing>
    <p:tnLst>
      <p:par>
        <p:cTn xmlns:p14="http://schemas.microsoft.com/office/powerpoint/2010/mai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smtClean="0"/>
              <a:t>NVDIA OpenCL Visual Profiler</a:t>
            </a:r>
            <a:endParaRPr lang="en-US" dirty="0"/>
          </a:p>
        </p:txBody>
      </p:sp>
      <p:sp>
        <p:nvSpPr>
          <p:cNvPr id="3" name="Content Placeholder 2"/>
          <p:cNvSpPr>
            <a:spLocks noGrp="1"/>
          </p:cNvSpPr>
          <p:nvPr>
            <p:ph idx="1"/>
          </p:nvPr>
        </p:nvSpPr>
        <p:spPr>
          <a:xfrm>
            <a:off x="685800" y="1600201"/>
            <a:ext cx="7772400" cy="3733800"/>
          </a:xfrm>
        </p:spPr>
        <p:txBody>
          <a:bodyPr>
            <a:normAutofit fontScale="92500" lnSpcReduction="20000"/>
          </a:bodyPr>
          <a:lstStyle/>
          <a:p>
            <a:r>
              <a:rPr lang="en-US" sz="2600" dirty="0" smtClean="0"/>
              <a:t>Can profile kernel execution time, as well as host data transfer time. </a:t>
            </a:r>
          </a:p>
          <a:p>
            <a:endParaRPr lang="en-US" sz="2600" dirty="0" smtClean="0"/>
          </a:p>
          <a:p>
            <a:r>
              <a:rPr lang="en-US" sz="2600" dirty="0" smtClean="0"/>
              <a:t>Can analyze memory bandwidth and instruction issue rate. </a:t>
            </a:r>
          </a:p>
          <a:p>
            <a:endParaRPr lang="en-US" sz="2600" dirty="0" smtClean="0"/>
          </a:p>
          <a:p>
            <a:r>
              <a:rPr lang="en-US" sz="2600" dirty="0" smtClean="0"/>
              <a:t>Can report number of coalesced loads/stores</a:t>
            </a:r>
          </a:p>
          <a:p>
            <a:endParaRPr lang="en-US" sz="2600" dirty="0" smtClean="0"/>
          </a:p>
          <a:p>
            <a:r>
              <a:rPr lang="en-US" sz="2600" dirty="0" smtClean="0"/>
              <a:t>Occupancy</a:t>
            </a:r>
          </a:p>
          <a:p>
            <a:pPr lvl="1"/>
            <a:r>
              <a:rPr lang="en-US" sz="2000" dirty="0" smtClean="0"/>
              <a:t>Ratio of active warps per SM to maximum allowed. </a:t>
            </a:r>
          </a:p>
          <a:p>
            <a:pPr lvl="1"/>
            <a:r>
              <a:rPr lang="en-US" sz="2000" dirty="0" smtClean="0"/>
              <a:t>Very informative measure of performance.</a:t>
            </a:r>
          </a:p>
          <a:p>
            <a:endParaRPr lang="en-US" dirty="0" smtClean="0"/>
          </a:p>
          <a:p>
            <a:endParaRPr lang="en-US" dirty="0"/>
          </a:p>
        </p:txBody>
      </p:sp>
      <p:sp>
        <p:nvSpPr>
          <p:cNvPr id="4" name="Date Placeholder 3"/>
          <p:cNvSpPr>
            <a:spLocks noGrp="1"/>
          </p:cNvSpPr>
          <p:nvPr>
            <p:ph type="dt" sz="half" idx="10"/>
          </p:nvPr>
        </p:nvSpPr>
        <p:spPr/>
        <p:txBody>
          <a:bodyPr/>
          <a:lstStyle/>
          <a:p>
            <a:r>
              <a:rPr>
                <a:latin typeface="Gill Sans MT"/>
              </a:rPr>
              <a:t>SF13    </a:t>
            </a:r>
            <a:fld id="{642F040C-AE90-C448-920D-00F128ABC98A}" type="datetime4">
              <a:rPr lang="en-US">
                <a:latin typeface="Gill Sans MT"/>
              </a:rPr>
              <a:pPr/>
              <a:t>July 6, 2013</a:t>
            </a:fld>
            <a:endParaRPr dirty="0">
              <a:latin typeface="Gill Sans MT"/>
            </a:endParaRPr>
          </a:p>
        </p:txBody>
      </p:sp>
      <p:sp>
        <p:nvSpPr>
          <p:cNvPr id="5" name="Footer Placeholder 4"/>
          <p:cNvSpPr>
            <a:spLocks noGrp="1"/>
          </p:cNvSpPr>
          <p:nvPr>
            <p:ph type="ftr" sz="quarter" idx="11"/>
          </p:nvPr>
        </p:nvSpPr>
        <p:spPr/>
        <p:txBody>
          <a:bodyPr/>
          <a:lstStyle/>
          <a:p>
            <a:r>
              <a:rPr lang="en-US" smtClean="0">
                <a:latin typeface="Gill Sans MT"/>
              </a:rPr>
              <a:t>Argonne National Laboratory Nicholas Frontiere</a:t>
            </a:r>
            <a:endParaRPr lang="en-US" dirty="0">
              <a:latin typeface="Gill Sans MT"/>
            </a:endParaRPr>
          </a:p>
        </p:txBody>
      </p:sp>
      <p:sp>
        <p:nvSpPr>
          <p:cNvPr id="6" name="Slide Number Placeholder 5"/>
          <p:cNvSpPr>
            <a:spLocks noGrp="1"/>
          </p:cNvSpPr>
          <p:nvPr>
            <p:ph type="sldNum" sz="quarter" idx="12"/>
          </p:nvPr>
        </p:nvSpPr>
        <p:spPr/>
        <p:txBody>
          <a:bodyPr/>
          <a:lstStyle/>
          <a:p>
            <a:fld id="{1D72EBF8-7CF5-44B7-B2BF-E22DE4D0703D}" type="slidenum">
              <a:rPr lang="en-US" smtClean="0">
                <a:latin typeface="Gill Sans MT"/>
              </a:rPr>
              <a:pPr/>
              <a:t>26</a:t>
            </a:fld>
            <a:endParaRPr lang="en-US">
              <a:latin typeface="Gill Sans MT"/>
            </a:endParaRPr>
          </a:p>
        </p:txBody>
      </p:sp>
    </p:spTree>
    <p:extLst>
      <p:ext uri="{BB962C8B-B14F-4D97-AF65-F5344CB8AC3E}">
        <p14:creationId xmlns:p14="http://schemas.microsoft.com/office/powerpoint/2010/main" val="3057985228"/>
      </p:ext>
    </p:extLst>
  </p:cSld>
  <p:clrMapOvr>
    <a:masterClrMapping/>
  </p:clrMapOvr>
  <p:timing>
    <p:tnLst>
      <p:par>
        <p:cTn xmlns:p14="http://schemas.microsoft.com/office/powerpoint/2010/mai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smtClean="0"/>
              <a:t>Exemplar: Short Range Force Solver</a:t>
            </a:r>
            <a:endParaRPr lang="en-US" dirty="0"/>
          </a:p>
        </p:txBody>
      </p:sp>
      <p:sp>
        <p:nvSpPr>
          <p:cNvPr id="3" name="Content Placeholder 2"/>
          <p:cNvSpPr>
            <a:spLocks noGrp="1"/>
          </p:cNvSpPr>
          <p:nvPr>
            <p:ph idx="1"/>
          </p:nvPr>
        </p:nvSpPr>
        <p:spPr/>
        <p:txBody>
          <a:bodyPr>
            <a:normAutofit fontScale="92500" lnSpcReduction="10000"/>
          </a:bodyPr>
          <a:lstStyle/>
          <a:p>
            <a:r>
              <a:rPr lang="en-US" dirty="0" smtClean="0"/>
              <a:t>Our N-body PM solver can resolve forces to ~ 3 grid units. We then require a short range solver to increase the resolution.</a:t>
            </a:r>
          </a:p>
          <a:p>
            <a:r>
              <a:rPr lang="en-US" dirty="0" smtClean="0"/>
              <a:t>A simple approach is to perform a brute force O(N</a:t>
            </a:r>
            <a:r>
              <a:rPr lang="en-US" baseline="30000" dirty="0" smtClean="0"/>
              <a:t>2</a:t>
            </a:r>
            <a:r>
              <a:rPr lang="en-US" dirty="0" smtClean="0"/>
              <a:t>) nearest neighbor calculation (within radius of 3 cells) utilizing an accelerator such as a GPU (The P</a:t>
            </a:r>
            <a:r>
              <a:rPr lang="en-US" baseline="30000" dirty="0" smtClean="0"/>
              <a:t>3</a:t>
            </a:r>
            <a:r>
              <a:rPr lang="en-US" dirty="0" smtClean="0"/>
              <a:t>M Method).</a:t>
            </a:r>
          </a:p>
          <a:p>
            <a:r>
              <a:rPr lang="en-US" dirty="0" smtClean="0"/>
              <a:t>One could also use a tree method to reduce computation. We currently have employed such an algorithm, but is not currently accelerated.</a:t>
            </a:r>
          </a:p>
          <a:p>
            <a:endParaRPr lang="en-US" dirty="0"/>
          </a:p>
          <a:p>
            <a:r>
              <a:rPr lang="en-US" dirty="0" smtClean="0"/>
              <a:t>The Brute Force method is a simple algorithm which combined with the GPU performance enchantment techniques discussed has proven to be a factor of 4-5 faster then the CPU tree code. </a:t>
            </a:r>
          </a:p>
          <a:p>
            <a:r>
              <a:rPr lang="en-US" dirty="0" smtClean="0"/>
              <a:t>NOTE: GPU code runs at approximately the same speed most redshift. </a:t>
            </a:r>
          </a:p>
          <a:p>
            <a:pPr marL="68580" indent="0">
              <a:buNone/>
            </a:pPr>
            <a:endParaRPr lang="en-US" dirty="0"/>
          </a:p>
        </p:txBody>
      </p:sp>
      <p:sp>
        <p:nvSpPr>
          <p:cNvPr id="4" name="Date Placeholder 3"/>
          <p:cNvSpPr>
            <a:spLocks noGrp="1"/>
          </p:cNvSpPr>
          <p:nvPr>
            <p:ph type="dt" sz="half" idx="10"/>
          </p:nvPr>
        </p:nvSpPr>
        <p:spPr/>
        <p:txBody>
          <a:bodyPr/>
          <a:lstStyle/>
          <a:p>
            <a:r>
              <a:rPr>
                <a:latin typeface="Gill Sans MT"/>
              </a:rPr>
              <a:t>SF13    </a:t>
            </a:r>
            <a:fld id="{642F040C-AE90-C448-920D-00F128ABC98A}" type="datetime4">
              <a:rPr lang="en-US">
                <a:latin typeface="Gill Sans MT"/>
              </a:rPr>
              <a:pPr/>
              <a:t>July 6, 2013</a:t>
            </a:fld>
            <a:endParaRPr dirty="0">
              <a:latin typeface="Gill Sans MT"/>
            </a:endParaRPr>
          </a:p>
        </p:txBody>
      </p:sp>
      <p:sp>
        <p:nvSpPr>
          <p:cNvPr id="5" name="Footer Placeholder 4"/>
          <p:cNvSpPr>
            <a:spLocks noGrp="1"/>
          </p:cNvSpPr>
          <p:nvPr>
            <p:ph type="ftr" sz="quarter" idx="11"/>
          </p:nvPr>
        </p:nvSpPr>
        <p:spPr/>
        <p:txBody>
          <a:bodyPr/>
          <a:lstStyle/>
          <a:p>
            <a:r>
              <a:rPr lang="en-US" smtClean="0">
                <a:latin typeface="Gill Sans MT"/>
              </a:rPr>
              <a:t>Argonne National Laboratory Nicholas Frontiere</a:t>
            </a:r>
            <a:endParaRPr lang="en-US" dirty="0">
              <a:latin typeface="Gill Sans MT"/>
            </a:endParaRPr>
          </a:p>
        </p:txBody>
      </p:sp>
      <p:sp>
        <p:nvSpPr>
          <p:cNvPr id="6" name="Slide Number Placeholder 5"/>
          <p:cNvSpPr>
            <a:spLocks noGrp="1"/>
          </p:cNvSpPr>
          <p:nvPr>
            <p:ph type="sldNum" sz="quarter" idx="12"/>
          </p:nvPr>
        </p:nvSpPr>
        <p:spPr/>
        <p:txBody>
          <a:bodyPr/>
          <a:lstStyle/>
          <a:p>
            <a:fld id="{1D72EBF8-7CF5-44B7-B2BF-E22DE4D0703D}" type="slidenum">
              <a:rPr lang="en-US" smtClean="0">
                <a:latin typeface="Gill Sans MT"/>
              </a:rPr>
              <a:pPr/>
              <a:t>27</a:t>
            </a:fld>
            <a:endParaRPr lang="en-US">
              <a:latin typeface="Gill Sans MT"/>
            </a:endParaRPr>
          </a:p>
        </p:txBody>
      </p:sp>
    </p:spTree>
    <p:extLst>
      <p:ext uri="{BB962C8B-B14F-4D97-AF65-F5344CB8AC3E}">
        <p14:creationId xmlns:p14="http://schemas.microsoft.com/office/powerpoint/2010/main" val="2258786270"/>
      </p:ext>
    </p:extLst>
  </p:cSld>
  <p:clrMapOvr>
    <a:masterClrMapping/>
  </p:clrMapOvr>
  <p:timing>
    <p:tnLst>
      <p:par>
        <p:cTn xmlns:p14="http://schemas.microsoft.com/office/powerpoint/2010/mai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236" name="Group 68"/>
          <p:cNvGrpSpPr>
            <a:grpSpLocks/>
          </p:cNvGrpSpPr>
          <p:nvPr/>
        </p:nvGrpSpPr>
        <p:grpSpPr bwMode="auto">
          <a:xfrm>
            <a:off x="3292475" y="1600200"/>
            <a:ext cx="2743200" cy="2743200"/>
            <a:chOff x="2074" y="1008"/>
            <a:chExt cx="1728" cy="1728"/>
          </a:xfrm>
        </p:grpSpPr>
        <p:sp>
          <p:nvSpPr>
            <p:cNvPr id="7198" name="Freeform 30"/>
            <p:cNvSpPr>
              <a:spLocks/>
            </p:cNvSpPr>
            <p:nvPr/>
          </p:nvSpPr>
          <p:spPr bwMode="auto">
            <a:xfrm>
              <a:off x="2074"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7176" name="Rectangle 8"/>
            <p:cNvSpPr>
              <a:spLocks noChangeArrowheads="1"/>
            </p:cNvSpPr>
            <p:nvPr/>
          </p:nvSpPr>
          <p:spPr bwMode="auto">
            <a:xfrm>
              <a:off x="2074" y="1354"/>
              <a:ext cx="1382" cy="1382"/>
            </a:xfrm>
            <a:prstGeom prst="rect">
              <a:avLst/>
            </a:prstGeom>
            <a:solidFill>
              <a:srgbClr val="666699">
                <a:alpha val="25000"/>
              </a:srgbClr>
            </a:solidFill>
            <a:ln w="9525">
              <a:solidFill>
                <a:srgbClr val="003366"/>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a:lstStyle/>
            <a:p>
              <a:endParaRPr lang="en-US"/>
            </a:p>
          </p:txBody>
        </p:sp>
        <p:sp>
          <p:nvSpPr>
            <p:cNvPr id="7194" name="Freeform 26"/>
            <p:cNvSpPr>
              <a:spLocks/>
            </p:cNvSpPr>
            <p:nvPr/>
          </p:nvSpPr>
          <p:spPr bwMode="auto">
            <a:xfrm>
              <a:off x="3456" y="1008"/>
              <a:ext cx="346" cy="1728"/>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666699">
                <a:alpha val="2500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7195" name="Freeform 27"/>
            <p:cNvSpPr>
              <a:spLocks/>
            </p:cNvSpPr>
            <p:nvPr/>
          </p:nvSpPr>
          <p:spPr bwMode="auto">
            <a:xfrm>
              <a:off x="2074" y="1008"/>
              <a:ext cx="1728" cy="346"/>
            </a:xfrm>
            <a:custGeom>
              <a:avLst/>
              <a:gdLst>
                <a:gd name="T0" fmla="*/ 0 w 1728"/>
                <a:gd name="T1" fmla="*/ 346 h 346"/>
                <a:gd name="T2" fmla="*/ 345 w 1728"/>
                <a:gd name="T3" fmla="*/ 0 h 346"/>
                <a:gd name="T4" fmla="*/ 1728 w 1728"/>
                <a:gd name="T5" fmla="*/ 0 h 346"/>
                <a:gd name="T6" fmla="*/ 1382 w 1728"/>
                <a:gd name="T7" fmla="*/ 346 h 346"/>
                <a:gd name="T8" fmla="*/ 0 w 1728"/>
                <a:gd name="T9" fmla="*/ 346 h 346"/>
              </a:gdLst>
              <a:ahLst/>
              <a:cxnLst>
                <a:cxn ang="0">
                  <a:pos x="T0" y="T1"/>
                </a:cxn>
                <a:cxn ang="0">
                  <a:pos x="T2" y="T3"/>
                </a:cxn>
                <a:cxn ang="0">
                  <a:pos x="T4" y="T5"/>
                </a:cxn>
                <a:cxn ang="0">
                  <a:pos x="T6" y="T7"/>
                </a:cxn>
                <a:cxn ang="0">
                  <a:pos x="T8" y="T9"/>
                </a:cxn>
              </a:cxnLst>
              <a:rect l="0" t="0" r="r" b="b"/>
              <a:pathLst>
                <a:path w="1728" h="346">
                  <a:moveTo>
                    <a:pt x="0" y="346"/>
                  </a:moveTo>
                  <a:lnTo>
                    <a:pt x="345" y="0"/>
                  </a:lnTo>
                  <a:lnTo>
                    <a:pt x="1728" y="0"/>
                  </a:lnTo>
                  <a:lnTo>
                    <a:pt x="1382" y="346"/>
                  </a:lnTo>
                  <a:lnTo>
                    <a:pt x="0" y="346"/>
                  </a:lnTo>
                  <a:close/>
                </a:path>
              </a:pathLst>
            </a:custGeom>
            <a:solidFill>
              <a:srgbClr val="666699">
                <a:alpha val="2500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7196" name="Freeform 28"/>
            <p:cNvSpPr>
              <a:spLocks/>
            </p:cNvSpPr>
            <p:nvPr/>
          </p:nvSpPr>
          <p:spPr bwMode="auto">
            <a:xfrm>
              <a:off x="2074" y="2390"/>
              <a:ext cx="1728" cy="346"/>
            </a:xfrm>
            <a:custGeom>
              <a:avLst/>
              <a:gdLst>
                <a:gd name="T0" fmla="*/ 0 w 1728"/>
                <a:gd name="T1" fmla="*/ 346 h 346"/>
                <a:gd name="T2" fmla="*/ 345 w 1728"/>
                <a:gd name="T3" fmla="*/ 0 h 346"/>
                <a:gd name="T4" fmla="*/ 1728 w 1728"/>
                <a:gd name="T5" fmla="*/ 0 h 346"/>
                <a:gd name="T6" fmla="*/ 1382 w 1728"/>
                <a:gd name="T7" fmla="*/ 346 h 346"/>
                <a:gd name="T8" fmla="*/ 0 w 1728"/>
                <a:gd name="T9" fmla="*/ 346 h 346"/>
              </a:gdLst>
              <a:ahLst/>
              <a:cxnLst>
                <a:cxn ang="0">
                  <a:pos x="T0" y="T1"/>
                </a:cxn>
                <a:cxn ang="0">
                  <a:pos x="T2" y="T3"/>
                </a:cxn>
                <a:cxn ang="0">
                  <a:pos x="T4" y="T5"/>
                </a:cxn>
                <a:cxn ang="0">
                  <a:pos x="T6" y="T7"/>
                </a:cxn>
                <a:cxn ang="0">
                  <a:pos x="T8" y="T9"/>
                </a:cxn>
              </a:cxnLst>
              <a:rect l="0" t="0" r="r" b="b"/>
              <a:pathLst>
                <a:path w="1728" h="346">
                  <a:moveTo>
                    <a:pt x="0" y="346"/>
                  </a:moveTo>
                  <a:lnTo>
                    <a:pt x="345" y="0"/>
                  </a:lnTo>
                  <a:lnTo>
                    <a:pt x="1728" y="0"/>
                  </a:lnTo>
                  <a:lnTo>
                    <a:pt x="1382" y="346"/>
                  </a:lnTo>
                  <a:lnTo>
                    <a:pt x="0" y="346"/>
                  </a:lnTo>
                  <a:close/>
                </a:path>
              </a:pathLst>
            </a:custGeom>
            <a:solidFill>
              <a:srgbClr val="666699">
                <a:alpha val="2500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grpSp>
      <p:sp>
        <p:nvSpPr>
          <p:cNvPr id="7197" name="Freeform 29"/>
          <p:cNvSpPr>
            <a:spLocks/>
          </p:cNvSpPr>
          <p:nvPr/>
        </p:nvSpPr>
        <p:spPr bwMode="auto">
          <a:xfrm>
            <a:off x="5303838" y="1600200"/>
            <a:ext cx="547687" cy="2743200"/>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7210" name="Freeform 42"/>
          <p:cNvSpPr>
            <a:spLocks/>
          </p:cNvSpPr>
          <p:nvPr/>
        </p:nvSpPr>
        <p:spPr bwMode="auto">
          <a:xfrm>
            <a:off x="5121275" y="1600200"/>
            <a:ext cx="547688" cy="2743200"/>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7211" name="Freeform 43"/>
          <p:cNvSpPr>
            <a:spLocks/>
          </p:cNvSpPr>
          <p:nvPr/>
        </p:nvSpPr>
        <p:spPr bwMode="auto">
          <a:xfrm>
            <a:off x="4937125" y="1600200"/>
            <a:ext cx="547688" cy="2743200"/>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7212" name="Freeform 44"/>
          <p:cNvSpPr>
            <a:spLocks/>
          </p:cNvSpPr>
          <p:nvPr/>
        </p:nvSpPr>
        <p:spPr bwMode="auto">
          <a:xfrm>
            <a:off x="4754563" y="1600200"/>
            <a:ext cx="547687" cy="2743200"/>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7213" name="Freeform 45"/>
          <p:cNvSpPr>
            <a:spLocks/>
          </p:cNvSpPr>
          <p:nvPr/>
        </p:nvSpPr>
        <p:spPr bwMode="auto">
          <a:xfrm>
            <a:off x="4572000" y="1600200"/>
            <a:ext cx="547688" cy="2743200"/>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7214" name="Freeform 46"/>
          <p:cNvSpPr>
            <a:spLocks/>
          </p:cNvSpPr>
          <p:nvPr/>
        </p:nvSpPr>
        <p:spPr bwMode="auto">
          <a:xfrm>
            <a:off x="4389438" y="1600200"/>
            <a:ext cx="547687" cy="2743200"/>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7215" name="Freeform 47"/>
          <p:cNvSpPr>
            <a:spLocks/>
          </p:cNvSpPr>
          <p:nvPr/>
        </p:nvSpPr>
        <p:spPr bwMode="auto">
          <a:xfrm>
            <a:off x="4206875" y="1600200"/>
            <a:ext cx="547688" cy="2743200"/>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7216" name="Freeform 48"/>
          <p:cNvSpPr>
            <a:spLocks/>
          </p:cNvSpPr>
          <p:nvPr/>
        </p:nvSpPr>
        <p:spPr bwMode="auto">
          <a:xfrm>
            <a:off x="4022725" y="1600200"/>
            <a:ext cx="547688" cy="2743200"/>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7217" name="Freeform 49"/>
          <p:cNvSpPr>
            <a:spLocks/>
          </p:cNvSpPr>
          <p:nvPr/>
        </p:nvSpPr>
        <p:spPr bwMode="auto">
          <a:xfrm>
            <a:off x="3840163" y="1600200"/>
            <a:ext cx="547687" cy="2743200"/>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7218" name="Freeform 50"/>
          <p:cNvSpPr>
            <a:spLocks/>
          </p:cNvSpPr>
          <p:nvPr/>
        </p:nvSpPr>
        <p:spPr bwMode="auto">
          <a:xfrm>
            <a:off x="3657600" y="1600200"/>
            <a:ext cx="547688" cy="2743200"/>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7219" name="Freeform 51"/>
          <p:cNvSpPr>
            <a:spLocks/>
          </p:cNvSpPr>
          <p:nvPr/>
        </p:nvSpPr>
        <p:spPr bwMode="auto">
          <a:xfrm>
            <a:off x="3475038" y="1600200"/>
            <a:ext cx="547687" cy="2743200"/>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7221" name="Text Box 53"/>
          <p:cNvSpPr txBox="1">
            <a:spLocks noChangeArrowheads="1"/>
          </p:cNvSpPr>
          <p:nvPr/>
        </p:nvSpPr>
        <p:spPr bwMode="auto">
          <a:xfrm>
            <a:off x="1279525" y="2635250"/>
            <a:ext cx="685800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spcBef>
                <a:spcPct val="50000"/>
              </a:spcBef>
            </a:pPr>
            <a:r>
              <a:rPr lang="en-US" sz="4000">
                <a:solidFill>
                  <a:srgbClr val="990000"/>
                </a:solidFill>
              </a:rPr>
              <a:t>imagine a cube of data</a:t>
            </a:r>
          </a:p>
        </p:txBody>
      </p:sp>
      <p:sp>
        <p:nvSpPr>
          <p:cNvPr id="7222" name="Text Box 54"/>
          <p:cNvSpPr txBox="1">
            <a:spLocks noChangeArrowheads="1"/>
          </p:cNvSpPr>
          <p:nvPr/>
        </p:nvSpPr>
        <p:spPr bwMode="auto">
          <a:xfrm>
            <a:off x="1279525" y="4800600"/>
            <a:ext cx="685800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spcBef>
                <a:spcPct val="50000"/>
              </a:spcBef>
            </a:pPr>
            <a:r>
              <a:rPr lang="en-US" sz="4000">
                <a:solidFill>
                  <a:srgbClr val="990000"/>
                </a:solidFill>
              </a:rPr>
              <a:t>divide it into slabs</a:t>
            </a:r>
          </a:p>
        </p:txBody>
      </p:sp>
      <p:sp>
        <p:nvSpPr>
          <p:cNvPr id="7201" name="Freeform 33"/>
          <p:cNvSpPr>
            <a:spLocks/>
          </p:cNvSpPr>
          <p:nvPr/>
        </p:nvSpPr>
        <p:spPr bwMode="auto">
          <a:xfrm>
            <a:off x="3292475" y="1600200"/>
            <a:ext cx="2743200" cy="2743200"/>
          </a:xfrm>
          <a:custGeom>
            <a:avLst/>
            <a:gdLst>
              <a:gd name="T0" fmla="*/ 345 w 1728"/>
              <a:gd name="T1" fmla="*/ 346 h 1728"/>
              <a:gd name="T2" fmla="*/ 1382 w 1728"/>
              <a:gd name="T3" fmla="*/ 346 h 1728"/>
              <a:gd name="T4" fmla="*/ 1382 w 1728"/>
              <a:gd name="T5" fmla="*/ 1728 h 1728"/>
              <a:gd name="T6" fmla="*/ 1728 w 1728"/>
              <a:gd name="T7" fmla="*/ 1382 h 1728"/>
              <a:gd name="T8" fmla="*/ 1728 w 1728"/>
              <a:gd name="T9" fmla="*/ 0 h 1728"/>
              <a:gd name="T10" fmla="*/ 1382 w 1728"/>
              <a:gd name="T11" fmla="*/ 346 h 1728"/>
              <a:gd name="T12" fmla="*/ 1728 w 1728"/>
              <a:gd name="T13" fmla="*/ 0 h 1728"/>
              <a:gd name="T14" fmla="*/ 345 w 1728"/>
              <a:gd name="T15" fmla="*/ 0 h 1728"/>
              <a:gd name="T16" fmla="*/ 0 w 1728"/>
              <a:gd name="T17" fmla="*/ 346 h 1728"/>
              <a:gd name="T18" fmla="*/ 345 w 1728"/>
              <a:gd name="T19" fmla="*/ 346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8" h="1728">
                <a:moveTo>
                  <a:pt x="345" y="346"/>
                </a:moveTo>
                <a:lnTo>
                  <a:pt x="1382" y="346"/>
                </a:lnTo>
                <a:lnTo>
                  <a:pt x="1382" y="1728"/>
                </a:lnTo>
                <a:lnTo>
                  <a:pt x="1728" y="1382"/>
                </a:lnTo>
                <a:lnTo>
                  <a:pt x="1728" y="0"/>
                </a:lnTo>
                <a:lnTo>
                  <a:pt x="1382" y="346"/>
                </a:lnTo>
                <a:lnTo>
                  <a:pt x="1728" y="0"/>
                </a:lnTo>
                <a:lnTo>
                  <a:pt x="345" y="0"/>
                </a:lnTo>
                <a:lnTo>
                  <a:pt x="0" y="346"/>
                </a:lnTo>
                <a:lnTo>
                  <a:pt x="345" y="346"/>
                </a:lnTo>
                <a:close/>
              </a:path>
            </a:pathLst>
          </a:custGeom>
          <a:noFill/>
          <a:ln w="9525" cap="flat" cmpd="sng">
            <a:solidFill>
              <a:srgbClr val="003366"/>
            </a:solidFill>
            <a:prstDash val="solid"/>
            <a:round/>
            <a:headEnd type="none" w="med" len="med"/>
            <a:tailEnd type="none" w="med" len="med"/>
          </a:ln>
          <a:effectLst/>
          <a:extLst>
            <a:ext uri="{909E8E84-426E-40dd-AFC4-6F175D3DCCD1}">
              <a14:hiddenFill xmlns:a14="http://schemas.microsoft.com/office/drawing/2010/main">
                <a:solidFill>
                  <a:srgbClr val="666699">
                    <a:alpha val="25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Tree>
  </p:cSld>
  <p:clrMapOvr>
    <a:masterClrMapping/>
  </p:clrMapOvr>
  <p:transition xmlns:p14="http://schemas.microsoft.com/office/powerpoint/2010/main" spd="slow">
    <p:fade thruBlk="1"/>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xit" presetSubtype="0" fill="hold" grpId="0" nodeType="withEffect">
                                  <p:stCondLst>
                                    <p:cond delay="0"/>
                                  </p:stCondLst>
                                  <p:childTnLst>
                                    <p:animEffect transition="out" filter="fade">
                                      <p:cBhvr>
                                        <p:cTn id="6" dur="2000"/>
                                        <p:tgtEl>
                                          <p:spTgt spid="7221"/>
                                        </p:tgtEl>
                                      </p:cBhvr>
                                    </p:animEffect>
                                    <p:set>
                                      <p:cBhvr>
                                        <p:cTn id="7" dur="1" fill="hold">
                                          <p:stCondLst>
                                            <p:cond delay="1999"/>
                                          </p:stCondLst>
                                        </p:cTn>
                                        <p:tgtEl>
                                          <p:spTgt spid="7221"/>
                                        </p:tgtEl>
                                        <p:attrNameLst>
                                          <p:attrName>style.visibility</p:attrName>
                                        </p:attrNameLst>
                                      </p:cBhvr>
                                      <p:to>
                                        <p:strVal val="hidden"/>
                                      </p:to>
                                    </p:set>
                                  </p:childTnLst>
                                </p:cTn>
                              </p:par>
                              <p:par>
                                <p:cTn id="8" presetID="10" presetClass="entr" presetSubtype="0" fill="hold" grpId="0" nodeType="withEffect">
                                  <p:stCondLst>
                                    <p:cond delay="0"/>
                                  </p:stCondLst>
                                  <p:childTnLst>
                                    <p:set>
                                      <p:cBhvr>
                                        <p:cTn id="9" dur="1" fill="hold">
                                          <p:stCondLst>
                                            <p:cond delay="0"/>
                                          </p:stCondLst>
                                        </p:cTn>
                                        <p:tgtEl>
                                          <p:spTgt spid="7201"/>
                                        </p:tgtEl>
                                        <p:attrNameLst>
                                          <p:attrName>style.visibility</p:attrName>
                                        </p:attrNameLst>
                                      </p:cBhvr>
                                      <p:to>
                                        <p:strVal val="visible"/>
                                      </p:to>
                                    </p:set>
                                    <p:animEffect transition="in" filter="fade">
                                      <p:cBhvr>
                                        <p:cTn id="10" dur="2000"/>
                                        <p:tgtEl>
                                          <p:spTgt spid="7201"/>
                                        </p:tgtEl>
                                      </p:cBhvr>
                                    </p:animEffect>
                                  </p:childTnLst>
                                </p:cTn>
                              </p:par>
                              <p:par>
                                <p:cTn id="11" presetID="10" presetClass="entr" presetSubtype="0" fill="hold" nodeType="withEffect">
                                  <p:stCondLst>
                                    <p:cond delay="0"/>
                                  </p:stCondLst>
                                  <p:childTnLst>
                                    <p:set>
                                      <p:cBhvr>
                                        <p:cTn id="12" dur="1" fill="hold">
                                          <p:stCondLst>
                                            <p:cond delay="0"/>
                                          </p:stCondLst>
                                        </p:cTn>
                                        <p:tgtEl>
                                          <p:spTgt spid="7236"/>
                                        </p:tgtEl>
                                        <p:attrNameLst>
                                          <p:attrName>style.visibility</p:attrName>
                                        </p:attrNameLst>
                                      </p:cBhvr>
                                      <p:to>
                                        <p:strVal val="visible"/>
                                      </p:to>
                                    </p:set>
                                    <p:animEffect transition="in" filter="fade">
                                      <p:cBhvr>
                                        <p:cTn id="13" dur="2000"/>
                                        <p:tgtEl>
                                          <p:spTgt spid="7236"/>
                                        </p:tgtEl>
                                      </p:cBhvr>
                                    </p:animEffect>
                                  </p:childTnLst>
                                </p:cTn>
                              </p:par>
                            </p:childTnLst>
                          </p:cTn>
                        </p:par>
                        <p:par>
                          <p:cTn id="14" fill="hold" nodeType="afterGroup">
                            <p:stCondLst>
                              <p:cond delay="2000"/>
                            </p:stCondLst>
                            <p:childTnLst>
                              <p:par>
                                <p:cTn id="15" presetID="10" presetClass="entr" presetSubtype="0" fill="hold" grpId="0" nodeType="afterEffect">
                                  <p:stCondLst>
                                    <p:cond delay="0"/>
                                  </p:stCondLst>
                                  <p:childTnLst>
                                    <p:set>
                                      <p:cBhvr>
                                        <p:cTn id="16" dur="1" fill="hold">
                                          <p:stCondLst>
                                            <p:cond delay="0"/>
                                          </p:stCondLst>
                                        </p:cTn>
                                        <p:tgtEl>
                                          <p:spTgt spid="7222"/>
                                        </p:tgtEl>
                                        <p:attrNameLst>
                                          <p:attrName>style.visibility</p:attrName>
                                        </p:attrNameLst>
                                      </p:cBhvr>
                                      <p:to>
                                        <p:strVal val="visible"/>
                                      </p:to>
                                    </p:set>
                                    <p:animEffect transition="in" filter="fade">
                                      <p:cBhvr>
                                        <p:cTn id="17" dur="1000"/>
                                        <p:tgtEl>
                                          <p:spTgt spid="7222"/>
                                        </p:tgtEl>
                                      </p:cBhvr>
                                    </p:animEffect>
                                  </p:childTnLst>
                                </p:cTn>
                              </p:par>
                            </p:childTnLst>
                          </p:cTn>
                        </p:par>
                        <p:par>
                          <p:cTn id="18" fill="hold" nodeType="afterGroup">
                            <p:stCondLst>
                              <p:cond delay="3000"/>
                            </p:stCondLst>
                            <p:childTnLst>
                              <p:par>
                                <p:cTn id="19" presetID="10" presetClass="exit" presetSubtype="0" fill="hold" grpId="1" nodeType="afterEffect">
                                  <p:stCondLst>
                                    <p:cond delay="0"/>
                                  </p:stCondLst>
                                  <p:childTnLst>
                                    <p:animEffect transition="out" filter="fade">
                                      <p:cBhvr>
                                        <p:cTn id="20" dur="2000"/>
                                        <p:tgtEl>
                                          <p:spTgt spid="7222"/>
                                        </p:tgtEl>
                                      </p:cBhvr>
                                    </p:animEffect>
                                    <p:set>
                                      <p:cBhvr>
                                        <p:cTn id="21" dur="1" fill="hold">
                                          <p:stCondLst>
                                            <p:cond delay="1999"/>
                                          </p:stCondLst>
                                        </p:cTn>
                                        <p:tgtEl>
                                          <p:spTgt spid="7222"/>
                                        </p:tgtEl>
                                        <p:attrNameLst>
                                          <p:attrName>style.visibility</p:attrName>
                                        </p:attrNameLst>
                                      </p:cBhvr>
                                      <p:to>
                                        <p:strVal val="hidden"/>
                                      </p:to>
                                    </p:set>
                                  </p:childTnLst>
                                </p:cTn>
                              </p:par>
                            </p:childTnLst>
                          </p:cTn>
                        </p:par>
                        <p:par>
                          <p:cTn id="22" fill="hold" nodeType="afterGroup">
                            <p:stCondLst>
                              <p:cond delay="5000"/>
                            </p:stCondLst>
                            <p:childTnLst>
                              <p:par>
                                <p:cTn id="23" presetID="10" presetClass="entr" presetSubtype="0" fill="hold" grpId="0" nodeType="afterEffect">
                                  <p:stCondLst>
                                    <p:cond delay="0"/>
                                  </p:stCondLst>
                                  <p:childTnLst>
                                    <p:set>
                                      <p:cBhvr>
                                        <p:cTn id="24" dur="1" fill="hold">
                                          <p:stCondLst>
                                            <p:cond delay="0"/>
                                          </p:stCondLst>
                                        </p:cTn>
                                        <p:tgtEl>
                                          <p:spTgt spid="7197"/>
                                        </p:tgtEl>
                                        <p:attrNameLst>
                                          <p:attrName>style.visibility</p:attrName>
                                        </p:attrNameLst>
                                      </p:cBhvr>
                                      <p:to>
                                        <p:strVal val="visible"/>
                                      </p:to>
                                    </p:set>
                                    <p:animEffect transition="in" filter="fade">
                                      <p:cBhvr>
                                        <p:cTn id="25" dur="500"/>
                                        <p:tgtEl>
                                          <p:spTgt spid="7197"/>
                                        </p:tgtEl>
                                      </p:cBhvr>
                                    </p:animEffect>
                                  </p:childTnLst>
                                </p:cTn>
                              </p:par>
                            </p:childTnLst>
                          </p:cTn>
                        </p:par>
                        <p:par>
                          <p:cTn id="26" fill="hold" nodeType="afterGroup">
                            <p:stCondLst>
                              <p:cond delay="5500"/>
                            </p:stCondLst>
                            <p:childTnLst>
                              <p:par>
                                <p:cTn id="27" presetID="10" presetClass="entr" presetSubtype="0" fill="hold" grpId="0" nodeType="afterEffect">
                                  <p:stCondLst>
                                    <p:cond delay="0"/>
                                  </p:stCondLst>
                                  <p:childTnLst>
                                    <p:set>
                                      <p:cBhvr>
                                        <p:cTn id="28" dur="1" fill="hold">
                                          <p:stCondLst>
                                            <p:cond delay="0"/>
                                          </p:stCondLst>
                                        </p:cTn>
                                        <p:tgtEl>
                                          <p:spTgt spid="7210"/>
                                        </p:tgtEl>
                                        <p:attrNameLst>
                                          <p:attrName>style.visibility</p:attrName>
                                        </p:attrNameLst>
                                      </p:cBhvr>
                                      <p:to>
                                        <p:strVal val="visible"/>
                                      </p:to>
                                    </p:set>
                                    <p:animEffect transition="in" filter="fade">
                                      <p:cBhvr>
                                        <p:cTn id="29" dur="500"/>
                                        <p:tgtEl>
                                          <p:spTgt spid="7210"/>
                                        </p:tgtEl>
                                      </p:cBhvr>
                                    </p:animEffect>
                                  </p:childTnLst>
                                </p:cTn>
                              </p:par>
                            </p:childTnLst>
                          </p:cTn>
                        </p:par>
                        <p:par>
                          <p:cTn id="30" fill="hold" nodeType="afterGroup">
                            <p:stCondLst>
                              <p:cond delay="6000"/>
                            </p:stCondLst>
                            <p:childTnLst>
                              <p:par>
                                <p:cTn id="31" presetID="10" presetClass="entr" presetSubtype="0" fill="hold" grpId="0" nodeType="afterEffect">
                                  <p:stCondLst>
                                    <p:cond delay="0"/>
                                  </p:stCondLst>
                                  <p:childTnLst>
                                    <p:set>
                                      <p:cBhvr>
                                        <p:cTn id="32" dur="1" fill="hold">
                                          <p:stCondLst>
                                            <p:cond delay="0"/>
                                          </p:stCondLst>
                                        </p:cTn>
                                        <p:tgtEl>
                                          <p:spTgt spid="7211"/>
                                        </p:tgtEl>
                                        <p:attrNameLst>
                                          <p:attrName>style.visibility</p:attrName>
                                        </p:attrNameLst>
                                      </p:cBhvr>
                                      <p:to>
                                        <p:strVal val="visible"/>
                                      </p:to>
                                    </p:set>
                                    <p:animEffect transition="in" filter="fade">
                                      <p:cBhvr>
                                        <p:cTn id="33" dur="500"/>
                                        <p:tgtEl>
                                          <p:spTgt spid="7211"/>
                                        </p:tgtEl>
                                      </p:cBhvr>
                                    </p:animEffect>
                                  </p:childTnLst>
                                </p:cTn>
                              </p:par>
                            </p:childTnLst>
                          </p:cTn>
                        </p:par>
                        <p:par>
                          <p:cTn id="34" fill="hold" nodeType="afterGroup">
                            <p:stCondLst>
                              <p:cond delay="6500"/>
                            </p:stCondLst>
                            <p:childTnLst>
                              <p:par>
                                <p:cTn id="35" presetID="10" presetClass="entr" presetSubtype="0" fill="hold" grpId="0" nodeType="afterEffect">
                                  <p:stCondLst>
                                    <p:cond delay="0"/>
                                  </p:stCondLst>
                                  <p:childTnLst>
                                    <p:set>
                                      <p:cBhvr>
                                        <p:cTn id="36" dur="1" fill="hold">
                                          <p:stCondLst>
                                            <p:cond delay="0"/>
                                          </p:stCondLst>
                                        </p:cTn>
                                        <p:tgtEl>
                                          <p:spTgt spid="7212"/>
                                        </p:tgtEl>
                                        <p:attrNameLst>
                                          <p:attrName>style.visibility</p:attrName>
                                        </p:attrNameLst>
                                      </p:cBhvr>
                                      <p:to>
                                        <p:strVal val="visible"/>
                                      </p:to>
                                    </p:set>
                                    <p:animEffect transition="in" filter="fade">
                                      <p:cBhvr>
                                        <p:cTn id="37" dur="500"/>
                                        <p:tgtEl>
                                          <p:spTgt spid="7212"/>
                                        </p:tgtEl>
                                      </p:cBhvr>
                                    </p:animEffect>
                                  </p:childTnLst>
                                </p:cTn>
                              </p:par>
                            </p:childTnLst>
                          </p:cTn>
                        </p:par>
                        <p:par>
                          <p:cTn id="38" fill="hold" nodeType="afterGroup">
                            <p:stCondLst>
                              <p:cond delay="7000"/>
                            </p:stCondLst>
                            <p:childTnLst>
                              <p:par>
                                <p:cTn id="39" presetID="10" presetClass="entr" presetSubtype="0" fill="hold" grpId="0" nodeType="afterEffect">
                                  <p:stCondLst>
                                    <p:cond delay="0"/>
                                  </p:stCondLst>
                                  <p:childTnLst>
                                    <p:set>
                                      <p:cBhvr>
                                        <p:cTn id="40" dur="1" fill="hold">
                                          <p:stCondLst>
                                            <p:cond delay="0"/>
                                          </p:stCondLst>
                                        </p:cTn>
                                        <p:tgtEl>
                                          <p:spTgt spid="7213"/>
                                        </p:tgtEl>
                                        <p:attrNameLst>
                                          <p:attrName>style.visibility</p:attrName>
                                        </p:attrNameLst>
                                      </p:cBhvr>
                                      <p:to>
                                        <p:strVal val="visible"/>
                                      </p:to>
                                    </p:set>
                                    <p:animEffect transition="in" filter="fade">
                                      <p:cBhvr>
                                        <p:cTn id="41" dur="500"/>
                                        <p:tgtEl>
                                          <p:spTgt spid="7213"/>
                                        </p:tgtEl>
                                      </p:cBhvr>
                                    </p:animEffect>
                                  </p:childTnLst>
                                </p:cTn>
                              </p:par>
                            </p:childTnLst>
                          </p:cTn>
                        </p:par>
                        <p:par>
                          <p:cTn id="42" fill="hold" nodeType="afterGroup">
                            <p:stCondLst>
                              <p:cond delay="7500"/>
                            </p:stCondLst>
                            <p:childTnLst>
                              <p:par>
                                <p:cTn id="43" presetID="10" presetClass="entr" presetSubtype="0" fill="hold" grpId="0" nodeType="afterEffect">
                                  <p:stCondLst>
                                    <p:cond delay="0"/>
                                  </p:stCondLst>
                                  <p:childTnLst>
                                    <p:set>
                                      <p:cBhvr>
                                        <p:cTn id="44" dur="1" fill="hold">
                                          <p:stCondLst>
                                            <p:cond delay="0"/>
                                          </p:stCondLst>
                                        </p:cTn>
                                        <p:tgtEl>
                                          <p:spTgt spid="7214"/>
                                        </p:tgtEl>
                                        <p:attrNameLst>
                                          <p:attrName>style.visibility</p:attrName>
                                        </p:attrNameLst>
                                      </p:cBhvr>
                                      <p:to>
                                        <p:strVal val="visible"/>
                                      </p:to>
                                    </p:set>
                                    <p:animEffect transition="in" filter="fade">
                                      <p:cBhvr>
                                        <p:cTn id="45" dur="500"/>
                                        <p:tgtEl>
                                          <p:spTgt spid="7214"/>
                                        </p:tgtEl>
                                      </p:cBhvr>
                                    </p:animEffect>
                                  </p:childTnLst>
                                </p:cTn>
                              </p:par>
                            </p:childTnLst>
                          </p:cTn>
                        </p:par>
                        <p:par>
                          <p:cTn id="46" fill="hold" nodeType="afterGroup">
                            <p:stCondLst>
                              <p:cond delay="8000"/>
                            </p:stCondLst>
                            <p:childTnLst>
                              <p:par>
                                <p:cTn id="47" presetID="10" presetClass="entr" presetSubtype="0" fill="hold" grpId="0" nodeType="afterEffect">
                                  <p:stCondLst>
                                    <p:cond delay="0"/>
                                  </p:stCondLst>
                                  <p:childTnLst>
                                    <p:set>
                                      <p:cBhvr>
                                        <p:cTn id="48" dur="1" fill="hold">
                                          <p:stCondLst>
                                            <p:cond delay="0"/>
                                          </p:stCondLst>
                                        </p:cTn>
                                        <p:tgtEl>
                                          <p:spTgt spid="7215"/>
                                        </p:tgtEl>
                                        <p:attrNameLst>
                                          <p:attrName>style.visibility</p:attrName>
                                        </p:attrNameLst>
                                      </p:cBhvr>
                                      <p:to>
                                        <p:strVal val="visible"/>
                                      </p:to>
                                    </p:set>
                                    <p:animEffect transition="in" filter="fade">
                                      <p:cBhvr>
                                        <p:cTn id="49" dur="500"/>
                                        <p:tgtEl>
                                          <p:spTgt spid="7215"/>
                                        </p:tgtEl>
                                      </p:cBhvr>
                                    </p:animEffect>
                                  </p:childTnLst>
                                </p:cTn>
                              </p:par>
                            </p:childTnLst>
                          </p:cTn>
                        </p:par>
                        <p:par>
                          <p:cTn id="50" fill="hold" nodeType="afterGroup">
                            <p:stCondLst>
                              <p:cond delay="8500"/>
                            </p:stCondLst>
                            <p:childTnLst>
                              <p:par>
                                <p:cTn id="51" presetID="10" presetClass="entr" presetSubtype="0" fill="hold" grpId="0" nodeType="afterEffect">
                                  <p:stCondLst>
                                    <p:cond delay="0"/>
                                  </p:stCondLst>
                                  <p:childTnLst>
                                    <p:set>
                                      <p:cBhvr>
                                        <p:cTn id="52" dur="1" fill="hold">
                                          <p:stCondLst>
                                            <p:cond delay="0"/>
                                          </p:stCondLst>
                                        </p:cTn>
                                        <p:tgtEl>
                                          <p:spTgt spid="7216"/>
                                        </p:tgtEl>
                                        <p:attrNameLst>
                                          <p:attrName>style.visibility</p:attrName>
                                        </p:attrNameLst>
                                      </p:cBhvr>
                                      <p:to>
                                        <p:strVal val="visible"/>
                                      </p:to>
                                    </p:set>
                                    <p:animEffect transition="in" filter="fade">
                                      <p:cBhvr>
                                        <p:cTn id="53" dur="500"/>
                                        <p:tgtEl>
                                          <p:spTgt spid="7216"/>
                                        </p:tgtEl>
                                      </p:cBhvr>
                                    </p:animEffect>
                                  </p:childTnLst>
                                </p:cTn>
                              </p:par>
                            </p:childTnLst>
                          </p:cTn>
                        </p:par>
                        <p:par>
                          <p:cTn id="54" fill="hold" nodeType="afterGroup">
                            <p:stCondLst>
                              <p:cond delay="9000"/>
                            </p:stCondLst>
                            <p:childTnLst>
                              <p:par>
                                <p:cTn id="55" presetID="10" presetClass="entr" presetSubtype="0" fill="hold" grpId="0" nodeType="afterEffect">
                                  <p:stCondLst>
                                    <p:cond delay="0"/>
                                  </p:stCondLst>
                                  <p:childTnLst>
                                    <p:set>
                                      <p:cBhvr>
                                        <p:cTn id="56" dur="1" fill="hold">
                                          <p:stCondLst>
                                            <p:cond delay="0"/>
                                          </p:stCondLst>
                                        </p:cTn>
                                        <p:tgtEl>
                                          <p:spTgt spid="7217"/>
                                        </p:tgtEl>
                                        <p:attrNameLst>
                                          <p:attrName>style.visibility</p:attrName>
                                        </p:attrNameLst>
                                      </p:cBhvr>
                                      <p:to>
                                        <p:strVal val="visible"/>
                                      </p:to>
                                    </p:set>
                                    <p:animEffect transition="in" filter="fade">
                                      <p:cBhvr>
                                        <p:cTn id="57" dur="500"/>
                                        <p:tgtEl>
                                          <p:spTgt spid="7217"/>
                                        </p:tgtEl>
                                      </p:cBhvr>
                                    </p:animEffect>
                                  </p:childTnLst>
                                </p:cTn>
                              </p:par>
                            </p:childTnLst>
                          </p:cTn>
                        </p:par>
                        <p:par>
                          <p:cTn id="58" fill="hold" nodeType="afterGroup">
                            <p:stCondLst>
                              <p:cond delay="9500"/>
                            </p:stCondLst>
                            <p:childTnLst>
                              <p:par>
                                <p:cTn id="59" presetID="10" presetClass="entr" presetSubtype="0" fill="hold" grpId="0" nodeType="afterEffect">
                                  <p:stCondLst>
                                    <p:cond delay="0"/>
                                  </p:stCondLst>
                                  <p:childTnLst>
                                    <p:set>
                                      <p:cBhvr>
                                        <p:cTn id="60" dur="1" fill="hold">
                                          <p:stCondLst>
                                            <p:cond delay="0"/>
                                          </p:stCondLst>
                                        </p:cTn>
                                        <p:tgtEl>
                                          <p:spTgt spid="7218"/>
                                        </p:tgtEl>
                                        <p:attrNameLst>
                                          <p:attrName>style.visibility</p:attrName>
                                        </p:attrNameLst>
                                      </p:cBhvr>
                                      <p:to>
                                        <p:strVal val="visible"/>
                                      </p:to>
                                    </p:set>
                                    <p:animEffect transition="in" filter="fade">
                                      <p:cBhvr>
                                        <p:cTn id="61" dur="500"/>
                                        <p:tgtEl>
                                          <p:spTgt spid="7218"/>
                                        </p:tgtEl>
                                      </p:cBhvr>
                                    </p:animEffect>
                                  </p:childTnLst>
                                </p:cTn>
                              </p:par>
                            </p:childTnLst>
                          </p:cTn>
                        </p:par>
                        <p:par>
                          <p:cTn id="62" fill="hold" nodeType="afterGroup">
                            <p:stCondLst>
                              <p:cond delay="10000"/>
                            </p:stCondLst>
                            <p:childTnLst>
                              <p:par>
                                <p:cTn id="63" presetID="10" presetClass="entr" presetSubtype="0" fill="hold" grpId="0" nodeType="afterEffect">
                                  <p:stCondLst>
                                    <p:cond delay="0"/>
                                  </p:stCondLst>
                                  <p:childTnLst>
                                    <p:set>
                                      <p:cBhvr>
                                        <p:cTn id="64" dur="1" fill="hold">
                                          <p:stCondLst>
                                            <p:cond delay="0"/>
                                          </p:stCondLst>
                                        </p:cTn>
                                        <p:tgtEl>
                                          <p:spTgt spid="7219"/>
                                        </p:tgtEl>
                                        <p:attrNameLst>
                                          <p:attrName>style.visibility</p:attrName>
                                        </p:attrNameLst>
                                      </p:cBhvr>
                                      <p:to>
                                        <p:strVal val="visible"/>
                                      </p:to>
                                    </p:set>
                                    <p:animEffect transition="in" filter="fade">
                                      <p:cBhvr>
                                        <p:cTn id="65" dur="500"/>
                                        <p:tgtEl>
                                          <p:spTgt spid="72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97" grpId="0" animBg="1"/>
      <p:bldP spid="7210" grpId="0" animBg="1"/>
      <p:bldP spid="7211" grpId="0" animBg="1"/>
      <p:bldP spid="7212" grpId="0" animBg="1"/>
      <p:bldP spid="7213" grpId="0" animBg="1"/>
      <p:bldP spid="7214" grpId="0" animBg="1"/>
      <p:bldP spid="7215" grpId="0" animBg="1"/>
      <p:bldP spid="7216" grpId="0" animBg="1"/>
      <p:bldP spid="7217" grpId="0" animBg="1"/>
      <p:bldP spid="7218" grpId="0" animBg="1"/>
      <p:bldP spid="7219" grpId="0" animBg="1"/>
      <p:bldP spid="7221" grpId="0"/>
      <p:bldP spid="7222" grpId="0"/>
      <p:bldP spid="7222" grpId="1"/>
      <p:bldP spid="7201"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6562" name="Group 2"/>
          <p:cNvGrpSpPr>
            <a:grpSpLocks/>
          </p:cNvGrpSpPr>
          <p:nvPr/>
        </p:nvGrpSpPr>
        <p:grpSpPr bwMode="auto">
          <a:xfrm>
            <a:off x="3292475" y="1600200"/>
            <a:ext cx="2743200" cy="2743200"/>
            <a:chOff x="2074" y="1008"/>
            <a:chExt cx="1728" cy="1728"/>
          </a:xfrm>
        </p:grpSpPr>
        <p:sp>
          <p:nvSpPr>
            <p:cNvPr id="66563" name="Freeform 3"/>
            <p:cNvSpPr>
              <a:spLocks/>
            </p:cNvSpPr>
            <p:nvPr/>
          </p:nvSpPr>
          <p:spPr bwMode="auto">
            <a:xfrm>
              <a:off x="2074"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66564" name="Rectangle 4"/>
            <p:cNvSpPr>
              <a:spLocks noChangeArrowheads="1"/>
            </p:cNvSpPr>
            <p:nvPr/>
          </p:nvSpPr>
          <p:spPr bwMode="auto">
            <a:xfrm>
              <a:off x="2074" y="1354"/>
              <a:ext cx="1382" cy="1382"/>
            </a:xfrm>
            <a:prstGeom prst="rect">
              <a:avLst/>
            </a:prstGeom>
            <a:solidFill>
              <a:srgbClr val="666699">
                <a:alpha val="25000"/>
              </a:srgbClr>
            </a:solidFill>
            <a:ln w="9525">
              <a:solidFill>
                <a:srgbClr val="003366"/>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a:lstStyle/>
            <a:p>
              <a:endParaRPr lang="en-US"/>
            </a:p>
          </p:txBody>
        </p:sp>
        <p:sp>
          <p:nvSpPr>
            <p:cNvPr id="66565" name="Freeform 5"/>
            <p:cNvSpPr>
              <a:spLocks/>
            </p:cNvSpPr>
            <p:nvPr/>
          </p:nvSpPr>
          <p:spPr bwMode="auto">
            <a:xfrm>
              <a:off x="3456" y="1008"/>
              <a:ext cx="346" cy="1728"/>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666699">
                <a:alpha val="2500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66566" name="Freeform 6"/>
            <p:cNvSpPr>
              <a:spLocks/>
            </p:cNvSpPr>
            <p:nvPr/>
          </p:nvSpPr>
          <p:spPr bwMode="auto">
            <a:xfrm>
              <a:off x="2074" y="1008"/>
              <a:ext cx="1728" cy="346"/>
            </a:xfrm>
            <a:custGeom>
              <a:avLst/>
              <a:gdLst>
                <a:gd name="T0" fmla="*/ 0 w 1728"/>
                <a:gd name="T1" fmla="*/ 346 h 346"/>
                <a:gd name="T2" fmla="*/ 345 w 1728"/>
                <a:gd name="T3" fmla="*/ 0 h 346"/>
                <a:gd name="T4" fmla="*/ 1728 w 1728"/>
                <a:gd name="T5" fmla="*/ 0 h 346"/>
                <a:gd name="T6" fmla="*/ 1382 w 1728"/>
                <a:gd name="T7" fmla="*/ 346 h 346"/>
                <a:gd name="T8" fmla="*/ 0 w 1728"/>
                <a:gd name="T9" fmla="*/ 346 h 346"/>
              </a:gdLst>
              <a:ahLst/>
              <a:cxnLst>
                <a:cxn ang="0">
                  <a:pos x="T0" y="T1"/>
                </a:cxn>
                <a:cxn ang="0">
                  <a:pos x="T2" y="T3"/>
                </a:cxn>
                <a:cxn ang="0">
                  <a:pos x="T4" y="T5"/>
                </a:cxn>
                <a:cxn ang="0">
                  <a:pos x="T6" y="T7"/>
                </a:cxn>
                <a:cxn ang="0">
                  <a:pos x="T8" y="T9"/>
                </a:cxn>
              </a:cxnLst>
              <a:rect l="0" t="0" r="r" b="b"/>
              <a:pathLst>
                <a:path w="1728" h="346">
                  <a:moveTo>
                    <a:pt x="0" y="346"/>
                  </a:moveTo>
                  <a:lnTo>
                    <a:pt x="345" y="0"/>
                  </a:lnTo>
                  <a:lnTo>
                    <a:pt x="1728" y="0"/>
                  </a:lnTo>
                  <a:lnTo>
                    <a:pt x="1382" y="346"/>
                  </a:lnTo>
                  <a:lnTo>
                    <a:pt x="0" y="346"/>
                  </a:lnTo>
                  <a:close/>
                </a:path>
              </a:pathLst>
            </a:custGeom>
            <a:solidFill>
              <a:srgbClr val="666699">
                <a:alpha val="2500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66567" name="Freeform 7"/>
            <p:cNvSpPr>
              <a:spLocks/>
            </p:cNvSpPr>
            <p:nvPr/>
          </p:nvSpPr>
          <p:spPr bwMode="auto">
            <a:xfrm>
              <a:off x="2074" y="2390"/>
              <a:ext cx="1728" cy="346"/>
            </a:xfrm>
            <a:custGeom>
              <a:avLst/>
              <a:gdLst>
                <a:gd name="T0" fmla="*/ 0 w 1728"/>
                <a:gd name="T1" fmla="*/ 346 h 346"/>
                <a:gd name="T2" fmla="*/ 345 w 1728"/>
                <a:gd name="T3" fmla="*/ 0 h 346"/>
                <a:gd name="T4" fmla="*/ 1728 w 1728"/>
                <a:gd name="T5" fmla="*/ 0 h 346"/>
                <a:gd name="T6" fmla="*/ 1382 w 1728"/>
                <a:gd name="T7" fmla="*/ 346 h 346"/>
                <a:gd name="T8" fmla="*/ 0 w 1728"/>
                <a:gd name="T9" fmla="*/ 346 h 346"/>
              </a:gdLst>
              <a:ahLst/>
              <a:cxnLst>
                <a:cxn ang="0">
                  <a:pos x="T0" y="T1"/>
                </a:cxn>
                <a:cxn ang="0">
                  <a:pos x="T2" y="T3"/>
                </a:cxn>
                <a:cxn ang="0">
                  <a:pos x="T4" y="T5"/>
                </a:cxn>
                <a:cxn ang="0">
                  <a:pos x="T6" y="T7"/>
                </a:cxn>
                <a:cxn ang="0">
                  <a:pos x="T8" y="T9"/>
                </a:cxn>
              </a:cxnLst>
              <a:rect l="0" t="0" r="r" b="b"/>
              <a:pathLst>
                <a:path w="1728" h="346">
                  <a:moveTo>
                    <a:pt x="0" y="346"/>
                  </a:moveTo>
                  <a:lnTo>
                    <a:pt x="345" y="0"/>
                  </a:lnTo>
                  <a:lnTo>
                    <a:pt x="1728" y="0"/>
                  </a:lnTo>
                  <a:lnTo>
                    <a:pt x="1382" y="346"/>
                  </a:lnTo>
                  <a:lnTo>
                    <a:pt x="0" y="346"/>
                  </a:lnTo>
                  <a:close/>
                </a:path>
              </a:pathLst>
            </a:custGeom>
            <a:solidFill>
              <a:srgbClr val="666699">
                <a:alpha val="2500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grpSp>
      <p:sp>
        <p:nvSpPr>
          <p:cNvPr id="66568" name="Freeform 8"/>
          <p:cNvSpPr>
            <a:spLocks/>
          </p:cNvSpPr>
          <p:nvPr/>
        </p:nvSpPr>
        <p:spPr bwMode="auto">
          <a:xfrm>
            <a:off x="5303838" y="1600200"/>
            <a:ext cx="547687" cy="2743200"/>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66569" name="Freeform 9"/>
          <p:cNvSpPr>
            <a:spLocks/>
          </p:cNvSpPr>
          <p:nvPr/>
        </p:nvSpPr>
        <p:spPr bwMode="auto">
          <a:xfrm>
            <a:off x="5121275" y="1600200"/>
            <a:ext cx="547688" cy="2743200"/>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66570" name="Freeform 10"/>
          <p:cNvSpPr>
            <a:spLocks/>
          </p:cNvSpPr>
          <p:nvPr/>
        </p:nvSpPr>
        <p:spPr bwMode="auto">
          <a:xfrm>
            <a:off x="4937125" y="1600200"/>
            <a:ext cx="547688" cy="2743200"/>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66571" name="Freeform 11"/>
          <p:cNvSpPr>
            <a:spLocks/>
          </p:cNvSpPr>
          <p:nvPr/>
        </p:nvSpPr>
        <p:spPr bwMode="auto">
          <a:xfrm>
            <a:off x="4754563" y="1600200"/>
            <a:ext cx="547687" cy="2743200"/>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66572" name="Freeform 12"/>
          <p:cNvSpPr>
            <a:spLocks/>
          </p:cNvSpPr>
          <p:nvPr/>
        </p:nvSpPr>
        <p:spPr bwMode="auto">
          <a:xfrm>
            <a:off x="4572000" y="1600200"/>
            <a:ext cx="547688" cy="2743200"/>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66573" name="Freeform 13"/>
          <p:cNvSpPr>
            <a:spLocks/>
          </p:cNvSpPr>
          <p:nvPr/>
        </p:nvSpPr>
        <p:spPr bwMode="auto">
          <a:xfrm>
            <a:off x="4389438" y="1600200"/>
            <a:ext cx="547687" cy="2743200"/>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66574" name="Freeform 14"/>
          <p:cNvSpPr>
            <a:spLocks/>
          </p:cNvSpPr>
          <p:nvPr/>
        </p:nvSpPr>
        <p:spPr bwMode="auto">
          <a:xfrm>
            <a:off x="4206875" y="1600200"/>
            <a:ext cx="547688" cy="2743200"/>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66575" name="Freeform 15"/>
          <p:cNvSpPr>
            <a:spLocks/>
          </p:cNvSpPr>
          <p:nvPr/>
        </p:nvSpPr>
        <p:spPr bwMode="auto">
          <a:xfrm>
            <a:off x="4022725" y="1600200"/>
            <a:ext cx="547688" cy="2743200"/>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66576" name="Freeform 16"/>
          <p:cNvSpPr>
            <a:spLocks/>
          </p:cNvSpPr>
          <p:nvPr/>
        </p:nvSpPr>
        <p:spPr bwMode="auto">
          <a:xfrm>
            <a:off x="3840163" y="1600200"/>
            <a:ext cx="547687" cy="2743200"/>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66577" name="Freeform 17"/>
          <p:cNvSpPr>
            <a:spLocks/>
          </p:cNvSpPr>
          <p:nvPr/>
        </p:nvSpPr>
        <p:spPr bwMode="auto">
          <a:xfrm>
            <a:off x="3657600" y="1600200"/>
            <a:ext cx="547688" cy="2743200"/>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66578" name="Freeform 18"/>
          <p:cNvSpPr>
            <a:spLocks/>
          </p:cNvSpPr>
          <p:nvPr/>
        </p:nvSpPr>
        <p:spPr bwMode="auto">
          <a:xfrm>
            <a:off x="3475038" y="1600200"/>
            <a:ext cx="547687" cy="2743200"/>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66581" name="Freeform 21"/>
          <p:cNvSpPr>
            <a:spLocks/>
          </p:cNvSpPr>
          <p:nvPr/>
        </p:nvSpPr>
        <p:spPr bwMode="auto">
          <a:xfrm>
            <a:off x="3292475" y="1600200"/>
            <a:ext cx="2743200" cy="2743200"/>
          </a:xfrm>
          <a:custGeom>
            <a:avLst/>
            <a:gdLst>
              <a:gd name="T0" fmla="*/ 345 w 1728"/>
              <a:gd name="T1" fmla="*/ 346 h 1728"/>
              <a:gd name="T2" fmla="*/ 1382 w 1728"/>
              <a:gd name="T3" fmla="*/ 346 h 1728"/>
              <a:gd name="T4" fmla="*/ 1382 w 1728"/>
              <a:gd name="T5" fmla="*/ 1728 h 1728"/>
              <a:gd name="T6" fmla="*/ 1728 w 1728"/>
              <a:gd name="T7" fmla="*/ 1382 h 1728"/>
              <a:gd name="T8" fmla="*/ 1728 w 1728"/>
              <a:gd name="T9" fmla="*/ 0 h 1728"/>
              <a:gd name="T10" fmla="*/ 1382 w 1728"/>
              <a:gd name="T11" fmla="*/ 346 h 1728"/>
              <a:gd name="T12" fmla="*/ 1728 w 1728"/>
              <a:gd name="T13" fmla="*/ 0 h 1728"/>
              <a:gd name="T14" fmla="*/ 345 w 1728"/>
              <a:gd name="T15" fmla="*/ 0 h 1728"/>
              <a:gd name="T16" fmla="*/ 0 w 1728"/>
              <a:gd name="T17" fmla="*/ 346 h 1728"/>
              <a:gd name="T18" fmla="*/ 345 w 1728"/>
              <a:gd name="T19" fmla="*/ 346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8" h="1728">
                <a:moveTo>
                  <a:pt x="345" y="346"/>
                </a:moveTo>
                <a:lnTo>
                  <a:pt x="1382" y="346"/>
                </a:lnTo>
                <a:lnTo>
                  <a:pt x="1382" y="1728"/>
                </a:lnTo>
                <a:lnTo>
                  <a:pt x="1728" y="1382"/>
                </a:lnTo>
                <a:lnTo>
                  <a:pt x="1728" y="0"/>
                </a:lnTo>
                <a:lnTo>
                  <a:pt x="1382" y="346"/>
                </a:lnTo>
                <a:lnTo>
                  <a:pt x="1728" y="0"/>
                </a:lnTo>
                <a:lnTo>
                  <a:pt x="345" y="0"/>
                </a:lnTo>
                <a:lnTo>
                  <a:pt x="0" y="346"/>
                </a:lnTo>
                <a:lnTo>
                  <a:pt x="345" y="346"/>
                </a:lnTo>
                <a:close/>
              </a:path>
            </a:pathLst>
          </a:custGeom>
          <a:noFill/>
          <a:ln w="9525" cap="flat" cmpd="sng">
            <a:solidFill>
              <a:srgbClr val="003366"/>
            </a:solidFill>
            <a:prstDash val="solid"/>
            <a:round/>
            <a:headEnd type="none" w="med" len="med"/>
            <a:tailEnd type="none" w="med" len="med"/>
          </a:ln>
          <a:effectLst/>
          <a:extLst>
            <a:ext uri="{909E8E84-426E-40dd-AFC4-6F175D3DCCD1}">
              <a14:hiddenFill xmlns:a14="http://schemas.microsoft.com/office/drawing/2010/main">
                <a:solidFill>
                  <a:srgbClr val="666699">
                    <a:alpha val="25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66582" name="AutoShape 22"/>
          <p:cNvSpPr>
            <a:spLocks/>
          </p:cNvSpPr>
          <p:nvPr/>
        </p:nvSpPr>
        <p:spPr bwMode="auto">
          <a:xfrm rot="16200000">
            <a:off x="5864225" y="1430338"/>
            <a:ext cx="158750" cy="184150"/>
          </a:xfrm>
          <a:prstGeom prst="rightBrace">
            <a:avLst>
              <a:gd name="adj1" fmla="val 9667"/>
              <a:gd name="adj2" fmla="val 50000"/>
            </a:avLst>
          </a:prstGeom>
          <a:noFill/>
          <a:ln w="9525">
            <a:solidFill>
              <a:srgbClr val="800000"/>
            </a:solidFill>
            <a:round/>
            <a:headEnd/>
            <a:tailEnd/>
          </a:ln>
          <a:effectLst/>
          <a:extLst>
            <a:ext uri="{909E8E84-426E-40dd-AFC4-6F175D3DCCD1}">
              <a14:hiddenFill xmlns:a14="http://schemas.microsoft.com/office/drawing/2010/main">
                <a:solidFill>
                  <a:srgbClr val="993300">
                    <a:alpha val="42999"/>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6583" name="Text Box 23"/>
          <p:cNvSpPr txBox="1">
            <a:spLocks noChangeArrowheads="1"/>
          </p:cNvSpPr>
          <p:nvPr/>
        </p:nvSpPr>
        <p:spPr bwMode="auto">
          <a:xfrm>
            <a:off x="5303512" y="1143025"/>
            <a:ext cx="1371575" cy="307777"/>
          </a:xfrm>
          <a:prstGeom prst="rect">
            <a:avLst/>
          </a:prstGeom>
          <a:noFill/>
          <a:ln>
            <a:noFill/>
          </a:ln>
          <a:effectLst/>
          <a:extLst>
            <a:ext uri="{909E8E84-426E-40dd-AFC4-6F175D3DCCD1}">
              <a14:hiddenFill xmlns:a14="http://schemas.microsoft.com/office/drawing/2010/main">
                <a:solidFill>
                  <a:srgbClr val="993300">
                    <a:alpha val="42999"/>
                  </a:srgbClr>
                </a:solidFill>
              </a14:hiddenFill>
            </a:ext>
            <a:ext uri="{91240B29-F687-4f45-9708-019B960494DF}">
              <a14:hiddenLine xmlns:a14="http://schemas.microsoft.com/office/drawing/2010/main" w="9525">
                <a:solidFill>
                  <a:srgbClr val="800000"/>
                </a:solidFill>
                <a:miter lim="800000"/>
                <a:headEnd/>
                <a:tailEnd/>
              </a14:hiddenLine>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square">
            <a:spAutoFit/>
          </a:bodyPr>
          <a:lstStyle/>
          <a:p>
            <a:pPr>
              <a:spcBef>
                <a:spcPct val="50000"/>
              </a:spcBef>
            </a:pPr>
            <a:r>
              <a:rPr lang="en-US" sz="1400" dirty="0">
                <a:solidFill>
                  <a:srgbClr val="FF0000"/>
                </a:solidFill>
              </a:rPr>
              <a:t>~3 grid units</a:t>
            </a:r>
          </a:p>
        </p:txBody>
      </p:sp>
    </p:spTree>
  </p:cSld>
  <p:clrMapOvr>
    <a:masterClrMapping/>
  </p:clrMapOvr>
  <p:transition xmlns:p14="http://schemas.microsoft.com/office/powerpoint/2010/main" spd="slow"/>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6582"/>
                                        </p:tgtEl>
                                        <p:attrNameLst>
                                          <p:attrName>style.visibility</p:attrName>
                                        </p:attrNameLst>
                                      </p:cBhvr>
                                      <p:to>
                                        <p:strVal val="visible"/>
                                      </p:to>
                                    </p:set>
                                    <p:animEffect transition="in" filter="fade">
                                      <p:cBhvr>
                                        <p:cTn id="7" dur="2000"/>
                                        <p:tgtEl>
                                          <p:spTgt spid="6658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6583"/>
                                        </p:tgtEl>
                                        <p:attrNameLst>
                                          <p:attrName>style.visibility</p:attrName>
                                        </p:attrNameLst>
                                      </p:cBhvr>
                                      <p:to>
                                        <p:strVal val="visible"/>
                                      </p:to>
                                    </p:set>
                                    <p:animEffect transition="in" filter="fade">
                                      <p:cBhvr>
                                        <p:cTn id="10" dur="2000"/>
                                        <p:tgtEl>
                                          <p:spTgt spid="66583"/>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xit" presetSubtype="0" fill="hold" grpId="1" nodeType="clickEffect">
                                  <p:stCondLst>
                                    <p:cond delay="0"/>
                                  </p:stCondLst>
                                  <p:childTnLst>
                                    <p:animEffect transition="out" filter="fade">
                                      <p:cBhvr>
                                        <p:cTn id="14" dur="1000"/>
                                        <p:tgtEl>
                                          <p:spTgt spid="66582"/>
                                        </p:tgtEl>
                                      </p:cBhvr>
                                    </p:animEffect>
                                    <p:set>
                                      <p:cBhvr>
                                        <p:cTn id="15" dur="1" fill="hold">
                                          <p:stCondLst>
                                            <p:cond delay="999"/>
                                          </p:stCondLst>
                                        </p:cTn>
                                        <p:tgtEl>
                                          <p:spTgt spid="66582"/>
                                        </p:tgtEl>
                                        <p:attrNameLst>
                                          <p:attrName>style.visibility</p:attrName>
                                        </p:attrNameLst>
                                      </p:cBhvr>
                                      <p:to>
                                        <p:strVal val="hidden"/>
                                      </p:to>
                                    </p:set>
                                  </p:childTnLst>
                                </p:cTn>
                              </p:par>
                              <p:par>
                                <p:cTn id="16" presetID="10" presetClass="exit" presetSubtype="0" fill="hold" grpId="1" nodeType="withEffect">
                                  <p:stCondLst>
                                    <p:cond delay="0"/>
                                  </p:stCondLst>
                                  <p:childTnLst>
                                    <p:animEffect transition="out" filter="fade">
                                      <p:cBhvr>
                                        <p:cTn id="17" dur="1000"/>
                                        <p:tgtEl>
                                          <p:spTgt spid="66583"/>
                                        </p:tgtEl>
                                      </p:cBhvr>
                                    </p:animEffect>
                                    <p:set>
                                      <p:cBhvr>
                                        <p:cTn id="18" dur="1" fill="hold">
                                          <p:stCondLst>
                                            <p:cond delay="999"/>
                                          </p:stCondLst>
                                        </p:cTn>
                                        <p:tgtEl>
                                          <p:spTgt spid="6658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582" grpId="0" animBg="1"/>
      <p:bldP spid="66582" grpId="1" animBg="1"/>
      <p:bldP spid="66583" grpId="0"/>
      <p:bldP spid="66583" grpId="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smtClean="0"/>
              <a:t>GPU </a:t>
            </a:r>
            <a:r>
              <a:rPr lang="en-US" sz="3000" dirty="0" smtClean="0"/>
              <a:t>vs.</a:t>
            </a:r>
            <a:r>
              <a:rPr lang="en-US" dirty="0" smtClean="0"/>
              <a:t> CPU</a:t>
            </a:r>
            <a:endParaRPr lang="en-US" dirty="0"/>
          </a:p>
        </p:txBody>
      </p:sp>
      <p:pic>
        <p:nvPicPr>
          <p:cNvPr id="11" name="Content Placeholder 10"/>
          <p:cNvPicPr>
            <a:picLocks noGrp="1" noChangeAspect="1"/>
          </p:cNvPicPr>
          <p:nvPr>
            <p:ph idx="1"/>
          </p:nvPr>
        </p:nvPicPr>
        <p:blipFill>
          <a:blip r:embed="rId3" cstate="email">
            <a:extLst>
              <a:ext uri="{28A0092B-C50C-407E-A947-70E740481C1C}">
                <a14:useLocalDpi xmlns:a14="http://schemas.microsoft.com/office/drawing/2010/main"/>
              </a:ext>
            </a:extLst>
          </a:blip>
          <a:srcRect t="7632" b="7632"/>
          <a:stretch>
            <a:fillRect/>
          </a:stretch>
        </p:blipFill>
        <p:spPr/>
      </p:pic>
      <p:sp>
        <p:nvSpPr>
          <p:cNvPr id="3" name="TextBox 2"/>
          <p:cNvSpPr txBox="1"/>
          <p:nvPr/>
        </p:nvSpPr>
        <p:spPr>
          <a:xfrm>
            <a:off x="6535099" y="5376140"/>
            <a:ext cx="2608901" cy="369332"/>
          </a:xfrm>
          <a:prstGeom prst="rect">
            <a:avLst/>
          </a:prstGeom>
          <a:noFill/>
        </p:spPr>
        <p:txBody>
          <a:bodyPr wrap="square" rtlCol="0">
            <a:spAutoFit/>
          </a:bodyPr>
          <a:lstStyle/>
          <a:p>
            <a:pPr algn="l" fontAlgn="auto">
              <a:spcBef>
                <a:spcPts val="0"/>
              </a:spcBef>
              <a:spcAft>
                <a:spcPts val="0"/>
              </a:spcAft>
            </a:pPr>
            <a:r>
              <a:rPr lang="en-US" dirty="0" smtClean="0">
                <a:solidFill>
                  <a:prstClr val="white"/>
                </a:solidFill>
                <a:latin typeface="Gill Sans MT"/>
                <a:ea typeface="+mn-ea"/>
                <a:cs typeface="+mn-cs"/>
              </a:rPr>
              <a:t>*D. Kirk &amp; W. </a:t>
            </a:r>
            <a:r>
              <a:rPr lang="en-US" dirty="0" err="1" smtClean="0">
                <a:solidFill>
                  <a:prstClr val="white"/>
                </a:solidFill>
                <a:latin typeface="Gill Sans MT"/>
                <a:ea typeface="+mn-ea"/>
                <a:cs typeface="+mn-cs"/>
              </a:rPr>
              <a:t>Hwu</a:t>
            </a:r>
            <a:r>
              <a:rPr lang="en-US" dirty="0" smtClean="0">
                <a:solidFill>
                  <a:prstClr val="white"/>
                </a:solidFill>
                <a:latin typeface="Gill Sans MT"/>
                <a:ea typeface="+mn-ea"/>
                <a:cs typeface="+mn-cs"/>
              </a:rPr>
              <a:t> 2010 </a:t>
            </a:r>
            <a:endParaRPr lang="en-US" dirty="0">
              <a:solidFill>
                <a:prstClr val="white"/>
              </a:solidFill>
              <a:latin typeface="Gill Sans MT"/>
              <a:ea typeface="+mn-ea"/>
              <a:cs typeface="+mn-cs"/>
            </a:endParaRPr>
          </a:p>
        </p:txBody>
      </p:sp>
      <p:sp>
        <p:nvSpPr>
          <p:cNvPr id="7" name="Date Placeholder 6"/>
          <p:cNvSpPr>
            <a:spLocks noGrp="1"/>
          </p:cNvSpPr>
          <p:nvPr>
            <p:ph type="dt" sz="half" idx="10"/>
          </p:nvPr>
        </p:nvSpPr>
        <p:spPr/>
        <p:txBody>
          <a:bodyPr/>
          <a:lstStyle/>
          <a:p>
            <a:r>
              <a:rPr>
                <a:latin typeface="Gill Sans MT"/>
              </a:rPr>
              <a:t>SF13    </a:t>
            </a:r>
            <a:fld id="{DCA15753-3EC2-9B4A-95AC-74C9E5FF1331}" type="datetime4">
              <a:rPr lang="en-US">
                <a:latin typeface="Gill Sans MT"/>
              </a:rPr>
              <a:pPr/>
              <a:t>July 6, 2013</a:t>
            </a:fld>
            <a:endParaRPr dirty="0">
              <a:latin typeface="Gill Sans MT"/>
            </a:endParaRPr>
          </a:p>
        </p:txBody>
      </p:sp>
      <p:sp>
        <p:nvSpPr>
          <p:cNvPr id="8" name="Footer Placeholder 7"/>
          <p:cNvSpPr>
            <a:spLocks noGrp="1"/>
          </p:cNvSpPr>
          <p:nvPr>
            <p:ph type="ftr" sz="quarter" idx="11"/>
          </p:nvPr>
        </p:nvSpPr>
        <p:spPr/>
        <p:txBody>
          <a:bodyPr/>
          <a:lstStyle/>
          <a:p>
            <a:r>
              <a:rPr lang="en-US" smtClean="0">
                <a:latin typeface="Gill Sans MT"/>
              </a:rPr>
              <a:t>Argonne National Laboratory Nicholas Frontiere</a:t>
            </a:r>
            <a:endParaRPr lang="en-US" dirty="0">
              <a:latin typeface="Gill Sans MT"/>
            </a:endParaRPr>
          </a:p>
        </p:txBody>
      </p:sp>
      <p:sp>
        <p:nvSpPr>
          <p:cNvPr id="9" name="Slide Number Placeholder 8"/>
          <p:cNvSpPr>
            <a:spLocks noGrp="1"/>
          </p:cNvSpPr>
          <p:nvPr>
            <p:ph type="sldNum" sz="quarter" idx="12"/>
          </p:nvPr>
        </p:nvSpPr>
        <p:spPr/>
        <p:txBody>
          <a:bodyPr/>
          <a:lstStyle/>
          <a:p>
            <a:fld id="{1D72EBF8-7CF5-44B7-B2BF-E22DE4D0703D}" type="slidenum">
              <a:rPr lang="en-US" smtClean="0">
                <a:latin typeface="Gill Sans MT"/>
              </a:rPr>
              <a:pPr/>
              <a:t>3</a:t>
            </a:fld>
            <a:endParaRPr lang="en-US">
              <a:latin typeface="Gill Sans MT"/>
            </a:endParaRPr>
          </a:p>
        </p:txBody>
      </p:sp>
    </p:spTree>
    <p:extLst>
      <p:ext uri="{BB962C8B-B14F-4D97-AF65-F5344CB8AC3E}">
        <p14:creationId xmlns:p14="http://schemas.microsoft.com/office/powerpoint/2010/main" val="3364461427"/>
      </p:ext>
    </p:extLst>
  </p:cSld>
  <p:clrMapOvr>
    <a:masterClrMapping/>
  </p:clrMapOvr>
  <p:timing>
    <p:tnLst>
      <p:par>
        <p:cTn xmlns:p14="http://schemas.microsoft.com/office/powerpoint/2010/mai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216" name="Group 24"/>
          <p:cNvGrpSpPr>
            <a:grpSpLocks/>
          </p:cNvGrpSpPr>
          <p:nvPr/>
        </p:nvGrpSpPr>
        <p:grpSpPr bwMode="auto">
          <a:xfrm>
            <a:off x="3292475" y="1600200"/>
            <a:ext cx="2743200" cy="2743200"/>
            <a:chOff x="2074" y="1008"/>
            <a:chExt cx="1728" cy="1728"/>
          </a:xfrm>
        </p:grpSpPr>
        <p:sp>
          <p:nvSpPr>
            <p:cNvPr id="8195" name="Freeform 3"/>
            <p:cNvSpPr>
              <a:spLocks/>
            </p:cNvSpPr>
            <p:nvPr/>
          </p:nvSpPr>
          <p:spPr bwMode="auto">
            <a:xfrm>
              <a:off x="2074"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8196" name="Rectangle 4"/>
            <p:cNvSpPr>
              <a:spLocks noChangeArrowheads="1"/>
            </p:cNvSpPr>
            <p:nvPr/>
          </p:nvSpPr>
          <p:spPr bwMode="auto">
            <a:xfrm>
              <a:off x="2074" y="1354"/>
              <a:ext cx="1382" cy="1382"/>
            </a:xfrm>
            <a:prstGeom prst="rect">
              <a:avLst/>
            </a:prstGeom>
            <a:solidFill>
              <a:srgbClr val="666699">
                <a:alpha val="25000"/>
              </a:srgbClr>
            </a:solidFill>
            <a:ln w="9525">
              <a:solidFill>
                <a:srgbClr val="003366"/>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a:lstStyle/>
            <a:p>
              <a:endParaRPr lang="en-US"/>
            </a:p>
          </p:txBody>
        </p:sp>
        <p:sp>
          <p:nvSpPr>
            <p:cNvPr id="8197" name="Freeform 5"/>
            <p:cNvSpPr>
              <a:spLocks/>
            </p:cNvSpPr>
            <p:nvPr/>
          </p:nvSpPr>
          <p:spPr bwMode="auto">
            <a:xfrm>
              <a:off x="3456" y="1008"/>
              <a:ext cx="346" cy="1728"/>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666699">
                <a:alpha val="2500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8198" name="Freeform 6"/>
            <p:cNvSpPr>
              <a:spLocks/>
            </p:cNvSpPr>
            <p:nvPr/>
          </p:nvSpPr>
          <p:spPr bwMode="auto">
            <a:xfrm>
              <a:off x="2074" y="1008"/>
              <a:ext cx="1728" cy="346"/>
            </a:xfrm>
            <a:custGeom>
              <a:avLst/>
              <a:gdLst>
                <a:gd name="T0" fmla="*/ 0 w 1728"/>
                <a:gd name="T1" fmla="*/ 346 h 346"/>
                <a:gd name="T2" fmla="*/ 345 w 1728"/>
                <a:gd name="T3" fmla="*/ 0 h 346"/>
                <a:gd name="T4" fmla="*/ 1728 w 1728"/>
                <a:gd name="T5" fmla="*/ 0 h 346"/>
                <a:gd name="T6" fmla="*/ 1382 w 1728"/>
                <a:gd name="T7" fmla="*/ 346 h 346"/>
                <a:gd name="T8" fmla="*/ 0 w 1728"/>
                <a:gd name="T9" fmla="*/ 346 h 346"/>
              </a:gdLst>
              <a:ahLst/>
              <a:cxnLst>
                <a:cxn ang="0">
                  <a:pos x="T0" y="T1"/>
                </a:cxn>
                <a:cxn ang="0">
                  <a:pos x="T2" y="T3"/>
                </a:cxn>
                <a:cxn ang="0">
                  <a:pos x="T4" y="T5"/>
                </a:cxn>
                <a:cxn ang="0">
                  <a:pos x="T6" y="T7"/>
                </a:cxn>
                <a:cxn ang="0">
                  <a:pos x="T8" y="T9"/>
                </a:cxn>
              </a:cxnLst>
              <a:rect l="0" t="0" r="r" b="b"/>
              <a:pathLst>
                <a:path w="1728" h="346">
                  <a:moveTo>
                    <a:pt x="0" y="346"/>
                  </a:moveTo>
                  <a:lnTo>
                    <a:pt x="345" y="0"/>
                  </a:lnTo>
                  <a:lnTo>
                    <a:pt x="1728" y="0"/>
                  </a:lnTo>
                  <a:lnTo>
                    <a:pt x="1382" y="346"/>
                  </a:lnTo>
                  <a:lnTo>
                    <a:pt x="0" y="346"/>
                  </a:lnTo>
                  <a:close/>
                </a:path>
              </a:pathLst>
            </a:custGeom>
            <a:solidFill>
              <a:srgbClr val="666699">
                <a:alpha val="2500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8199" name="Freeform 7"/>
            <p:cNvSpPr>
              <a:spLocks/>
            </p:cNvSpPr>
            <p:nvPr/>
          </p:nvSpPr>
          <p:spPr bwMode="auto">
            <a:xfrm>
              <a:off x="2074" y="2390"/>
              <a:ext cx="1728" cy="346"/>
            </a:xfrm>
            <a:custGeom>
              <a:avLst/>
              <a:gdLst>
                <a:gd name="T0" fmla="*/ 0 w 1728"/>
                <a:gd name="T1" fmla="*/ 346 h 346"/>
                <a:gd name="T2" fmla="*/ 345 w 1728"/>
                <a:gd name="T3" fmla="*/ 0 h 346"/>
                <a:gd name="T4" fmla="*/ 1728 w 1728"/>
                <a:gd name="T5" fmla="*/ 0 h 346"/>
                <a:gd name="T6" fmla="*/ 1382 w 1728"/>
                <a:gd name="T7" fmla="*/ 346 h 346"/>
                <a:gd name="T8" fmla="*/ 0 w 1728"/>
                <a:gd name="T9" fmla="*/ 346 h 346"/>
              </a:gdLst>
              <a:ahLst/>
              <a:cxnLst>
                <a:cxn ang="0">
                  <a:pos x="T0" y="T1"/>
                </a:cxn>
                <a:cxn ang="0">
                  <a:pos x="T2" y="T3"/>
                </a:cxn>
                <a:cxn ang="0">
                  <a:pos x="T4" y="T5"/>
                </a:cxn>
                <a:cxn ang="0">
                  <a:pos x="T6" y="T7"/>
                </a:cxn>
                <a:cxn ang="0">
                  <a:pos x="T8" y="T9"/>
                </a:cxn>
              </a:cxnLst>
              <a:rect l="0" t="0" r="r" b="b"/>
              <a:pathLst>
                <a:path w="1728" h="346">
                  <a:moveTo>
                    <a:pt x="0" y="346"/>
                  </a:moveTo>
                  <a:lnTo>
                    <a:pt x="345" y="0"/>
                  </a:lnTo>
                  <a:lnTo>
                    <a:pt x="1728" y="0"/>
                  </a:lnTo>
                  <a:lnTo>
                    <a:pt x="1382" y="346"/>
                  </a:lnTo>
                  <a:lnTo>
                    <a:pt x="0" y="346"/>
                  </a:lnTo>
                  <a:close/>
                </a:path>
              </a:pathLst>
            </a:custGeom>
            <a:solidFill>
              <a:srgbClr val="666699">
                <a:alpha val="2500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grpSp>
      <p:sp>
        <p:nvSpPr>
          <p:cNvPr id="8211" name="Freeform 19"/>
          <p:cNvSpPr>
            <a:spLocks/>
          </p:cNvSpPr>
          <p:nvPr/>
        </p:nvSpPr>
        <p:spPr bwMode="auto">
          <a:xfrm>
            <a:off x="3475038" y="1600200"/>
            <a:ext cx="547687" cy="2743200"/>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8201" name="Freeform 9"/>
          <p:cNvSpPr>
            <a:spLocks/>
          </p:cNvSpPr>
          <p:nvPr/>
        </p:nvSpPr>
        <p:spPr bwMode="auto">
          <a:xfrm>
            <a:off x="5303838" y="1600200"/>
            <a:ext cx="547687" cy="2743200"/>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8202" name="Freeform 10"/>
          <p:cNvSpPr>
            <a:spLocks/>
          </p:cNvSpPr>
          <p:nvPr/>
        </p:nvSpPr>
        <p:spPr bwMode="auto">
          <a:xfrm>
            <a:off x="5121275" y="1600200"/>
            <a:ext cx="547688" cy="2743200"/>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8203" name="Freeform 11"/>
          <p:cNvSpPr>
            <a:spLocks/>
          </p:cNvSpPr>
          <p:nvPr/>
        </p:nvSpPr>
        <p:spPr bwMode="auto">
          <a:xfrm>
            <a:off x="4937125" y="1600200"/>
            <a:ext cx="547688" cy="2743200"/>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8204" name="Freeform 12"/>
          <p:cNvSpPr>
            <a:spLocks/>
          </p:cNvSpPr>
          <p:nvPr/>
        </p:nvSpPr>
        <p:spPr bwMode="auto">
          <a:xfrm>
            <a:off x="4754563" y="1600200"/>
            <a:ext cx="547687" cy="2743200"/>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8205" name="Freeform 13"/>
          <p:cNvSpPr>
            <a:spLocks/>
          </p:cNvSpPr>
          <p:nvPr/>
        </p:nvSpPr>
        <p:spPr bwMode="auto">
          <a:xfrm>
            <a:off x="4572000" y="1600200"/>
            <a:ext cx="547688" cy="2743200"/>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8206" name="Freeform 14"/>
          <p:cNvSpPr>
            <a:spLocks/>
          </p:cNvSpPr>
          <p:nvPr/>
        </p:nvSpPr>
        <p:spPr bwMode="auto">
          <a:xfrm>
            <a:off x="4389438" y="1600200"/>
            <a:ext cx="547687" cy="2743200"/>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8207" name="Freeform 15"/>
          <p:cNvSpPr>
            <a:spLocks/>
          </p:cNvSpPr>
          <p:nvPr/>
        </p:nvSpPr>
        <p:spPr bwMode="auto">
          <a:xfrm>
            <a:off x="4206875" y="1600200"/>
            <a:ext cx="547688" cy="2743200"/>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8208" name="Freeform 16"/>
          <p:cNvSpPr>
            <a:spLocks/>
          </p:cNvSpPr>
          <p:nvPr/>
        </p:nvSpPr>
        <p:spPr bwMode="auto">
          <a:xfrm>
            <a:off x="4022725" y="1600200"/>
            <a:ext cx="547688" cy="2743200"/>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8209" name="Freeform 17"/>
          <p:cNvSpPr>
            <a:spLocks/>
          </p:cNvSpPr>
          <p:nvPr/>
        </p:nvSpPr>
        <p:spPr bwMode="auto">
          <a:xfrm>
            <a:off x="3840163" y="1600200"/>
            <a:ext cx="547687" cy="2743200"/>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8210" name="Freeform 18"/>
          <p:cNvSpPr>
            <a:spLocks/>
          </p:cNvSpPr>
          <p:nvPr/>
        </p:nvSpPr>
        <p:spPr bwMode="auto">
          <a:xfrm>
            <a:off x="3657600" y="1600200"/>
            <a:ext cx="547688" cy="2743200"/>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8229" name="Rectangle 37"/>
          <p:cNvSpPr>
            <a:spLocks noChangeArrowheads="1"/>
          </p:cNvSpPr>
          <p:nvPr/>
        </p:nvSpPr>
        <p:spPr bwMode="auto">
          <a:xfrm>
            <a:off x="2560638" y="4343400"/>
            <a:ext cx="182562"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8231" name="Freeform 39"/>
          <p:cNvSpPr>
            <a:spLocks/>
          </p:cNvSpPr>
          <p:nvPr/>
        </p:nvSpPr>
        <p:spPr bwMode="auto">
          <a:xfrm>
            <a:off x="2744788" y="3794125"/>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8226" name="Rectangle 34"/>
          <p:cNvSpPr>
            <a:spLocks noChangeArrowheads="1"/>
          </p:cNvSpPr>
          <p:nvPr/>
        </p:nvSpPr>
        <p:spPr bwMode="auto">
          <a:xfrm>
            <a:off x="2743200" y="4343400"/>
            <a:ext cx="182563"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8228" name="Freeform 36"/>
          <p:cNvSpPr>
            <a:spLocks/>
          </p:cNvSpPr>
          <p:nvPr/>
        </p:nvSpPr>
        <p:spPr bwMode="auto">
          <a:xfrm>
            <a:off x="2927350" y="3794125"/>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8223" name="Rectangle 31"/>
          <p:cNvSpPr>
            <a:spLocks noChangeArrowheads="1"/>
          </p:cNvSpPr>
          <p:nvPr/>
        </p:nvSpPr>
        <p:spPr bwMode="auto">
          <a:xfrm>
            <a:off x="2924175" y="4343400"/>
            <a:ext cx="182563"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8225" name="Freeform 33"/>
          <p:cNvSpPr>
            <a:spLocks/>
          </p:cNvSpPr>
          <p:nvPr/>
        </p:nvSpPr>
        <p:spPr bwMode="auto">
          <a:xfrm>
            <a:off x="3108325" y="3794125"/>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8213" name="Rectangle 21"/>
          <p:cNvSpPr>
            <a:spLocks noChangeArrowheads="1"/>
          </p:cNvSpPr>
          <p:nvPr/>
        </p:nvSpPr>
        <p:spPr bwMode="auto">
          <a:xfrm>
            <a:off x="3108325" y="4343400"/>
            <a:ext cx="182563"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8215" name="Freeform 23"/>
          <p:cNvSpPr>
            <a:spLocks/>
          </p:cNvSpPr>
          <p:nvPr/>
        </p:nvSpPr>
        <p:spPr bwMode="auto">
          <a:xfrm>
            <a:off x="3292475" y="3794125"/>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8214" name="Freeform 22"/>
          <p:cNvSpPr>
            <a:spLocks/>
          </p:cNvSpPr>
          <p:nvPr/>
        </p:nvSpPr>
        <p:spPr bwMode="auto">
          <a:xfrm>
            <a:off x="3108325" y="3794125"/>
            <a:ext cx="731838"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8224" name="Freeform 32"/>
          <p:cNvSpPr>
            <a:spLocks/>
          </p:cNvSpPr>
          <p:nvPr/>
        </p:nvSpPr>
        <p:spPr bwMode="auto">
          <a:xfrm>
            <a:off x="2924175" y="3794125"/>
            <a:ext cx="731838"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8227" name="Freeform 35"/>
          <p:cNvSpPr>
            <a:spLocks/>
          </p:cNvSpPr>
          <p:nvPr/>
        </p:nvSpPr>
        <p:spPr bwMode="auto">
          <a:xfrm>
            <a:off x="2743200" y="3794125"/>
            <a:ext cx="731838"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8230" name="Freeform 38"/>
          <p:cNvSpPr>
            <a:spLocks/>
          </p:cNvSpPr>
          <p:nvPr/>
        </p:nvSpPr>
        <p:spPr bwMode="auto">
          <a:xfrm>
            <a:off x="2560638" y="3794125"/>
            <a:ext cx="731837"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8200" name="Freeform 8"/>
          <p:cNvSpPr>
            <a:spLocks/>
          </p:cNvSpPr>
          <p:nvPr/>
        </p:nvSpPr>
        <p:spPr bwMode="auto">
          <a:xfrm>
            <a:off x="3292475" y="1600200"/>
            <a:ext cx="2743200" cy="2743200"/>
          </a:xfrm>
          <a:custGeom>
            <a:avLst/>
            <a:gdLst>
              <a:gd name="T0" fmla="*/ 345 w 1728"/>
              <a:gd name="T1" fmla="*/ 346 h 1728"/>
              <a:gd name="T2" fmla="*/ 1382 w 1728"/>
              <a:gd name="T3" fmla="*/ 346 h 1728"/>
              <a:gd name="T4" fmla="*/ 1382 w 1728"/>
              <a:gd name="T5" fmla="*/ 1728 h 1728"/>
              <a:gd name="T6" fmla="*/ 1728 w 1728"/>
              <a:gd name="T7" fmla="*/ 1382 h 1728"/>
              <a:gd name="T8" fmla="*/ 1728 w 1728"/>
              <a:gd name="T9" fmla="*/ 0 h 1728"/>
              <a:gd name="T10" fmla="*/ 1382 w 1728"/>
              <a:gd name="T11" fmla="*/ 346 h 1728"/>
              <a:gd name="T12" fmla="*/ 1728 w 1728"/>
              <a:gd name="T13" fmla="*/ 0 h 1728"/>
              <a:gd name="T14" fmla="*/ 345 w 1728"/>
              <a:gd name="T15" fmla="*/ 0 h 1728"/>
              <a:gd name="T16" fmla="*/ 0 w 1728"/>
              <a:gd name="T17" fmla="*/ 346 h 1728"/>
              <a:gd name="T18" fmla="*/ 345 w 1728"/>
              <a:gd name="T19" fmla="*/ 346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8" h="1728">
                <a:moveTo>
                  <a:pt x="345" y="346"/>
                </a:moveTo>
                <a:lnTo>
                  <a:pt x="1382" y="346"/>
                </a:lnTo>
                <a:lnTo>
                  <a:pt x="1382" y="1728"/>
                </a:lnTo>
                <a:lnTo>
                  <a:pt x="1728" y="1382"/>
                </a:lnTo>
                <a:lnTo>
                  <a:pt x="1728" y="0"/>
                </a:lnTo>
                <a:lnTo>
                  <a:pt x="1382" y="346"/>
                </a:lnTo>
                <a:lnTo>
                  <a:pt x="1728" y="0"/>
                </a:lnTo>
                <a:lnTo>
                  <a:pt x="345" y="0"/>
                </a:lnTo>
                <a:lnTo>
                  <a:pt x="0" y="346"/>
                </a:lnTo>
                <a:lnTo>
                  <a:pt x="345" y="346"/>
                </a:lnTo>
                <a:close/>
              </a:path>
            </a:pathLst>
          </a:custGeom>
          <a:noFill/>
          <a:ln w="9525" cap="flat" cmpd="sng">
            <a:solidFill>
              <a:srgbClr val="003366"/>
            </a:solidFill>
            <a:prstDash val="solid"/>
            <a:round/>
            <a:headEnd type="none" w="med" len="med"/>
            <a:tailEnd type="none" w="med" len="med"/>
          </a:ln>
          <a:effectLst/>
          <a:extLst>
            <a:ext uri="{909E8E84-426E-40dd-AFC4-6F175D3DCCD1}">
              <a14:hiddenFill xmlns:a14="http://schemas.microsoft.com/office/drawing/2010/main">
                <a:solidFill>
                  <a:srgbClr val="666699">
                    <a:alpha val="25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8232" name="Text Box 40"/>
          <p:cNvSpPr txBox="1">
            <a:spLocks noChangeArrowheads="1"/>
          </p:cNvSpPr>
          <p:nvPr/>
        </p:nvSpPr>
        <p:spPr bwMode="auto">
          <a:xfrm>
            <a:off x="1279525" y="5075238"/>
            <a:ext cx="411480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spcBef>
                <a:spcPct val="50000"/>
              </a:spcBef>
            </a:pPr>
            <a:r>
              <a:rPr lang="en-US" sz="4000">
                <a:solidFill>
                  <a:srgbClr val="990000"/>
                </a:solidFill>
              </a:rPr>
              <a:t>imagine a GPU</a:t>
            </a:r>
          </a:p>
        </p:txBody>
      </p:sp>
    </p:spTree>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232"/>
                                        </p:tgtEl>
                                        <p:attrNameLst>
                                          <p:attrName>style.visibility</p:attrName>
                                        </p:attrNameLst>
                                      </p:cBhvr>
                                      <p:to>
                                        <p:strVal val="visible"/>
                                      </p:to>
                                    </p:set>
                                    <p:animEffect transition="in" filter="fade">
                                      <p:cBhvr>
                                        <p:cTn id="7" dur="500"/>
                                        <p:tgtEl>
                                          <p:spTgt spid="8232"/>
                                        </p:tgtEl>
                                      </p:cBhvr>
                                    </p:animEffect>
                                  </p:childTnLst>
                                </p:cTn>
                              </p:par>
                            </p:childTnLst>
                          </p:cTn>
                        </p:par>
                        <p:par>
                          <p:cTn id="8" fill="hold">
                            <p:stCondLst>
                              <p:cond delay="500"/>
                            </p:stCondLst>
                            <p:childTnLst>
                              <p:par>
                                <p:cTn id="9" presetID="10" presetClass="exit" presetSubtype="0" fill="hold" grpId="1" nodeType="afterEffect">
                                  <p:stCondLst>
                                    <p:cond delay="0"/>
                                  </p:stCondLst>
                                  <p:childTnLst>
                                    <p:animEffect transition="out" filter="fade">
                                      <p:cBhvr>
                                        <p:cTn id="10" dur="2000"/>
                                        <p:tgtEl>
                                          <p:spTgt spid="8232"/>
                                        </p:tgtEl>
                                      </p:cBhvr>
                                    </p:animEffect>
                                    <p:set>
                                      <p:cBhvr>
                                        <p:cTn id="11" dur="1" fill="hold">
                                          <p:stCondLst>
                                            <p:cond delay="1999"/>
                                          </p:stCondLst>
                                        </p:cTn>
                                        <p:tgtEl>
                                          <p:spTgt spid="8232"/>
                                        </p:tgtEl>
                                        <p:attrNameLst>
                                          <p:attrName>style.visibility</p:attrName>
                                        </p:attrNameLst>
                                      </p:cBhvr>
                                      <p:to>
                                        <p:strVal val="hidden"/>
                                      </p:to>
                                    </p:set>
                                  </p:childTnLst>
                                </p:cTn>
                              </p:par>
                            </p:childTnLst>
                          </p:cTn>
                        </p:par>
                        <p:par>
                          <p:cTn id="12" fill="hold">
                            <p:stCondLst>
                              <p:cond delay="2500"/>
                            </p:stCondLst>
                            <p:childTnLst>
                              <p:par>
                                <p:cTn id="13" presetID="10" presetClass="entr" presetSubtype="0" fill="hold" grpId="0" nodeType="afterEffect">
                                  <p:stCondLst>
                                    <p:cond delay="0"/>
                                  </p:stCondLst>
                                  <p:childTnLst>
                                    <p:set>
                                      <p:cBhvr>
                                        <p:cTn id="14" dur="1" fill="hold">
                                          <p:stCondLst>
                                            <p:cond delay="0"/>
                                          </p:stCondLst>
                                        </p:cTn>
                                        <p:tgtEl>
                                          <p:spTgt spid="8229"/>
                                        </p:tgtEl>
                                        <p:attrNameLst>
                                          <p:attrName>style.visibility</p:attrName>
                                        </p:attrNameLst>
                                      </p:cBhvr>
                                      <p:to>
                                        <p:strVal val="visible"/>
                                      </p:to>
                                    </p:set>
                                    <p:animEffect transition="in" filter="fade">
                                      <p:cBhvr>
                                        <p:cTn id="15" dur="2000"/>
                                        <p:tgtEl>
                                          <p:spTgt spid="8229"/>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8231"/>
                                        </p:tgtEl>
                                        <p:attrNameLst>
                                          <p:attrName>style.visibility</p:attrName>
                                        </p:attrNameLst>
                                      </p:cBhvr>
                                      <p:to>
                                        <p:strVal val="visible"/>
                                      </p:to>
                                    </p:set>
                                    <p:animEffect transition="in" filter="fade">
                                      <p:cBhvr>
                                        <p:cTn id="18" dur="2000"/>
                                        <p:tgtEl>
                                          <p:spTgt spid="823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8226"/>
                                        </p:tgtEl>
                                        <p:attrNameLst>
                                          <p:attrName>style.visibility</p:attrName>
                                        </p:attrNameLst>
                                      </p:cBhvr>
                                      <p:to>
                                        <p:strVal val="visible"/>
                                      </p:to>
                                    </p:set>
                                    <p:animEffect transition="in" filter="fade">
                                      <p:cBhvr>
                                        <p:cTn id="21" dur="2000"/>
                                        <p:tgtEl>
                                          <p:spTgt spid="8226"/>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8228"/>
                                        </p:tgtEl>
                                        <p:attrNameLst>
                                          <p:attrName>style.visibility</p:attrName>
                                        </p:attrNameLst>
                                      </p:cBhvr>
                                      <p:to>
                                        <p:strVal val="visible"/>
                                      </p:to>
                                    </p:set>
                                    <p:animEffect transition="in" filter="fade">
                                      <p:cBhvr>
                                        <p:cTn id="24" dur="2000"/>
                                        <p:tgtEl>
                                          <p:spTgt spid="8228"/>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8223"/>
                                        </p:tgtEl>
                                        <p:attrNameLst>
                                          <p:attrName>style.visibility</p:attrName>
                                        </p:attrNameLst>
                                      </p:cBhvr>
                                      <p:to>
                                        <p:strVal val="visible"/>
                                      </p:to>
                                    </p:set>
                                    <p:animEffect transition="in" filter="fade">
                                      <p:cBhvr>
                                        <p:cTn id="27" dur="2000"/>
                                        <p:tgtEl>
                                          <p:spTgt spid="8223"/>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8225"/>
                                        </p:tgtEl>
                                        <p:attrNameLst>
                                          <p:attrName>style.visibility</p:attrName>
                                        </p:attrNameLst>
                                      </p:cBhvr>
                                      <p:to>
                                        <p:strVal val="visible"/>
                                      </p:to>
                                    </p:set>
                                    <p:animEffect transition="in" filter="fade">
                                      <p:cBhvr>
                                        <p:cTn id="30" dur="2000"/>
                                        <p:tgtEl>
                                          <p:spTgt spid="8225"/>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8213"/>
                                        </p:tgtEl>
                                        <p:attrNameLst>
                                          <p:attrName>style.visibility</p:attrName>
                                        </p:attrNameLst>
                                      </p:cBhvr>
                                      <p:to>
                                        <p:strVal val="visible"/>
                                      </p:to>
                                    </p:set>
                                    <p:animEffect transition="in" filter="fade">
                                      <p:cBhvr>
                                        <p:cTn id="33" dur="2000"/>
                                        <p:tgtEl>
                                          <p:spTgt spid="8213"/>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8215"/>
                                        </p:tgtEl>
                                        <p:attrNameLst>
                                          <p:attrName>style.visibility</p:attrName>
                                        </p:attrNameLst>
                                      </p:cBhvr>
                                      <p:to>
                                        <p:strVal val="visible"/>
                                      </p:to>
                                    </p:set>
                                    <p:animEffect transition="in" filter="fade">
                                      <p:cBhvr>
                                        <p:cTn id="36" dur="2000"/>
                                        <p:tgtEl>
                                          <p:spTgt spid="8215"/>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8214"/>
                                        </p:tgtEl>
                                        <p:attrNameLst>
                                          <p:attrName>style.visibility</p:attrName>
                                        </p:attrNameLst>
                                      </p:cBhvr>
                                      <p:to>
                                        <p:strVal val="visible"/>
                                      </p:to>
                                    </p:set>
                                    <p:animEffect transition="in" filter="fade">
                                      <p:cBhvr>
                                        <p:cTn id="39" dur="2000"/>
                                        <p:tgtEl>
                                          <p:spTgt spid="8214"/>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8224"/>
                                        </p:tgtEl>
                                        <p:attrNameLst>
                                          <p:attrName>style.visibility</p:attrName>
                                        </p:attrNameLst>
                                      </p:cBhvr>
                                      <p:to>
                                        <p:strVal val="visible"/>
                                      </p:to>
                                    </p:set>
                                    <p:animEffect transition="in" filter="fade">
                                      <p:cBhvr>
                                        <p:cTn id="42" dur="2000"/>
                                        <p:tgtEl>
                                          <p:spTgt spid="8224"/>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8227"/>
                                        </p:tgtEl>
                                        <p:attrNameLst>
                                          <p:attrName>style.visibility</p:attrName>
                                        </p:attrNameLst>
                                      </p:cBhvr>
                                      <p:to>
                                        <p:strVal val="visible"/>
                                      </p:to>
                                    </p:set>
                                    <p:animEffect transition="in" filter="fade">
                                      <p:cBhvr>
                                        <p:cTn id="45" dur="2000"/>
                                        <p:tgtEl>
                                          <p:spTgt spid="8227"/>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8230"/>
                                        </p:tgtEl>
                                        <p:attrNameLst>
                                          <p:attrName>style.visibility</p:attrName>
                                        </p:attrNameLst>
                                      </p:cBhvr>
                                      <p:to>
                                        <p:strVal val="visible"/>
                                      </p:to>
                                    </p:set>
                                    <p:animEffect transition="in" filter="fade">
                                      <p:cBhvr>
                                        <p:cTn id="48" dur="2000"/>
                                        <p:tgtEl>
                                          <p:spTgt spid="82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29" grpId="0" animBg="1"/>
      <p:bldP spid="8231" grpId="0" animBg="1"/>
      <p:bldP spid="8226" grpId="0" animBg="1"/>
      <p:bldP spid="8228" grpId="0" animBg="1"/>
      <p:bldP spid="8223" grpId="0" animBg="1"/>
      <p:bldP spid="8225" grpId="0" animBg="1"/>
      <p:bldP spid="8213" grpId="0" animBg="1"/>
      <p:bldP spid="8215" grpId="0" animBg="1"/>
      <p:bldP spid="8214" grpId="0" animBg="1"/>
      <p:bldP spid="8224" grpId="0" animBg="1"/>
      <p:bldP spid="8227" grpId="0" animBg="1"/>
      <p:bldP spid="8230" grpId="0" animBg="1"/>
      <p:bldP spid="8232" grpId="0"/>
      <p:bldP spid="8232" grpId="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218" name="Group 2"/>
          <p:cNvGrpSpPr>
            <a:grpSpLocks/>
          </p:cNvGrpSpPr>
          <p:nvPr/>
        </p:nvGrpSpPr>
        <p:grpSpPr bwMode="auto">
          <a:xfrm>
            <a:off x="3292475" y="1600200"/>
            <a:ext cx="2743200" cy="2743200"/>
            <a:chOff x="2074" y="1008"/>
            <a:chExt cx="1728" cy="1728"/>
          </a:xfrm>
        </p:grpSpPr>
        <p:sp>
          <p:nvSpPr>
            <p:cNvPr id="9219" name="Freeform 3"/>
            <p:cNvSpPr>
              <a:spLocks/>
            </p:cNvSpPr>
            <p:nvPr/>
          </p:nvSpPr>
          <p:spPr bwMode="auto">
            <a:xfrm>
              <a:off x="2074"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9220" name="Rectangle 4"/>
            <p:cNvSpPr>
              <a:spLocks noChangeArrowheads="1"/>
            </p:cNvSpPr>
            <p:nvPr/>
          </p:nvSpPr>
          <p:spPr bwMode="auto">
            <a:xfrm>
              <a:off x="2074" y="1354"/>
              <a:ext cx="1382" cy="1382"/>
            </a:xfrm>
            <a:prstGeom prst="rect">
              <a:avLst/>
            </a:prstGeom>
            <a:solidFill>
              <a:srgbClr val="666699">
                <a:alpha val="25000"/>
              </a:srgbClr>
            </a:solidFill>
            <a:ln w="9525">
              <a:solidFill>
                <a:srgbClr val="003366"/>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a:lstStyle/>
            <a:p>
              <a:endParaRPr lang="en-US"/>
            </a:p>
          </p:txBody>
        </p:sp>
        <p:sp>
          <p:nvSpPr>
            <p:cNvPr id="9221" name="Freeform 5"/>
            <p:cNvSpPr>
              <a:spLocks/>
            </p:cNvSpPr>
            <p:nvPr/>
          </p:nvSpPr>
          <p:spPr bwMode="auto">
            <a:xfrm>
              <a:off x="3456" y="1008"/>
              <a:ext cx="346" cy="1728"/>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666699">
                <a:alpha val="2500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9222" name="Freeform 6"/>
            <p:cNvSpPr>
              <a:spLocks/>
            </p:cNvSpPr>
            <p:nvPr/>
          </p:nvSpPr>
          <p:spPr bwMode="auto">
            <a:xfrm>
              <a:off x="2074" y="1008"/>
              <a:ext cx="1728" cy="346"/>
            </a:xfrm>
            <a:custGeom>
              <a:avLst/>
              <a:gdLst>
                <a:gd name="T0" fmla="*/ 0 w 1728"/>
                <a:gd name="T1" fmla="*/ 346 h 346"/>
                <a:gd name="T2" fmla="*/ 345 w 1728"/>
                <a:gd name="T3" fmla="*/ 0 h 346"/>
                <a:gd name="T4" fmla="*/ 1728 w 1728"/>
                <a:gd name="T5" fmla="*/ 0 h 346"/>
                <a:gd name="T6" fmla="*/ 1382 w 1728"/>
                <a:gd name="T7" fmla="*/ 346 h 346"/>
                <a:gd name="T8" fmla="*/ 0 w 1728"/>
                <a:gd name="T9" fmla="*/ 346 h 346"/>
              </a:gdLst>
              <a:ahLst/>
              <a:cxnLst>
                <a:cxn ang="0">
                  <a:pos x="T0" y="T1"/>
                </a:cxn>
                <a:cxn ang="0">
                  <a:pos x="T2" y="T3"/>
                </a:cxn>
                <a:cxn ang="0">
                  <a:pos x="T4" y="T5"/>
                </a:cxn>
                <a:cxn ang="0">
                  <a:pos x="T6" y="T7"/>
                </a:cxn>
                <a:cxn ang="0">
                  <a:pos x="T8" y="T9"/>
                </a:cxn>
              </a:cxnLst>
              <a:rect l="0" t="0" r="r" b="b"/>
              <a:pathLst>
                <a:path w="1728" h="346">
                  <a:moveTo>
                    <a:pt x="0" y="346"/>
                  </a:moveTo>
                  <a:lnTo>
                    <a:pt x="345" y="0"/>
                  </a:lnTo>
                  <a:lnTo>
                    <a:pt x="1728" y="0"/>
                  </a:lnTo>
                  <a:lnTo>
                    <a:pt x="1382" y="346"/>
                  </a:lnTo>
                  <a:lnTo>
                    <a:pt x="0" y="346"/>
                  </a:lnTo>
                  <a:close/>
                </a:path>
              </a:pathLst>
            </a:custGeom>
            <a:solidFill>
              <a:srgbClr val="666699">
                <a:alpha val="2500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9223" name="Freeform 7"/>
            <p:cNvSpPr>
              <a:spLocks/>
            </p:cNvSpPr>
            <p:nvPr/>
          </p:nvSpPr>
          <p:spPr bwMode="auto">
            <a:xfrm>
              <a:off x="2074" y="2390"/>
              <a:ext cx="1728" cy="346"/>
            </a:xfrm>
            <a:custGeom>
              <a:avLst/>
              <a:gdLst>
                <a:gd name="T0" fmla="*/ 0 w 1728"/>
                <a:gd name="T1" fmla="*/ 346 h 346"/>
                <a:gd name="T2" fmla="*/ 345 w 1728"/>
                <a:gd name="T3" fmla="*/ 0 h 346"/>
                <a:gd name="T4" fmla="*/ 1728 w 1728"/>
                <a:gd name="T5" fmla="*/ 0 h 346"/>
                <a:gd name="T6" fmla="*/ 1382 w 1728"/>
                <a:gd name="T7" fmla="*/ 346 h 346"/>
                <a:gd name="T8" fmla="*/ 0 w 1728"/>
                <a:gd name="T9" fmla="*/ 346 h 346"/>
              </a:gdLst>
              <a:ahLst/>
              <a:cxnLst>
                <a:cxn ang="0">
                  <a:pos x="T0" y="T1"/>
                </a:cxn>
                <a:cxn ang="0">
                  <a:pos x="T2" y="T3"/>
                </a:cxn>
                <a:cxn ang="0">
                  <a:pos x="T4" y="T5"/>
                </a:cxn>
                <a:cxn ang="0">
                  <a:pos x="T6" y="T7"/>
                </a:cxn>
                <a:cxn ang="0">
                  <a:pos x="T8" y="T9"/>
                </a:cxn>
              </a:cxnLst>
              <a:rect l="0" t="0" r="r" b="b"/>
              <a:pathLst>
                <a:path w="1728" h="346">
                  <a:moveTo>
                    <a:pt x="0" y="346"/>
                  </a:moveTo>
                  <a:lnTo>
                    <a:pt x="345" y="0"/>
                  </a:lnTo>
                  <a:lnTo>
                    <a:pt x="1728" y="0"/>
                  </a:lnTo>
                  <a:lnTo>
                    <a:pt x="1382" y="346"/>
                  </a:lnTo>
                  <a:lnTo>
                    <a:pt x="0" y="346"/>
                  </a:lnTo>
                  <a:close/>
                </a:path>
              </a:pathLst>
            </a:custGeom>
            <a:solidFill>
              <a:srgbClr val="666699">
                <a:alpha val="2500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grpSp>
      <p:sp>
        <p:nvSpPr>
          <p:cNvPr id="9224" name="Freeform 8"/>
          <p:cNvSpPr>
            <a:spLocks/>
          </p:cNvSpPr>
          <p:nvPr/>
        </p:nvSpPr>
        <p:spPr bwMode="auto">
          <a:xfrm>
            <a:off x="3475038" y="1600200"/>
            <a:ext cx="547687" cy="2743200"/>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9225" name="Freeform 9"/>
          <p:cNvSpPr>
            <a:spLocks/>
          </p:cNvSpPr>
          <p:nvPr/>
        </p:nvSpPr>
        <p:spPr bwMode="auto">
          <a:xfrm>
            <a:off x="5303838" y="1600200"/>
            <a:ext cx="547687" cy="2743200"/>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9226" name="Freeform 10"/>
          <p:cNvSpPr>
            <a:spLocks/>
          </p:cNvSpPr>
          <p:nvPr/>
        </p:nvSpPr>
        <p:spPr bwMode="auto">
          <a:xfrm>
            <a:off x="5121275" y="1600200"/>
            <a:ext cx="547688" cy="2743200"/>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9227" name="Freeform 11"/>
          <p:cNvSpPr>
            <a:spLocks/>
          </p:cNvSpPr>
          <p:nvPr/>
        </p:nvSpPr>
        <p:spPr bwMode="auto">
          <a:xfrm>
            <a:off x="4937125" y="1600200"/>
            <a:ext cx="547688" cy="2743200"/>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9228" name="Freeform 12"/>
          <p:cNvSpPr>
            <a:spLocks/>
          </p:cNvSpPr>
          <p:nvPr/>
        </p:nvSpPr>
        <p:spPr bwMode="auto">
          <a:xfrm>
            <a:off x="4754563" y="1600200"/>
            <a:ext cx="547687" cy="2743200"/>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9229" name="Freeform 13"/>
          <p:cNvSpPr>
            <a:spLocks/>
          </p:cNvSpPr>
          <p:nvPr/>
        </p:nvSpPr>
        <p:spPr bwMode="auto">
          <a:xfrm>
            <a:off x="4572000" y="1600200"/>
            <a:ext cx="547688" cy="2743200"/>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9230" name="Freeform 14"/>
          <p:cNvSpPr>
            <a:spLocks/>
          </p:cNvSpPr>
          <p:nvPr/>
        </p:nvSpPr>
        <p:spPr bwMode="auto">
          <a:xfrm>
            <a:off x="4389438" y="1600200"/>
            <a:ext cx="547687" cy="2743200"/>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9231" name="Freeform 15"/>
          <p:cNvSpPr>
            <a:spLocks/>
          </p:cNvSpPr>
          <p:nvPr/>
        </p:nvSpPr>
        <p:spPr bwMode="auto">
          <a:xfrm>
            <a:off x="4206875" y="1600200"/>
            <a:ext cx="547688" cy="2743200"/>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9232" name="Freeform 16"/>
          <p:cNvSpPr>
            <a:spLocks/>
          </p:cNvSpPr>
          <p:nvPr/>
        </p:nvSpPr>
        <p:spPr bwMode="auto">
          <a:xfrm>
            <a:off x="4022725" y="1600200"/>
            <a:ext cx="547688" cy="2743200"/>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9233" name="Freeform 17"/>
          <p:cNvSpPr>
            <a:spLocks/>
          </p:cNvSpPr>
          <p:nvPr/>
        </p:nvSpPr>
        <p:spPr bwMode="auto">
          <a:xfrm>
            <a:off x="3840163" y="1600200"/>
            <a:ext cx="547687" cy="2743200"/>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9234" name="Freeform 18"/>
          <p:cNvSpPr>
            <a:spLocks/>
          </p:cNvSpPr>
          <p:nvPr/>
        </p:nvSpPr>
        <p:spPr bwMode="auto">
          <a:xfrm>
            <a:off x="3657600" y="1600200"/>
            <a:ext cx="547688" cy="2743200"/>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9235" name="Rectangle 19"/>
          <p:cNvSpPr>
            <a:spLocks noChangeArrowheads="1"/>
          </p:cNvSpPr>
          <p:nvPr/>
        </p:nvSpPr>
        <p:spPr bwMode="auto">
          <a:xfrm>
            <a:off x="2560638" y="4343400"/>
            <a:ext cx="182562"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9236" name="Freeform 20"/>
          <p:cNvSpPr>
            <a:spLocks/>
          </p:cNvSpPr>
          <p:nvPr/>
        </p:nvSpPr>
        <p:spPr bwMode="auto">
          <a:xfrm>
            <a:off x="2744788" y="3794125"/>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9237" name="Rectangle 21"/>
          <p:cNvSpPr>
            <a:spLocks noChangeArrowheads="1"/>
          </p:cNvSpPr>
          <p:nvPr/>
        </p:nvSpPr>
        <p:spPr bwMode="auto">
          <a:xfrm>
            <a:off x="2743200" y="4343400"/>
            <a:ext cx="182563"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9238" name="Freeform 22"/>
          <p:cNvSpPr>
            <a:spLocks/>
          </p:cNvSpPr>
          <p:nvPr/>
        </p:nvSpPr>
        <p:spPr bwMode="auto">
          <a:xfrm>
            <a:off x="2927350" y="3794125"/>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9239" name="Rectangle 23"/>
          <p:cNvSpPr>
            <a:spLocks noChangeArrowheads="1"/>
          </p:cNvSpPr>
          <p:nvPr/>
        </p:nvSpPr>
        <p:spPr bwMode="auto">
          <a:xfrm>
            <a:off x="2924175" y="4343400"/>
            <a:ext cx="182563"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9240" name="Freeform 24"/>
          <p:cNvSpPr>
            <a:spLocks/>
          </p:cNvSpPr>
          <p:nvPr/>
        </p:nvSpPr>
        <p:spPr bwMode="auto">
          <a:xfrm>
            <a:off x="3108325" y="3794125"/>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9241" name="Rectangle 25"/>
          <p:cNvSpPr>
            <a:spLocks noChangeArrowheads="1"/>
          </p:cNvSpPr>
          <p:nvPr/>
        </p:nvSpPr>
        <p:spPr bwMode="auto">
          <a:xfrm>
            <a:off x="3108325" y="4343400"/>
            <a:ext cx="182563"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9242" name="Freeform 26"/>
          <p:cNvSpPr>
            <a:spLocks/>
          </p:cNvSpPr>
          <p:nvPr/>
        </p:nvSpPr>
        <p:spPr bwMode="auto">
          <a:xfrm>
            <a:off x="3292475" y="3794125"/>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9243" name="Freeform 27"/>
          <p:cNvSpPr>
            <a:spLocks/>
          </p:cNvSpPr>
          <p:nvPr/>
        </p:nvSpPr>
        <p:spPr bwMode="auto">
          <a:xfrm>
            <a:off x="3108325" y="3794125"/>
            <a:ext cx="731838"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9244" name="Freeform 28"/>
          <p:cNvSpPr>
            <a:spLocks/>
          </p:cNvSpPr>
          <p:nvPr/>
        </p:nvSpPr>
        <p:spPr bwMode="auto">
          <a:xfrm>
            <a:off x="2924175" y="3794125"/>
            <a:ext cx="731838"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9245" name="Freeform 29"/>
          <p:cNvSpPr>
            <a:spLocks/>
          </p:cNvSpPr>
          <p:nvPr/>
        </p:nvSpPr>
        <p:spPr bwMode="auto">
          <a:xfrm>
            <a:off x="2743200" y="3794125"/>
            <a:ext cx="731838"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9246" name="Freeform 30"/>
          <p:cNvSpPr>
            <a:spLocks/>
          </p:cNvSpPr>
          <p:nvPr/>
        </p:nvSpPr>
        <p:spPr bwMode="auto">
          <a:xfrm>
            <a:off x="2560638" y="3794125"/>
            <a:ext cx="731837"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9247" name="Freeform 31"/>
          <p:cNvSpPr>
            <a:spLocks/>
          </p:cNvSpPr>
          <p:nvPr/>
        </p:nvSpPr>
        <p:spPr bwMode="auto">
          <a:xfrm>
            <a:off x="3292475" y="1600200"/>
            <a:ext cx="2743200" cy="2743200"/>
          </a:xfrm>
          <a:custGeom>
            <a:avLst/>
            <a:gdLst>
              <a:gd name="T0" fmla="*/ 345 w 1728"/>
              <a:gd name="T1" fmla="*/ 346 h 1728"/>
              <a:gd name="T2" fmla="*/ 1382 w 1728"/>
              <a:gd name="T3" fmla="*/ 346 h 1728"/>
              <a:gd name="T4" fmla="*/ 1382 w 1728"/>
              <a:gd name="T5" fmla="*/ 1728 h 1728"/>
              <a:gd name="T6" fmla="*/ 1728 w 1728"/>
              <a:gd name="T7" fmla="*/ 1382 h 1728"/>
              <a:gd name="T8" fmla="*/ 1728 w 1728"/>
              <a:gd name="T9" fmla="*/ 0 h 1728"/>
              <a:gd name="T10" fmla="*/ 1382 w 1728"/>
              <a:gd name="T11" fmla="*/ 346 h 1728"/>
              <a:gd name="T12" fmla="*/ 1728 w 1728"/>
              <a:gd name="T13" fmla="*/ 0 h 1728"/>
              <a:gd name="T14" fmla="*/ 345 w 1728"/>
              <a:gd name="T15" fmla="*/ 0 h 1728"/>
              <a:gd name="T16" fmla="*/ 0 w 1728"/>
              <a:gd name="T17" fmla="*/ 346 h 1728"/>
              <a:gd name="T18" fmla="*/ 345 w 1728"/>
              <a:gd name="T19" fmla="*/ 346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8" h="1728">
                <a:moveTo>
                  <a:pt x="345" y="346"/>
                </a:moveTo>
                <a:lnTo>
                  <a:pt x="1382" y="346"/>
                </a:lnTo>
                <a:lnTo>
                  <a:pt x="1382" y="1728"/>
                </a:lnTo>
                <a:lnTo>
                  <a:pt x="1728" y="1382"/>
                </a:lnTo>
                <a:lnTo>
                  <a:pt x="1728" y="0"/>
                </a:lnTo>
                <a:lnTo>
                  <a:pt x="1382" y="346"/>
                </a:lnTo>
                <a:lnTo>
                  <a:pt x="1728" y="0"/>
                </a:lnTo>
                <a:lnTo>
                  <a:pt x="345" y="0"/>
                </a:lnTo>
                <a:lnTo>
                  <a:pt x="0" y="346"/>
                </a:lnTo>
                <a:lnTo>
                  <a:pt x="345" y="346"/>
                </a:lnTo>
                <a:close/>
              </a:path>
            </a:pathLst>
          </a:custGeom>
          <a:noFill/>
          <a:ln w="9525" cap="flat" cmpd="sng">
            <a:solidFill>
              <a:srgbClr val="003366"/>
            </a:solidFill>
            <a:prstDash val="solid"/>
            <a:round/>
            <a:headEnd type="none" w="med" len="med"/>
            <a:tailEnd type="none" w="med" len="med"/>
          </a:ln>
          <a:effectLst/>
          <a:extLst>
            <a:ext uri="{909E8E84-426E-40dd-AFC4-6F175D3DCCD1}">
              <a14:hiddenFill xmlns:a14="http://schemas.microsoft.com/office/drawing/2010/main">
                <a:solidFill>
                  <a:srgbClr val="666699">
                    <a:alpha val="25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Tree>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0" presetClass="path" presetSubtype="0" accel="50000" decel="50000" fill="hold" grpId="0" nodeType="withEffect">
                                  <p:stCondLst>
                                    <p:cond delay="0"/>
                                  </p:stCondLst>
                                  <p:childTnLst>
                                    <p:animMotion origin="layout" path="M 0 0 L 0.2401 -0.32014 " pathEditMode="relative" ptsTypes="AA">
                                      <p:cBhvr>
                                        <p:cTn id="6" dur="2000" fill="hold"/>
                                        <p:tgtEl>
                                          <p:spTgt spid="9240"/>
                                        </p:tgtEl>
                                        <p:attrNameLst>
                                          <p:attrName>ppt_x</p:attrName>
                                          <p:attrName>ppt_y</p:attrName>
                                        </p:attrNameLst>
                                      </p:cBhvr>
                                    </p:animMotion>
                                  </p:childTnLst>
                                </p:cTn>
                              </p:par>
                              <p:par>
                                <p:cTn id="7" presetID="0" presetClass="path" presetSubtype="0" accel="50000" decel="50000" fill="hold" grpId="0" nodeType="withEffect">
                                  <p:stCondLst>
                                    <p:cond delay="0"/>
                                  </p:stCondLst>
                                  <p:childTnLst>
                                    <p:animMotion origin="layout" path="M 0 0 L 0.2401 -0.32014 " pathEditMode="relative" ptsTypes="AA">
                                      <p:cBhvr>
                                        <p:cTn id="8" dur="2000" fill="hold"/>
                                        <p:tgtEl>
                                          <p:spTgt spid="9241"/>
                                        </p:tgtEl>
                                        <p:attrNameLst>
                                          <p:attrName>ppt_x</p:attrName>
                                          <p:attrName>ppt_y</p:attrName>
                                        </p:attrNameLst>
                                      </p:cBhvr>
                                    </p:animMotion>
                                  </p:childTnLst>
                                </p:cTn>
                              </p:par>
                              <p:par>
                                <p:cTn id="9" presetID="0" presetClass="path" presetSubtype="0" accel="50000" decel="50000" fill="hold" grpId="0" nodeType="withEffect">
                                  <p:stCondLst>
                                    <p:cond delay="0"/>
                                  </p:stCondLst>
                                  <p:childTnLst>
                                    <p:animMotion origin="layout" path="M 0 0 L 0.2401 -0.32014 " pathEditMode="relative" ptsTypes="AA">
                                      <p:cBhvr>
                                        <p:cTn id="10" dur="2000" fill="hold"/>
                                        <p:tgtEl>
                                          <p:spTgt spid="9242"/>
                                        </p:tgtEl>
                                        <p:attrNameLst>
                                          <p:attrName>ppt_x</p:attrName>
                                          <p:attrName>ppt_y</p:attrName>
                                        </p:attrNameLst>
                                      </p:cBhvr>
                                    </p:animMotion>
                                  </p:childTnLst>
                                </p:cTn>
                              </p:par>
                              <p:par>
                                <p:cTn id="11" presetID="0" presetClass="path" presetSubtype="0" accel="50000" decel="50000" fill="hold" grpId="0" nodeType="withEffect">
                                  <p:stCondLst>
                                    <p:cond delay="0"/>
                                  </p:stCondLst>
                                  <p:childTnLst>
                                    <p:animMotion origin="layout" path="M 0 0 L 0.2401 -0.32014 " pathEditMode="relative" rAng="0" ptsTypes="AA">
                                      <p:cBhvr>
                                        <p:cTn id="12" dur="2000" fill="hold"/>
                                        <p:tgtEl>
                                          <p:spTgt spid="9243"/>
                                        </p:tgtEl>
                                        <p:attrNameLst>
                                          <p:attrName>ppt_x</p:attrName>
                                          <p:attrName>ppt_y</p:attrName>
                                        </p:attrNameLst>
                                      </p:cBhvr>
                                      <p:rCtr x="0" y="0"/>
                                    </p:animMotion>
                                  </p:childTnLst>
                                </p:cTn>
                              </p:par>
                              <p:par>
                                <p:cTn id="13" presetID="0" presetClass="path" presetSubtype="0" accel="50000" decel="50000" fill="hold" grpId="0" nodeType="withEffect">
                                  <p:stCondLst>
                                    <p:cond delay="0"/>
                                  </p:stCondLst>
                                  <p:childTnLst>
                                    <p:animMotion origin="layout" path="M 0 0 L 0.2401 -0.32014 " pathEditMode="relative" ptsTypes="AA">
                                      <p:cBhvr>
                                        <p:cTn id="14" dur="2000" fill="hold"/>
                                        <p:tgtEl>
                                          <p:spTgt spid="9239"/>
                                        </p:tgtEl>
                                        <p:attrNameLst>
                                          <p:attrName>ppt_x</p:attrName>
                                          <p:attrName>ppt_y</p:attrName>
                                        </p:attrNameLst>
                                      </p:cBhvr>
                                    </p:animMotion>
                                  </p:childTnLst>
                                </p:cTn>
                              </p:par>
                              <p:par>
                                <p:cTn id="15" presetID="0" presetClass="path" presetSubtype="0" accel="50000" decel="50000" fill="hold" grpId="0" nodeType="withEffect">
                                  <p:stCondLst>
                                    <p:cond delay="0"/>
                                  </p:stCondLst>
                                  <p:childTnLst>
                                    <p:animMotion origin="layout" path="M 0 0 L 0.2401 -0.32014 " pathEditMode="relative" ptsTypes="AA">
                                      <p:cBhvr>
                                        <p:cTn id="16" dur="2000" fill="hold"/>
                                        <p:tgtEl>
                                          <p:spTgt spid="9244"/>
                                        </p:tgtEl>
                                        <p:attrNameLst>
                                          <p:attrName>ppt_x</p:attrName>
                                          <p:attrName>ppt_y</p:attrName>
                                        </p:attrNameLst>
                                      </p:cBhvr>
                                    </p:animMotion>
                                  </p:childTnLst>
                                </p:cTn>
                              </p:par>
                            </p:childTnLst>
                          </p:cTn>
                        </p:par>
                      </p:childTnLst>
                    </p:cTn>
                  </p:par>
                  <p:par>
                    <p:cTn id="17" fill="hold">
                      <p:stCondLst>
                        <p:cond delay="indefinite"/>
                      </p:stCondLst>
                      <p:childTnLst>
                        <p:par>
                          <p:cTn id="18" fill="hold" nodeType="afterGroup">
                            <p:stCondLst>
                              <p:cond delay="0"/>
                            </p:stCondLst>
                            <p:childTnLst>
                              <p:par>
                                <p:cTn id="19" presetID="1" presetClass="emph" presetSubtype="2" fill="hold" nodeType="clickEffect">
                                  <p:stCondLst>
                                    <p:cond delay="0"/>
                                  </p:stCondLst>
                                  <p:childTnLst>
                                    <p:animClr clrSpc="rgb" dir="cw">
                                      <p:cBhvr>
                                        <p:cTn id="20" dur="1000" fill="hold"/>
                                        <p:tgtEl>
                                          <p:spTgt spid="9243"/>
                                        </p:tgtEl>
                                        <p:attrNameLst>
                                          <p:attrName>fillcolor</p:attrName>
                                        </p:attrNameLst>
                                      </p:cBhvr>
                                      <p:to>
                                        <a:schemeClr val="folHlink"/>
                                      </p:to>
                                    </p:animClr>
                                    <p:set>
                                      <p:cBhvr>
                                        <p:cTn id="21" dur="1000" fill="hold"/>
                                        <p:tgtEl>
                                          <p:spTgt spid="9243"/>
                                        </p:tgtEl>
                                        <p:attrNameLst>
                                          <p:attrName>fill.type</p:attrName>
                                        </p:attrNameLst>
                                      </p:cBhvr>
                                      <p:to>
                                        <p:strVal val="solid"/>
                                      </p:to>
                                    </p:set>
                                    <p:set>
                                      <p:cBhvr>
                                        <p:cTn id="22" dur="1000" fill="hold"/>
                                        <p:tgtEl>
                                          <p:spTgt spid="9243"/>
                                        </p:tgtEl>
                                        <p:attrNameLst>
                                          <p:attrName>fill.on</p:attrName>
                                        </p:attrNameLst>
                                      </p:cBhvr>
                                      <p:to>
                                        <p:strVal val="true"/>
                                      </p:to>
                                    </p:set>
                                  </p:childTnLst>
                                </p:cTn>
                              </p:par>
                              <p:par>
                                <p:cTn id="23" presetID="1" presetClass="emph" presetSubtype="2" fill="hold" nodeType="withEffect">
                                  <p:stCondLst>
                                    <p:cond delay="0"/>
                                  </p:stCondLst>
                                  <p:childTnLst>
                                    <p:animClr clrSpc="rgb" dir="cw">
                                      <p:cBhvr>
                                        <p:cTn id="24" dur="1000" fill="hold"/>
                                        <p:tgtEl>
                                          <p:spTgt spid="9242"/>
                                        </p:tgtEl>
                                        <p:attrNameLst>
                                          <p:attrName>fillcolor</p:attrName>
                                        </p:attrNameLst>
                                      </p:cBhvr>
                                      <p:to>
                                        <a:schemeClr val="folHlink"/>
                                      </p:to>
                                    </p:animClr>
                                    <p:set>
                                      <p:cBhvr>
                                        <p:cTn id="25" dur="1000" fill="hold"/>
                                        <p:tgtEl>
                                          <p:spTgt spid="9242"/>
                                        </p:tgtEl>
                                        <p:attrNameLst>
                                          <p:attrName>fill.type</p:attrName>
                                        </p:attrNameLst>
                                      </p:cBhvr>
                                      <p:to>
                                        <p:strVal val="solid"/>
                                      </p:to>
                                    </p:set>
                                    <p:set>
                                      <p:cBhvr>
                                        <p:cTn id="26" dur="1000" fill="hold"/>
                                        <p:tgtEl>
                                          <p:spTgt spid="9242"/>
                                        </p:tgtEl>
                                        <p:attrNameLst>
                                          <p:attrName>fill.on</p:attrName>
                                        </p:attrNameLst>
                                      </p:cBhvr>
                                      <p:to>
                                        <p:strVal val="true"/>
                                      </p:to>
                                    </p:set>
                                  </p:childTnLst>
                                </p:cTn>
                              </p:par>
                              <p:par>
                                <p:cTn id="27" presetID="1" presetClass="emph" presetSubtype="2" fill="hold" nodeType="withEffect">
                                  <p:stCondLst>
                                    <p:cond delay="0"/>
                                  </p:stCondLst>
                                  <p:childTnLst>
                                    <p:animClr clrSpc="rgb" dir="cw">
                                      <p:cBhvr>
                                        <p:cTn id="28" dur="1000" fill="hold"/>
                                        <p:tgtEl>
                                          <p:spTgt spid="9241"/>
                                        </p:tgtEl>
                                        <p:attrNameLst>
                                          <p:attrName>fillcolor</p:attrName>
                                        </p:attrNameLst>
                                      </p:cBhvr>
                                      <p:to>
                                        <a:schemeClr val="folHlink"/>
                                      </p:to>
                                    </p:animClr>
                                    <p:set>
                                      <p:cBhvr>
                                        <p:cTn id="29" dur="1000" fill="hold"/>
                                        <p:tgtEl>
                                          <p:spTgt spid="9241"/>
                                        </p:tgtEl>
                                        <p:attrNameLst>
                                          <p:attrName>fill.type</p:attrName>
                                        </p:attrNameLst>
                                      </p:cBhvr>
                                      <p:to>
                                        <p:strVal val="solid"/>
                                      </p:to>
                                    </p:set>
                                    <p:set>
                                      <p:cBhvr>
                                        <p:cTn id="30" dur="1000" fill="hold"/>
                                        <p:tgtEl>
                                          <p:spTgt spid="9241"/>
                                        </p:tgtEl>
                                        <p:attrNameLst>
                                          <p:attrName>fill.on</p:attrName>
                                        </p:attrNameLst>
                                      </p:cBhvr>
                                      <p:to>
                                        <p:strVal val="true"/>
                                      </p:to>
                                    </p:set>
                                  </p:childTnLst>
                                </p:cTn>
                              </p:par>
                            </p:childTnLst>
                          </p:cTn>
                        </p:par>
                        <p:par>
                          <p:cTn id="31" fill="hold" nodeType="afterGroup">
                            <p:stCondLst>
                              <p:cond delay="1000"/>
                            </p:stCondLst>
                            <p:childTnLst>
                              <p:par>
                                <p:cTn id="32" presetID="1" presetClass="emph" presetSubtype="2" fill="hold" nodeType="afterEffect">
                                  <p:stCondLst>
                                    <p:cond delay="0"/>
                                  </p:stCondLst>
                                  <p:childTnLst>
                                    <p:animClr clrSpc="rgb" dir="cw">
                                      <p:cBhvr>
                                        <p:cTn id="33" dur="500" fill="hold"/>
                                        <p:tgtEl>
                                          <p:spTgt spid="9239"/>
                                        </p:tgtEl>
                                        <p:attrNameLst>
                                          <p:attrName>fillcolor</p:attrName>
                                        </p:attrNameLst>
                                      </p:cBhvr>
                                      <p:to>
                                        <a:srgbClr val="FFCC00"/>
                                      </p:to>
                                    </p:animClr>
                                    <p:set>
                                      <p:cBhvr>
                                        <p:cTn id="34" dur="500" fill="hold"/>
                                        <p:tgtEl>
                                          <p:spTgt spid="9239"/>
                                        </p:tgtEl>
                                        <p:attrNameLst>
                                          <p:attrName>fill.type</p:attrName>
                                        </p:attrNameLst>
                                      </p:cBhvr>
                                      <p:to>
                                        <p:strVal val="solid"/>
                                      </p:to>
                                    </p:set>
                                    <p:set>
                                      <p:cBhvr>
                                        <p:cTn id="35" dur="500" fill="hold"/>
                                        <p:tgtEl>
                                          <p:spTgt spid="9239"/>
                                        </p:tgtEl>
                                        <p:attrNameLst>
                                          <p:attrName>fill.on</p:attrName>
                                        </p:attrNameLst>
                                      </p:cBhvr>
                                      <p:to>
                                        <p:strVal val="true"/>
                                      </p:to>
                                    </p:set>
                                  </p:childTnLst>
                                </p:cTn>
                              </p:par>
                              <p:par>
                                <p:cTn id="36" presetID="1" presetClass="emph" presetSubtype="2" fill="hold" nodeType="withEffect">
                                  <p:stCondLst>
                                    <p:cond delay="0"/>
                                  </p:stCondLst>
                                  <p:childTnLst>
                                    <p:animClr clrSpc="rgb" dir="cw">
                                      <p:cBhvr>
                                        <p:cTn id="37" dur="500" fill="hold"/>
                                        <p:tgtEl>
                                          <p:spTgt spid="9244"/>
                                        </p:tgtEl>
                                        <p:attrNameLst>
                                          <p:attrName>fillcolor</p:attrName>
                                        </p:attrNameLst>
                                      </p:cBhvr>
                                      <p:to>
                                        <a:srgbClr val="FFCC00"/>
                                      </p:to>
                                    </p:animClr>
                                    <p:set>
                                      <p:cBhvr>
                                        <p:cTn id="38" dur="500" fill="hold"/>
                                        <p:tgtEl>
                                          <p:spTgt spid="9244"/>
                                        </p:tgtEl>
                                        <p:attrNameLst>
                                          <p:attrName>fill.type</p:attrName>
                                        </p:attrNameLst>
                                      </p:cBhvr>
                                      <p:to>
                                        <p:strVal val="solid"/>
                                      </p:to>
                                    </p:set>
                                    <p:set>
                                      <p:cBhvr>
                                        <p:cTn id="39" dur="500" fill="hold"/>
                                        <p:tgtEl>
                                          <p:spTgt spid="9244"/>
                                        </p:tgtEl>
                                        <p:attrNameLst>
                                          <p:attrName>fill.on</p:attrName>
                                        </p:attrNameLst>
                                      </p:cBhvr>
                                      <p:to>
                                        <p:strVal val="true"/>
                                      </p:to>
                                    </p:set>
                                  </p:childTnLst>
                                </p:cTn>
                              </p:par>
                            </p:childTnLst>
                          </p:cTn>
                        </p:par>
                        <p:par>
                          <p:cTn id="40" fill="hold" nodeType="afterGroup">
                            <p:stCondLst>
                              <p:cond delay="1500"/>
                            </p:stCondLst>
                            <p:childTnLst>
                              <p:par>
                                <p:cTn id="41" presetID="1" presetClass="emph" presetSubtype="2" fill="hold" nodeType="afterEffect">
                                  <p:stCondLst>
                                    <p:cond delay="0"/>
                                  </p:stCondLst>
                                  <p:childTnLst>
                                    <p:animClr clrSpc="rgb" dir="cw">
                                      <p:cBhvr>
                                        <p:cTn id="42" dur="500" fill="hold"/>
                                        <p:tgtEl>
                                          <p:spTgt spid="9239"/>
                                        </p:tgtEl>
                                        <p:attrNameLst>
                                          <p:attrName>fillcolor</p:attrName>
                                        </p:attrNameLst>
                                      </p:cBhvr>
                                      <p:to>
                                        <a:srgbClr val="990000"/>
                                      </p:to>
                                    </p:animClr>
                                    <p:set>
                                      <p:cBhvr>
                                        <p:cTn id="43" dur="500" fill="hold"/>
                                        <p:tgtEl>
                                          <p:spTgt spid="9239"/>
                                        </p:tgtEl>
                                        <p:attrNameLst>
                                          <p:attrName>fill.type</p:attrName>
                                        </p:attrNameLst>
                                      </p:cBhvr>
                                      <p:to>
                                        <p:strVal val="solid"/>
                                      </p:to>
                                    </p:set>
                                    <p:set>
                                      <p:cBhvr>
                                        <p:cTn id="44" dur="500" fill="hold"/>
                                        <p:tgtEl>
                                          <p:spTgt spid="9239"/>
                                        </p:tgtEl>
                                        <p:attrNameLst>
                                          <p:attrName>fill.on</p:attrName>
                                        </p:attrNameLst>
                                      </p:cBhvr>
                                      <p:to>
                                        <p:strVal val="true"/>
                                      </p:to>
                                    </p:set>
                                  </p:childTnLst>
                                </p:cTn>
                              </p:par>
                              <p:par>
                                <p:cTn id="45" presetID="1" presetClass="emph" presetSubtype="2" fill="hold" nodeType="withEffect">
                                  <p:stCondLst>
                                    <p:cond delay="0"/>
                                  </p:stCondLst>
                                  <p:childTnLst>
                                    <p:animClr clrSpc="rgb" dir="cw">
                                      <p:cBhvr>
                                        <p:cTn id="46" dur="500" fill="hold"/>
                                        <p:tgtEl>
                                          <p:spTgt spid="9244"/>
                                        </p:tgtEl>
                                        <p:attrNameLst>
                                          <p:attrName>fillcolor</p:attrName>
                                        </p:attrNameLst>
                                      </p:cBhvr>
                                      <p:to>
                                        <a:srgbClr val="990000"/>
                                      </p:to>
                                    </p:animClr>
                                    <p:set>
                                      <p:cBhvr>
                                        <p:cTn id="47" dur="500" fill="hold"/>
                                        <p:tgtEl>
                                          <p:spTgt spid="9244"/>
                                        </p:tgtEl>
                                        <p:attrNameLst>
                                          <p:attrName>fill.type</p:attrName>
                                        </p:attrNameLst>
                                      </p:cBhvr>
                                      <p:to>
                                        <p:strVal val="solid"/>
                                      </p:to>
                                    </p:set>
                                    <p:set>
                                      <p:cBhvr>
                                        <p:cTn id="48" dur="500" fill="hold"/>
                                        <p:tgtEl>
                                          <p:spTgt spid="9244"/>
                                        </p:tgtEl>
                                        <p:attrNameLst>
                                          <p:attrName>fill.on</p:attrName>
                                        </p:attrNameLst>
                                      </p:cBhvr>
                                      <p:to>
                                        <p:strVal val="true"/>
                                      </p:to>
                                    </p:set>
                                  </p:childTnLst>
                                </p:cTn>
                              </p:par>
                            </p:childTnLst>
                          </p:cTn>
                        </p:par>
                        <p:par>
                          <p:cTn id="49" fill="hold" nodeType="afterGroup">
                            <p:stCondLst>
                              <p:cond delay="2000"/>
                            </p:stCondLst>
                            <p:childTnLst>
                              <p:par>
                                <p:cTn id="50" presetID="1" presetClass="emph" presetSubtype="2" fill="hold" nodeType="afterEffect">
                                  <p:stCondLst>
                                    <p:cond delay="0"/>
                                  </p:stCondLst>
                                  <p:childTnLst>
                                    <p:animClr clrSpc="rgb" dir="cw">
                                      <p:cBhvr>
                                        <p:cTn id="51" dur="1000" fill="hold"/>
                                        <p:tgtEl>
                                          <p:spTgt spid="9242"/>
                                        </p:tgtEl>
                                        <p:attrNameLst>
                                          <p:attrName>fillcolor</p:attrName>
                                        </p:attrNameLst>
                                      </p:cBhvr>
                                      <p:to>
                                        <a:srgbClr val="990000"/>
                                      </p:to>
                                    </p:animClr>
                                    <p:set>
                                      <p:cBhvr>
                                        <p:cTn id="52" dur="1000" fill="hold"/>
                                        <p:tgtEl>
                                          <p:spTgt spid="9242"/>
                                        </p:tgtEl>
                                        <p:attrNameLst>
                                          <p:attrName>fill.type</p:attrName>
                                        </p:attrNameLst>
                                      </p:cBhvr>
                                      <p:to>
                                        <p:strVal val="solid"/>
                                      </p:to>
                                    </p:set>
                                    <p:set>
                                      <p:cBhvr>
                                        <p:cTn id="53" dur="1000" fill="hold"/>
                                        <p:tgtEl>
                                          <p:spTgt spid="9242"/>
                                        </p:tgtEl>
                                        <p:attrNameLst>
                                          <p:attrName>fill.on</p:attrName>
                                        </p:attrNameLst>
                                      </p:cBhvr>
                                      <p:to>
                                        <p:strVal val="true"/>
                                      </p:to>
                                    </p:set>
                                  </p:childTnLst>
                                </p:cTn>
                              </p:par>
                              <p:par>
                                <p:cTn id="54" presetID="1" presetClass="emph" presetSubtype="2" fill="hold" nodeType="withEffect">
                                  <p:stCondLst>
                                    <p:cond delay="0"/>
                                  </p:stCondLst>
                                  <p:childTnLst>
                                    <p:animClr clrSpc="rgb" dir="cw">
                                      <p:cBhvr>
                                        <p:cTn id="55" dur="1000" fill="hold"/>
                                        <p:tgtEl>
                                          <p:spTgt spid="9241"/>
                                        </p:tgtEl>
                                        <p:attrNameLst>
                                          <p:attrName>fillcolor</p:attrName>
                                        </p:attrNameLst>
                                      </p:cBhvr>
                                      <p:to>
                                        <a:srgbClr val="990000"/>
                                      </p:to>
                                    </p:animClr>
                                    <p:set>
                                      <p:cBhvr>
                                        <p:cTn id="56" dur="1000" fill="hold"/>
                                        <p:tgtEl>
                                          <p:spTgt spid="9241"/>
                                        </p:tgtEl>
                                        <p:attrNameLst>
                                          <p:attrName>fill.type</p:attrName>
                                        </p:attrNameLst>
                                      </p:cBhvr>
                                      <p:to>
                                        <p:strVal val="solid"/>
                                      </p:to>
                                    </p:set>
                                    <p:set>
                                      <p:cBhvr>
                                        <p:cTn id="57" dur="1000" fill="hold"/>
                                        <p:tgtEl>
                                          <p:spTgt spid="9241"/>
                                        </p:tgtEl>
                                        <p:attrNameLst>
                                          <p:attrName>fill.on</p:attrName>
                                        </p:attrNameLst>
                                      </p:cBhvr>
                                      <p:to>
                                        <p:strVal val="true"/>
                                      </p:to>
                                    </p:set>
                                  </p:childTnLst>
                                </p:cTn>
                              </p:par>
                              <p:par>
                                <p:cTn id="58" presetID="1" presetClass="emph" presetSubtype="2" fill="hold" nodeType="withEffect">
                                  <p:stCondLst>
                                    <p:cond delay="0"/>
                                  </p:stCondLst>
                                  <p:childTnLst>
                                    <p:animClr clrSpc="rgb" dir="cw">
                                      <p:cBhvr>
                                        <p:cTn id="59" dur="1000" fill="hold"/>
                                        <p:tgtEl>
                                          <p:spTgt spid="9243"/>
                                        </p:tgtEl>
                                        <p:attrNameLst>
                                          <p:attrName>fillcolor</p:attrName>
                                        </p:attrNameLst>
                                      </p:cBhvr>
                                      <p:to>
                                        <a:srgbClr val="990000"/>
                                      </p:to>
                                    </p:animClr>
                                    <p:set>
                                      <p:cBhvr>
                                        <p:cTn id="60" dur="1000" fill="hold"/>
                                        <p:tgtEl>
                                          <p:spTgt spid="9243"/>
                                        </p:tgtEl>
                                        <p:attrNameLst>
                                          <p:attrName>fill.type</p:attrName>
                                        </p:attrNameLst>
                                      </p:cBhvr>
                                      <p:to>
                                        <p:strVal val="solid"/>
                                      </p:to>
                                    </p:set>
                                    <p:set>
                                      <p:cBhvr>
                                        <p:cTn id="61" dur="1000" fill="hold"/>
                                        <p:tgtEl>
                                          <p:spTgt spid="9243"/>
                                        </p:tgtEl>
                                        <p:attrNameLst>
                                          <p:attrName>fill.on</p:attrName>
                                        </p:attrNameLst>
                                      </p:cBhvr>
                                      <p:to>
                                        <p:strVal val="true"/>
                                      </p:to>
                                    </p:set>
                                  </p:childTnLst>
                                </p:cTn>
                              </p:par>
                            </p:childTnLst>
                          </p:cTn>
                        </p:par>
                      </p:childTnLst>
                    </p:cTn>
                  </p:par>
                  <p:par>
                    <p:cTn id="62" fill="hold">
                      <p:stCondLst>
                        <p:cond delay="indefinite"/>
                      </p:stCondLst>
                      <p:childTnLst>
                        <p:par>
                          <p:cTn id="63" fill="hold">
                            <p:stCondLst>
                              <p:cond delay="0"/>
                            </p:stCondLst>
                            <p:childTnLst>
                              <p:par>
                                <p:cTn id="64" presetID="0" presetClass="path" presetSubtype="0" accel="50000" decel="50000" fill="hold" grpId="0" nodeType="clickEffect">
                                  <p:stCondLst>
                                    <p:cond delay="0"/>
                                  </p:stCondLst>
                                  <p:childTnLst>
                                    <p:animMotion origin="layout" path="M 0 0 L 0.23994 -0.32014 " pathEditMode="relative" ptsTypes="AA">
                                      <p:cBhvr>
                                        <p:cTn id="65" dur="2000" fill="hold"/>
                                        <p:tgtEl>
                                          <p:spTgt spid="9238"/>
                                        </p:tgtEl>
                                        <p:attrNameLst>
                                          <p:attrName>ppt_x</p:attrName>
                                          <p:attrName>ppt_y</p:attrName>
                                        </p:attrNameLst>
                                      </p:cBhvr>
                                    </p:animMotion>
                                  </p:childTnLst>
                                </p:cTn>
                              </p:par>
                              <p:par>
                                <p:cTn id="66" presetID="0" presetClass="path" presetSubtype="0" accel="50000" decel="50000" fill="hold" grpId="0" nodeType="withEffect">
                                  <p:stCondLst>
                                    <p:cond delay="0"/>
                                  </p:stCondLst>
                                  <p:childTnLst>
                                    <p:animMotion origin="layout" path="M 0 0 L 0.23994 -0.32014 " pathEditMode="relative" ptsTypes="AA">
                                      <p:cBhvr>
                                        <p:cTn id="67" dur="2000" fill="hold"/>
                                        <p:tgtEl>
                                          <p:spTgt spid="9245"/>
                                        </p:tgtEl>
                                        <p:attrNameLst>
                                          <p:attrName>ppt_x</p:attrName>
                                          <p:attrName>ppt_y</p:attrName>
                                        </p:attrNameLst>
                                      </p:cBhvr>
                                    </p:animMotion>
                                  </p:childTnLst>
                                </p:cTn>
                              </p:par>
                              <p:par>
                                <p:cTn id="68" presetID="0" presetClass="path" presetSubtype="0" accel="50000" decel="50000" fill="hold" grpId="0" nodeType="withEffect">
                                  <p:stCondLst>
                                    <p:cond delay="0"/>
                                  </p:stCondLst>
                                  <p:childTnLst>
                                    <p:animMotion origin="layout" path="M 0 0 L 0.23994 -0.32014 " pathEditMode="relative" ptsTypes="AA">
                                      <p:cBhvr>
                                        <p:cTn id="69" dur="2000" fill="hold"/>
                                        <p:tgtEl>
                                          <p:spTgt spid="9237"/>
                                        </p:tgtEl>
                                        <p:attrNameLst>
                                          <p:attrName>ppt_x</p:attrName>
                                          <p:attrName>ppt_y</p:attrName>
                                        </p:attrNameLst>
                                      </p:cBhvr>
                                    </p:animMotion>
                                  </p:childTnLst>
                                </p:cTn>
                              </p:par>
                            </p:childTnLst>
                          </p:cTn>
                        </p:par>
                        <p:par>
                          <p:cTn id="70" fill="hold" nodeType="afterGroup">
                            <p:stCondLst>
                              <p:cond delay="2000"/>
                            </p:stCondLst>
                            <p:childTnLst>
                              <p:par>
                                <p:cTn id="71" presetID="1" presetClass="emph" presetSubtype="2" fill="hold" nodeType="afterEffect">
                                  <p:stCondLst>
                                    <p:cond delay="0"/>
                                  </p:stCondLst>
                                  <p:childTnLst>
                                    <p:animClr clrSpc="rgb" dir="cw">
                                      <p:cBhvr>
                                        <p:cTn id="72" dur="1000" fill="hold"/>
                                        <p:tgtEl>
                                          <p:spTgt spid="9244"/>
                                        </p:tgtEl>
                                        <p:attrNameLst>
                                          <p:attrName>fillcolor</p:attrName>
                                        </p:attrNameLst>
                                      </p:cBhvr>
                                      <p:to>
                                        <a:schemeClr val="folHlink"/>
                                      </p:to>
                                    </p:animClr>
                                    <p:set>
                                      <p:cBhvr>
                                        <p:cTn id="73" dur="1000" fill="hold"/>
                                        <p:tgtEl>
                                          <p:spTgt spid="9244"/>
                                        </p:tgtEl>
                                        <p:attrNameLst>
                                          <p:attrName>fill.type</p:attrName>
                                        </p:attrNameLst>
                                      </p:cBhvr>
                                      <p:to>
                                        <p:strVal val="solid"/>
                                      </p:to>
                                    </p:set>
                                    <p:set>
                                      <p:cBhvr>
                                        <p:cTn id="74" dur="1000" fill="hold"/>
                                        <p:tgtEl>
                                          <p:spTgt spid="9244"/>
                                        </p:tgtEl>
                                        <p:attrNameLst>
                                          <p:attrName>fill.on</p:attrName>
                                        </p:attrNameLst>
                                      </p:cBhvr>
                                      <p:to>
                                        <p:strVal val="true"/>
                                      </p:to>
                                    </p:set>
                                  </p:childTnLst>
                                </p:cTn>
                              </p:par>
                              <p:par>
                                <p:cTn id="75" presetID="1" presetClass="emph" presetSubtype="2" fill="hold" nodeType="withEffect">
                                  <p:stCondLst>
                                    <p:cond delay="0"/>
                                  </p:stCondLst>
                                  <p:childTnLst>
                                    <p:animClr clrSpc="rgb" dir="cw">
                                      <p:cBhvr>
                                        <p:cTn id="76" dur="1000" fill="hold"/>
                                        <p:tgtEl>
                                          <p:spTgt spid="9239"/>
                                        </p:tgtEl>
                                        <p:attrNameLst>
                                          <p:attrName>fillcolor</p:attrName>
                                        </p:attrNameLst>
                                      </p:cBhvr>
                                      <p:to>
                                        <a:schemeClr val="folHlink"/>
                                      </p:to>
                                    </p:animClr>
                                    <p:set>
                                      <p:cBhvr>
                                        <p:cTn id="77" dur="1000" fill="hold"/>
                                        <p:tgtEl>
                                          <p:spTgt spid="9239"/>
                                        </p:tgtEl>
                                        <p:attrNameLst>
                                          <p:attrName>fill.type</p:attrName>
                                        </p:attrNameLst>
                                      </p:cBhvr>
                                      <p:to>
                                        <p:strVal val="solid"/>
                                      </p:to>
                                    </p:set>
                                    <p:set>
                                      <p:cBhvr>
                                        <p:cTn id="78" dur="1000" fill="hold"/>
                                        <p:tgtEl>
                                          <p:spTgt spid="9239"/>
                                        </p:tgtEl>
                                        <p:attrNameLst>
                                          <p:attrName>fill.on</p:attrName>
                                        </p:attrNameLst>
                                      </p:cBhvr>
                                      <p:to>
                                        <p:strVal val="true"/>
                                      </p:to>
                                    </p:set>
                                  </p:childTnLst>
                                </p:cTn>
                              </p:par>
                            </p:childTnLst>
                          </p:cTn>
                        </p:par>
                        <p:par>
                          <p:cTn id="79" fill="hold" nodeType="afterGroup">
                            <p:stCondLst>
                              <p:cond delay="3000"/>
                            </p:stCondLst>
                            <p:childTnLst>
                              <p:par>
                                <p:cTn id="80" presetID="1" presetClass="emph" presetSubtype="2" fill="hold" nodeType="afterEffect">
                                  <p:stCondLst>
                                    <p:cond delay="0"/>
                                  </p:stCondLst>
                                  <p:childTnLst>
                                    <p:animClr clrSpc="rgb" dir="cw">
                                      <p:cBhvr>
                                        <p:cTn id="81" dur="500" fill="hold"/>
                                        <p:tgtEl>
                                          <p:spTgt spid="9242"/>
                                        </p:tgtEl>
                                        <p:attrNameLst>
                                          <p:attrName>fillcolor</p:attrName>
                                        </p:attrNameLst>
                                      </p:cBhvr>
                                      <p:to>
                                        <a:srgbClr val="FFCC00"/>
                                      </p:to>
                                    </p:animClr>
                                    <p:set>
                                      <p:cBhvr>
                                        <p:cTn id="82" dur="500" fill="hold"/>
                                        <p:tgtEl>
                                          <p:spTgt spid="9242"/>
                                        </p:tgtEl>
                                        <p:attrNameLst>
                                          <p:attrName>fill.type</p:attrName>
                                        </p:attrNameLst>
                                      </p:cBhvr>
                                      <p:to>
                                        <p:strVal val="solid"/>
                                      </p:to>
                                    </p:set>
                                    <p:set>
                                      <p:cBhvr>
                                        <p:cTn id="83" dur="500" fill="hold"/>
                                        <p:tgtEl>
                                          <p:spTgt spid="9242"/>
                                        </p:tgtEl>
                                        <p:attrNameLst>
                                          <p:attrName>fill.on</p:attrName>
                                        </p:attrNameLst>
                                      </p:cBhvr>
                                      <p:to>
                                        <p:strVal val="true"/>
                                      </p:to>
                                    </p:set>
                                  </p:childTnLst>
                                </p:cTn>
                              </p:par>
                              <p:par>
                                <p:cTn id="84" presetID="1" presetClass="emph" presetSubtype="2" fill="hold" nodeType="withEffect">
                                  <p:stCondLst>
                                    <p:cond delay="0"/>
                                  </p:stCondLst>
                                  <p:childTnLst>
                                    <p:animClr clrSpc="rgb" dir="cw">
                                      <p:cBhvr>
                                        <p:cTn id="85" dur="500" fill="hold"/>
                                        <p:tgtEl>
                                          <p:spTgt spid="9243"/>
                                        </p:tgtEl>
                                        <p:attrNameLst>
                                          <p:attrName>fillcolor</p:attrName>
                                        </p:attrNameLst>
                                      </p:cBhvr>
                                      <p:to>
                                        <a:srgbClr val="FFCC00"/>
                                      </p:to>
                                    </p:animClr>
                                    <p:set>
                                      <p:cBhvr>
                                        <p:cTn id="86" dur="500" fill="hold"/>
                                        <p:tgtEl>
                                          <p:spTgt spid="9243"/>
                                        </p:tgtEl>
                                        <p:attrNameLst>
                                          <p:attrName>fill.type</p:attrName>
                                        </p:attrNameLst>
                                      </p:cBhvr>
                                      <p:to>
                                        <p:strVal val="solid"/>
                                      </p:to>
                                    </p:set>
                                    <p:set>
                                      <p:cBhvr>
                                        <p:cTn id="87" dur="500" fill="hold"/>
                                        <p:tgtEl>
                                          <p:spTgt spid="9243"/>
                                        </p:tgtEl>
                                        <p:attrNameLst>
                                          <p:attrName>fill.on</p:attrName>
                                        </p:attrNameLst>
                                      </p:cBhvr>
                                      <p:to>
                                        <p:strVal val="true"/>
                                      </p:to>
                                    </p:set>
                                  </p:childTnLst>
                                </p:cTn>
                              </p:par>
                              <p:par>
                                <p:cTn id="88" presetID="1" presetClass="emph" presetSubtype="2" fill="hold" nodeType="withEffect">
                                  <p:stCondLst>
                                    <p:cond delay="0"/>
                                  </p:stCondLst>
                                  <p:childTnLst>
                                    <p:animClr clrSpc="rgb" dir="cw">
                                      <p:cBhvr>
                                        <p:cTn id="89" dur="500" fill="hold"/>
                                        <p:tgtEl>
                                          <p:spTgt spid="9241"/>
                                        </p:tgtEl>
                                        <p:attrNameLst>
                                          <p:attrName>fillcolor</p:attrName>
                                        </p:attrNameLst>
                                      </p:cBhvr>
                                      <p:to>
                                        <a:srgbClr val="FFCC00"/>
                                      </p:to>
                                    </p:animClr>
                                    <p:set>
                                      <p:cBhvr>
                                        <p:cTn id="90" dur="500" fill="hold"/>
                                        <p:tgtEl>
                                          <p:spTgt spid="9241"/>
                                        </p:tgtEl>
                                        <p:attrNameLst>
                                          <p:attrName>fill.type</p:attrName>
                                        </p:attrNameLst>
                                      </p:cBhvr>
                                      <p:to>
                                        <p:strVal val="solid"/>
                                      </p:to>
                                    </p:set>
                                    <p:set>
                                      <p:cBhvr>
                                        <p:cTn id="91" dur="500" fill="hold"/>
                                        <p:tgtEl>
                                          <p:spTgt spid="9241"/>
                                        </p:tgtEl>
                                        <p:attrNameLst>
                                          <p:attrName>fill.on</p:attrName>
                                        </p:attrNameLst>
                                      </p:cBhvr>
                                      <p:to>
                                        <p:strVal val="true"/>
                                      </p:to>
                                    </p:set>
                                  </p:childTnLst>
                                </p:cTn>
                              </p:par>
                              <p:par>
                                <p:cTn id="92" presetID="1" presetClass="emph" presetSubtype="2" fill="hold" nodeType="withEffect">
                                  <p:stCondLst>
                                    <p:cond delay="0"/>
                                  </p:stCondLst>
                                  <p:childTnLst>
                                    <p:animClr clrSpc="rgb" dir="cw">
                                      <p:cBhvr>
                                        <p:cTn id="93" dur="500" fill="hold"/>
                                        <p:tgtEl>
                                          <p:spTgt spid="9245"/>
                                        </p:tgtEl>
                                        <p:attrNameLst>
                                          <p:attrName>fillcolor</p:attrName>
                                        </p:attrNameLst>
                                      </p:cBhvr>
                                      <p:to>
                                        <a:srgbClr val="FFCC00"/>
                                      </p:to>
                                    </p:animClr>
                                    <p:set>
                                      <p:cBhvr>
                                        <p:cTn id="94" dur="500" fill="hold"/>
                                        <p:tgtEl>
                                          <p:spTgt spid="9245"/>
                                        </p:tgtEl>
                                        <p:attrNameLst>
                                          <p:attrName>fill.type</p:attrName>
                                        </p:attrNameLst>
                                      </p:cBhvr>
                                      <p:to>
                                        <p:strVal val="solid"/>
                                      </p:to>
                                    </p:set>
                                    <p:set>
                                      <p:cBhvr>
                                        <p:cTn id="95" dur="500" fill="hold"/>
                                        <p:tgtEl>
                                          <p:spTgt spid="9245"/>
                                        </p:tgtEl>
                                        <p:attrNameLst>
                                          <p:attrName>fill.on</p:attrName>
                                        </p:attrNameLst>
                                      </p:cBhvr>
                                      <p:to>
                                        <p:strVal val="true"/>
                                      </p:to>
                                    </p:set>
                                  </p:childTnLst>
                                </p:cTn>
                              </p:par>
                              <p:par>
                                <p:cTn id="96" presetID="1" presetClass="emph" presetSubtype="2" fill="hold" nodeType="withEffect">
                                  <p:stCondLst>
                                    <p:cond delay="0"/>
                                  </p:stCondLst>
                                  <p:childTnLst>
                                    <p:animClr clrSpc="rgb" dir="cw">
                                      <p:cBhvr>
                                        <p:cTn id="97" dur="500" fill="hold"/>
                                        <p:tgtEl>
                                          <p:spTgt spid="9237"/>
                                        </p:tgtEl>
                                        <p:attrNameLst>
                                          <p:attrName>fillcolor</p:attrName>
                                        </p:attrNameLst>
                                      </p:cBhvr>
                                      <p:to>
                                        <a:srgbClr val="FFCC00"/>
                                      </p:to>
                                    </p:animClr>
                                    <p:set>
                                      <p:cBhvr>
                                        <p:cTn id="98" dur="500" fill="hold"/>
                                        <p:tgtEl>
                                          <p:spTgt spid="9237"/>
                                        </p:tgtEl>
                                        <p:attrNameLst>
                                          <p:attrName>fill.type</p:attrName>
                                        </p:attrNameLst>
                                      </p:cBhvr>
                                      <p:to>
                                        <p:strVal val="solid"/>
                                      </p:to>
                                    </p:set>
                                    <p:set>
                                      <p:cBhvr>
                                        <p:cTn id="99" dur="500" fill="hold"/>
                                        <p:tgtEl>
                                          <p:spTgt spid="9237"/>
                                        </p:tgtEl>
                                        <p:attrNameLst>
                                          <p:attrName>fill.on</p:attrName>
                                        </p:attrNameLst>
                                      </p:cBhvr>
                                      <p:to>
                                        <p:strVal val="true"/>
                                      </p:to>
                                    </p:set>
                                  </p:childTnLst>
                                </p:cTn>
                              </p:par>
                            </p:childTnLst>
                          </p:cTn>
                        </p:par>
                        <p:par>
                          <p:cTn id="100" fill="hold" nodeType="afterGroup">
                            <p:stCondLst>
                              <p:cond delay="3500"/>
                            </p:stCondLst>
                            <p:childTnLst>
                              <p:par>
                                <p:cTn id="101" presetID="1" presetClass="emph" presetSubtype="2" fill="hold" nodeType="afterEffect">
                                  <p:stCondLst>
                                    <p:cond delay="0"/>
                                  </p:stCondLst>
                                  <p:childTnLst>
                                    <p:animClr clrSpc="rgb" dir="cw">
                                      <p:cBhvr>
                                        <p:cTn id="102" dur="500" fill="hold"/>
                                        <p:tgtEl>
                                          <p:spTgt spid="9242"/>
                                        </p:tgtEl>
                                        <p:attrNameLst>
                                          <p:attrName>fillcolor</p:attrName>
                                        </p:attrNameLst>
                                      </p:cBhvr>
                                      <p:to>
                                        <a:srgbClr val="990000"/>
                                      </p:to>
                                    </p:animClr>
                                    <p:set>
                                      <p:cBhvr>
                                        <p:cTn id="103" dur="500" fill="hold"/>
                                        <p:tgtEl>
                                          <p:spTgt spid="9242"/>
                                        </p:tgtEl>
                                        <p:attrNameLst>
                                          <p:attrName>fill.type</p:attrName>
                                        </p:attrNameLst>
                                      </p:cBhvr>
                                      <p:to>
                                        <p:strVal val="solid"/>
                                      </p:to>
                                    </p:set>
                                    <p:set>
                                      <p:cBhvr>
                                        <p:cTn id="104" dur="500" fill="hold"/>
                                        <p:tgtEl>
                                          <p:spTgt spid="9242"/>
                                        </p:tgtEl>
                                        <p:attrNameLst>
                                          <p:attrName>fill.on</p:attrName>
                                        </p:attrNameLst>
                                      </p:cBhvr>
                                      <p:to>
                                        <p:strVal val="true"/>
                                      </p:to>
                                    </p:set>
                                  </p:childTnLst>
                                </p:cTn>
                              </p:par>
                              <p:par>
                                <p:cTn id="105" presetID="1" presetClass="emph" presetSubtype="2" fill="hold" nodeType="withEffect">
                                  <p:stCondLst>
                                    <p:cond delay="0"/>
                                  </p:stCondLst>
                                  <p:childTnLst>
                                    <p:animClr clrSpc="rgb" dir="cw">
                                      <p:cBhvr>
                                        <p:cTn id="106" dur="500" fill="hold"/>
                                        <p:tgtEl>
                                          <p:spTgt spid="9243"/>
                                        </p:tgtEl>
                                        <p:attrNameLst>
                                          <p:attrName>fillcolor</p:attrName>
                                        </p:attrNameLst>
                                      </p:cBhvr>
                                      <p:to>
                                        <a:srgbClr val="990000"/>
                                      </p:to>
                                    </p:animClr>
                                    <p:set>
                                      <p:cBhvr>
                                        <p:cTn id="107" dur="500" fill="hold"/>
                                        <p:tgtEl>
                                          <p:spTgt spid="9243"/>
                                        </p:tgtEl>
                                        <p:attrNameLst>
                                          <p:attrName>fill.type</p:attrName>
                                        </p:attrNameLst>
                                      </p:cBhvr>
                                      <p:to>
                                        <p:strVal val="solid"/>
                                      </p:to>
                                    </p:set>
                                    <p:set>
                                      <p:cBhvr>
                                        <p:cTn id="108" dur="500" fill="hold"/>
                                        <p:tgtEl>
                                          <p:spTgt spid="9243"/>
                                        </p:tgtEl>
                                        <p:attrNameLst>
                                          <p:attrName>fill.on</p:attrName>
                                        </p:attrNameLst>
                                      </p:cBhvr>
                                      <p:to>
                                        <p:strVal val="true"/>
                                      </p:to>
                                    </p:set>
                                  </p:childTnLst>
                                </p:cTn>
                              </p:par>
                              <p:par>
                                <p:cTn id="109" presetID="1" presetClass="emph" presetSubtype="2" fill="hold" nodeType="withEffect">
                                  <p:stCondLst>
                                    <p:cond delay="0"/>
                                  </p:stCondLst>
                                  <p:childTnLst>
                                    <p:animClr clrSpc="rgb" dir="cw">
                                      <p:cBhvr>
                                        <p:cTn id="110" dur="500" fill="hold"/>
                                        <p:tgtEl>
                                          <p:spTgt spid="9241"/>
                                        </p:tgtEl>
                                        <p:attrNameLst>
                                          <p:attrName>fillcolor</p:attrName>
                                        </p:attrNameLst>
                                      </p:cBhvr>
                                      <p:to>
                                        <a:srgbClr val="990000"/>
                                      </p:to>
                                    </p:animClr>
                                    <p:set>
                                      <p:cBhvr>
                                        <p:cTn id="111" dur="500" fill="hold"/>
                                        <p:tgtEl>
                                          <p:spTgt spid="9241"/>
                                        </p:tgtEl>
                                        <p:attrNameLst>
                                          <p:attrName>fill.type</p:attrName>
                                        </p:attrNameLst>
                                      </p:cBhvr>
                                      <p:to>
                                        <p:strVal val="solid"/>
                                      </p:to>
                                    </p:set>
                                    <p:set>
                                      <p:cBhvr>
                                        <p:cTn id="112" dur="500" fill="hold"/>
                                        <p:tgtEl>
                                          <p:spTgt spid="9241"/>
                                        </p:tgtEl>
                                        <p:attrNameLst>
                                          <p:attrName>fill.on</p:attrName>
                                        </p:attrNameLst>
                                      </p:cBhvr>
                                      <p:to>
                                        <p:strVal val="true"/>
                                      </p:to>
                                    </p:set>
                                  </p:childTnLst>
                                </p:cTn>
                              </p:par>
                              <p:par>
                                <p:cTn id="113" presetID="1" presetClass="emph" presetSubtype="2" fill="hold" nodeType="withEffect">
                                  <p:stCondLst>
                                    <p:cond delay="0"/>
                                  </p:stCondLst>
                                  <p:childTnLst>
                                    <p:animClr clrSpc="rgb" dir="cw">
                                      <p:cBhvr>
                                        <p:cTn id="114" dur="500" fill="hold"/>
                                        <p:tgtEl>
                                          <p:spTgt spid="9245"/>
                                        </p:tgtEl>
                                        <p:attrNameLst>
                                          <p:attrName>fillcolor</p:attrName>
                                        </p:attrNameLst>
                                      </p:cBhvr>
                                      <p:to>
                                        <a:srgbClr val="990000"/>
                                      </p:to>
                                    </p:animClr>
                                    <p:set>
                                      <p:cBhvr>
                                        <p:cTn id="115" dur="500" fill="hold"/>
                                        <p:tgtEl>
                                          <p:spTgt spid="9245"/>
                                        </p:tgtEl>
                                        <p:attrNameLst>
                                          <p:attrName>fill.type</p:attrName>
                                        </p:attrNameLst>
                                      </p:cBhvr>
                                      <p:to>
                                        <p:strVal val="solid"/>
                                      </p:to>
                                    </p:set>
                                    <p:set>
                                      <p:cBhvr>
                                        <p:cTn id="116" dur="500" fill="hold"/>
                                        <p:tgtEl>
                                          <p:spTgt spid="9245"/>
                                        </p:tgtEl>
                                        <p:attrNameLst>
                                          <p:attrName>fill.on</p:attrName>
                                        </p:attrNameLst>
                                      </p:cBhvr>
                                      <p:to>
                                        <p:strVal val="true"/>
                                      </p:to>
                                    </p:set>
                                  </p:childTnLst>
                                </p:cTn>
                              </p:par>
                              <p:par>
                                <p:cTn id="117" presetID="1" presetClass="emph" presetSubtype="2" fill="hold" nodeType="withEffect">
                                  <p:stCondLst>
                                    <p:cond delay="0"/>
                                  </p:stCondLst>
                                  <p:childTnLst>
                                    <p:animClr clrSpc="rgb" dir="cw">
                                      <p:cBhvr>
                                        <p:cTn id="118" dur="500" fill="hold"/>
                                        <p:tgtEl>
                                          <p:spTgt spid="9237"/>
                                        </p:tgtEl>
                                        <p:attrNameLst>
                                          <p:attrName>fillcolor</p:attrName>
                                        </p:attrNameLst>
                                      </p:cBhvr>
                                      <p:to>
                                        <a:srgbClr val="990000"/>
                                      </p:to>
                                    </p:animClr>
                                    <p:set>
                                      <p:cBhvr>
                                        <p:cTn id="119" dur="500" fill="hold"/>
                                        <p:tgtEl>
                                          <p:spTgt spid="9237"/>
                                        </p:tgtEl>
                                        <p:attrNameLst>
                                          <p:attrName>fill.type</p:attrName>
                                        </p:attrNameLst>
                                      </p:cBhvr>
                                      <p:to>
                                        <p:strVal val="solid"/>
                                      </p:to>
                                    </p:set>
                                    <p:set>
                                      <p:cBhvr>
                                        <p:cTn id="120" dur="500" fill="hold"/>
                                        <p:tgtEl>
                                          <p:spTgt spid="9237"/>
                                        </p:tgtEl>
                                        <p:attrNameLst>
                                          <p:attrName>fill.on</p:attrName>
                                        </p:attrNameLst>
                                      </p:cBhvr>
                                      <p:to>
                                        <p:strVal val="true"/>
                                      </p:to>
                                    </p:set>
                                  </p:childTnLst>
                                </p:cTn>
                              </p:par>
                            </p:childTnLst>
                          </p:cTn>
                        </p:par>
                        <p:par>
                          <p:cTn id="121" fill="hold" nodeType="afterGroup">
                            <p:stCondLst>
                              <p:cond delay="4000"/>
                            </p:stCondLst>
                            <p:childTnLst>
                              <p:par>
                                <p:cTn id="122" presetID="1" presetClass="emph" presetSubtype="2" fill="hold" nodeType="afterEffect">
                                  <p:stCondLst>
                                    <p:cond delay="0"/>
                                  </p:stCondLst>
                                  <p:childTnLst>
                                    <p:animClr clrSpc="rgb" dir="cw">
                                      <p:cBhvr>
                                        <p:cTn id="123" dur="1000" fill="hold"/>
                                        <p:tgtEl>
                                          <p:spTgt spid="9239"/>
                                        </p:tgtEl>
                                        <p:attrNameLst>
                                          <p:attrName>fillcolor</p:attrName>
                                        </p:attrNameLst>
                                      </p:cBhvr>
                                      <p:to>
                                        <a:srgbClr val="990000"/>
                                      </p:to>
                                    </p:animClr>
                                    <p:set>
                                      <p:cBhvr>
                                        <p:cTn id="124" dur="1000" fill="hold"/>
                                        <p:tgtEl>
                                          <p:spTgt spid="9239"/>
                                        </p:tgtEl>
                                        <p:attrNameLst>
                                          <p:attrName>fill.type</p:attrName>
                                        </p:attrNameLst>
                                      </p:cBhvr>
                                      <p:to>
                                        <p:strVal val="solid"/>
                                      </p:to>
                                    </p:set>
                                    <p:set>
                                      <p:cBhvr>
                                        <p:cTn id="125" dur="1000" fill="hold"/>
                                        <p:tgtEl>
                                          <p:spTgt spid="9239"/>
                                        </p:tgtEl>
                                        <p:attrNameLst>
                                          <p:attrName>fill.on</p:attrName>
                                        </p:attrNameLst>
                                      </p:cBhvr>
                                      <p:to>
                                        <p:strVal val="true"/>
                                      </p:to>
                                    </p:set>
                                  </p:childTnLst>
                                </p:cTn>
                              </p:par>
                              <p:par>
                                <p:cTn id="126" presetID="1" presetClass="emph" presetSubtype="2" fill="hold" nodeType="withEffect">
                                  <p:stCondLst>
                                    <p:cond delay="0"/>
                                  </p:stCondLst>
                                  <p:childTnLst>
                                    <p:animClr clrSpc="rgb" dir="cw">
                                      <p:cBhvr>
                                        <p:cTn id="127" dur="1000" fill="hold"/>
                                        <p:tgtEl>
                                          <p:spTgt spid="9244"/>
                                        </p:tgtEl>
                                        <p:attrNameLst>
                                          <p:attrName>fillcolor</p:attrName>
                                        </p:attrNameLst>
                                      </p:cBhvr>
                                      <p:to>
                                        <a:srgbClr val="990000"/>
                                      </p:to>
                                    </p:animClr>
                                    <p:set>
                                      <p:cBhvr>
                                        <p:cTn id="128" dur="1000" fill="hold"/>
                                        <p:tgtEl>
                                          <p:spTgt spid="9244"/>
                                        </p:tgtEl>
                                        <p:attrNameLst>
                                          <p:attrName>fill.type</p:attrName>
                                        </p:attrNameLst>
                                      </p:cBhvr>
                                      <p:to>
                                        <p:strVal val="solid"/>
                                      </p:to>
                                    </p:set>
                                    <p:set>
                                      <p:cBhvr>
                                        <p:cTn id="129" dur="1000" fill="hold"/>
                                        <p:tgtEl>
                                          <p:spTgt spid="9244"/>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37" grpId="0" animBg="1"/>
      <p:bldP spid="9238" grpId="0" animBg="1"/>
      <p:bldP spid="9239" grpId="0" animBg="1"/>
      <p:bldP spid="9240" grpId="0" animBg="1"/>
      <p:bldP spid="9241" grpId="0" animBg="1"/>
      <p:bldP spid="9242" grpId="0" animBg="1"/>
      <p:bldP spid="9243" grpId="0" animBg="1"/>
      <p:bldP spid="9244" grpId="0" animBg="1"/>
      <p:bldP spid="9245"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242" name="Group 2"/>
          <p:cNvGrpSpPr>
            <a:grpSpLocks/>
          </p:cNvGrpSpPr>
          <p:nvPr/>
        </p:nvGrpSpPr>
        <p:grpSpPr bwMode="auto">
          <a:xfrm>
            <a:off x="3292475" y="1600200"/>
            <a:ext cx="2743200" cy="2743200"/>
            <a:chOff x="2074" y="1008"/>
            <a:chExt cx="1728" cy="1728"/>
          </a:xfrm>
        </p:grpSpPr>
        <p:sp>
          <p:nvSpPr>
            <p:cNvPr id="10243" name="Freeform 3"/>
            <p:cNvSpPr>
              <a:spLocks/>
            </p:cNvSpPr>
            <p:nvPr/>
          </p:nvSpPr>
          <p:spPr bwMode="auto">
            <a:xfrm>
              <a:off x="2074"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0244" name="Rectangle 4"/>
            <p:cNvSpPr>
              <a:spLocks noChangeArrowheads="1"/>
            </p:cNvSpPr>
            <p:nvPr/>
          </p:nvSpPr>
          <p:spPr bwMode="auto">
            <a:xfrm>
              <a:off x="2074" y="1354"/>
              <a:ext cx="1382" cy="1382"/>
            </a:xfrm>
            <a:prstGeom prst="rect">
              <a:avLst/>
            </a:prstGeom>
            <a:solidFill>
              <a:srgbClr val="666699">
                <a:alpha val="25000"/>
              </a:srgbClr>
            </a:solidFill>
            <a:ln w="9525">
              <a:solidFill>
                <a:srgbClr val="003366"/>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a:lstStyle/>
            <a:p>
              <a:endParaRPr lang="en-US"/>
            </a:p>
          </p:txBody>
        </p:sp>
        <p:sp>
          <p:nvSpPr>
            <p:cNvPr id="10245" name="Freeform 5"/>
            <p:cNvSpPr>
              <a:spLocks/>
            </p:cNvSpPr>
            <p:nvPr/>
          </p:nvSpPr>
          <p:spPr bwMode="auto">
            <a:xfrm>
              <a:off x="3456" y="1008"/>
              <a:ext cx="346" cy="1728"/>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666699">
                <a:alpha val="2500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0246" name="Freeform 6"/>
            <p:cNvSpPr>
              <a:spLocks/>
            </p:cNvSpPr>
            <p:nvPr/>
          </p:nvSpPr>
          <p:spPr bwMode="auto">
            <a:xfrm>
              <a:off x="2074" y="1008"/>
              <a:ext cx="1728" cy="346"/>
            </a:xfrm>
            <a:custGeom>
              <a:avLst/>
              <a:gdLst>
                <a:gd name="T0" fmla="*/ 0 w 1728"/>
                <a:gd name="T1" fmla="*/ 346 h 346"/>
                <a:gd name="T2" fmla="*/ 345 w 1728"/>
                <a:gd name="T3" fmla="*/ 0 h 346"/>
                <a:gd name="T4" fmla="*/ 1728 w 1728"/>
                <a:gd name="T5" fmla="*/ 0 h 346"/>
                <a:gd name="T6" fmla="*/ 1382 w 1728"/>
                <a:gd name="T7" fmla="*/ 346 h 346"/>
                <a:gd name="T8" fmla="*/ 0 w 1728"/>
                <a:gd name="T9" fmla="*/ 346 h 346"/>
              </a:gdLst>
              <a:ahLst/>
              <a:cxnLst>
                <a:cxn ang="0">
                  <a:pos x="T0" y="T1"/>
                </a:cxn>
                <a:cxn ang="0">
                  <a:pos x="T2" y="T3"/>
                </a:cxn>
                <a:cxn ang="0">
                  <a:pos x="T4" y="T5"/>
                </a:cxn>
                <a:cxn ang="0">
                  <a:pos x="T6" y="T7"/>
                </a:cxn>
                <a:cxn ang="0">
                  <a:pos x="T8" y="T9"/>
                </a:cxn>
              </a:cxnLst>
              <a:rect l="0" t="0" r="r" b="b"/>
              <a:pathLst>
                <a:path w="1728" h="346">
                  <a:moveTo>
                    <a:pt x="0" y="346"/>
                  </a:moveTo>
                  <a:lnTo>
                    <a:pt x="345" y="0"/>
                  </a:lnTo>
                  <a:lnTo>
                    <a:pt x="1728" y="0"/>
                  </a:lnTo>
                  <a:lnTo>
                    <a:pt x="1382" y="346"/>
                  </a:lnTo>
                  <a:lnTo>
                    <a:pt x="0" y="346"/>
                  </a:lnTo>
                  <a:close/>
                </a:path>
              </a:pathLst>
            </a:custGeom>
            <a:solidFill>
              <a:srgbClr val="666699">
                <a:alpha val="2500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0247" name="Freeform 7"/>
            <p:cNvSpPr>
              <a:spLocks/>
            </p:cNvSpPr>
            <p:nvPr/>
          </p:nvSpPr>
          <p:spPr bwMode="auto">
            <a:xfrm>
              <a:off x="2074" y="2390"/>
              <a:ext cx="1728" cy="346"/>
            </a:xfrm>
            <a:custGeom>
              <a:avLst/>
              <a:gdLst>
                <a:gd name="T0" fmla="*/ 0 w 1728"/>
                <a:gd name="T1" fmla="*/ 346 h 346"/>
                <a:gd name="T2" fmla="*/ 345 w 1728"/>
                <a:gd name="T3" fmla="*/ 0 h 346"/>
                <a:gd name="T4" fmla="*/ 1728 w 1728"/>
                <a:gd name="T5" fmla="*/ 0 h 346"/>
                <a:gd name="T6" fmla="*/ 1382 w 1728"/>
                <a:gd name="T7" fmla="*/ 346 h 346"/>
                <a:gd name="T8" fmla="*/ 0 w 1728"/>
                <a:gd name="T9" fmla="*/ 346 h 346"/>
              </a:gdLst>
              <a:ahLst/>
              <a:cxnLst>
                <a:cxn ang="0">
                  <a:pos x="T0" y="T1"/>
                </a:cxn>
                <a:cxn ang="0">
                  <a:pos x="T2" y="T3"/>
                </a:cxn>
                <a:cxn ang="0">
                  <a:pos x="T4" y="T5"/>
                </a:cxn>
                <a:cxn ang="0">
                  <a:pos x="T6" y="T7"/>
                </a:cxn>
                <a:cxn ang="0">
                  <a:pos x="T8" y="T9"/>
                </a:cxn>
              </a:cxnLst>
              <a:rect l="0" t="0" r="r" b="b"/>
              <a:pathLst>
                <a:path w="1728" h="346">
                  <a:moveTo>
                    <a:pt x="0" y="346"/>
                  </a:moveTo>
                  <a:lnTo>
                    <a:pt x="345" y="0"/>
                  </a:lnTo>
                  <a:lnTo>
                    <a:pt x="1728" y="0"/>
                  </a:lnTo>
                  <a:lnTo>
                    <a:pt x="1382" y="346"/>
                  </a:lnTo>
                  <a:lnTo>
                    <a:pt x="0" y="346"/>
                  </a:lnTo>
                  <a:close/>
                </a:path>
              </a:pathLst>
            </a:custGeom>
            <a:solidFill>
              <a:srgbClr val="666699">
                <a:alpha val="2500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grpSp>
      <p:sp>
        <p:nvSpPr>
          <p:cNvPr id="10248" name="Freeform 8"/>
          <p:cNvSpPr>
            <a:spLocks/>
          </p:cNvSpPr>
          <p:nvPr/>
        </p:nvSpPr>
        <p:spPr bwMode="auto">
          <a:xfrm>
            <a:off x="3475038" y="1600200"/>
            <a:ext cx="547687" cy="2743200"/>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0249" name="Freeform 9"/>
          <p:cNvSpPr>
            <a:spLocks/>
          </p:cNvSpPr>
          <p:nvPr/>
        </p:nvSpPr>
        <p:spPr bwMode="auto">
          <a:xfrm>
            <a:off x="5303838" y="1600200"/>
            <a:ext cx="547687" cy="2743200"/>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0250" name="Freeform 10"/>
          <p:cNvSpPr>
            <a:spLocks/>
          </p:cNvSpPr>
          <p:nvPr/>
        </p:nvSpPr>
        <p:spPr bwMode="auto">
          <a:xfrm>
            <a:off x="5121275" y="1600200"/>
            <a:ext cx="547688" cy="2743200"/>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0251" name="Freeform 11"/>
          <p:cNvSpPr>
            <a:spLocks/>
          </p:cNvSpPr>
          <p:nvPr/>
        </p:nvSpPr>
        <p:spPr bwMode="auto">
          <a:xfrm>
            <a:off x="4937125" y="1600200"/>
            <a:ext cx="547688" cy="2743200"/>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0252" name="Freeform 12"/>
          <p:cNvSpPr>
            <a:spLocks/>
          </p:cNvSpPr>
          <p:nvPr/>
        </p:nvSpPr>
        <p:spPr bwMode="auto">
          <a:xfrm>
            <a:off x="4754563" y="1600200"/>
            <a:ext cx="547687" cy="2743200"/>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0253" name="Freeform 13"/>
          <p:cNvSpPr>
            <a:spLocks/>
          </p:cNvSpPr>
          <p:nvPr/>
        </p:nvSpPr>
        <p:spPr bwMode="auto">
          <a:xfrm>
            <a:off x="4572000" y="1600200"/>
            <a:ext cx="547688" cy="2743200"/>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0254" name="Freeform 14"/>
          <p:cNvSpPr>
            <a:spLocks/>
          </p:cNvSpPr>
          <p:nvPr/>
        </p:nvSpPr>
        <p:spPr bwMode="auto">
          <a:xfrm>
            <a:off x="4389438" y="1600200"/>
            <a:ext cx="547687" cy="2743200"/>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0255" name="Freeform 15"/>
          <p:cNvSpPr>
            <a:spLocks/>
          </p:cNvSpPr>
          <p:nvPr/>
        </p:nvSpPr>
        <p:spPr bwMode="auto">
          <a:xfrm>
            <a:off x="4206875" y="1600200"/>
            <a:ext cx="547688" cy="2743200"/>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0256" name="Freeform 16"/>
          <p:cNvSpPr>
            <a:spLocks/>
          </p:cNvSpPr>
          <p:nvPr/>
        </p:nvSpPr>
        <p:spPr bwMode="auto">
          <a:xfrm>
            <a:off x="4022725" y="1600200"/>
            <a:ext cx="547688" cy="2743200"/>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0257" name="Freeform 17"/>
          <p:cNvSpPr>
            <a:spLocks/>
          </p:cNvSpPr>
          <p:nvPr/>
        </p:nvSpPr>
        <p:spPr bwMode="auto">
          <a:xfrm>
            <a:off x="3840163" y="1600200"/>
            <a:ext cx="547687" cy="2743200"/>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0258" name="Freeform 18"/>
          <p:cNvSpPr>
            <a:spLocks/>
          </p:cNvSpPr>
          <p:nvPr/>
        </p:nvSpPr>
        <p:spPr bwMode="auto">
          <a:xfrm>
            <a:off x="3657600" y="1600200"/>
            <a:ext cx="547688" cy="2743200"/>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0259" name="Rectangle 19"/>
          <p:cNvSpPr>
            <a:spLocks noChangeArrowheads="1"/>
          </p:cNvSpPr>
          <p:nvPr/>
        </p:nvSpPr>
        <p:spPr bwMode="auto">
          <a:xfrm>
            <a:off x="2560638" y="4343400"/>
            <a:ext cx="182562"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10260" name="Freeform 20"/>
          <p:cNvSpPr>
            <a:spLocks/>
          </p:cNvSpPr>
          <p:nvPr/>
        </p:nvSpPr>
        <p:spPr bwMode="auto">
          <a:xfrm>
            <a:off x="2744788" y="3794125"/>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0261" name="Rectangle 21"/>
          <p:cNvSpPr>
            <a:spLocks noChangeArrowheads="1"/>
          </p:cNvSpPr>
          <p:nvPr/>
        </p:nvSpPr>
        <p:spPr bwMode="auto">
          <a:xfrm>
            <a:off x="4937125" y="2149475"/>
            <a:ext cx="182563"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10262" name="Freeform 22"/>
          <p:cNvSpPr>
            <a:spLocks/>
          </p:cNvSpPr>
          <p:nvPr/>
        </p:nvSpPr>
        <p:spPr bwMode="auto">
          <a:xfrm>
            <a:off x="5121275" y="1600200"/>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0263" name="Rectangle 23"/>
          <p:cNvSpPr>
            <a:spLocks noChangeArrowheads="1"/>
          </p:cNvSpPr>
          <p:nvPr/>
        </p:nvSpPr>
        <p:spPr bwMode="auto">
          <a:xfrm>
            <a:off x="5121275" y="2149475"/>
            <a:ext cx="182563"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10264" name="Freeform 24"/>
          <p:cNvSpPr>
            <a:spLocks/>
          </p:cNvSpPr>
          <p:nvPr/>
        </p:nvSpPr>
        <p:spPr bwMode="auto">
          <a:xfrm>
            <a:off x="5303838" y="1600200"/>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0265" name="Rectangle 25"/>
          <p:cNvSpPr>
            <a:spLocks noChangeArrowheads="1"/>
          </p:cNvSpPr>
          <p:nvPr/>
        </p:nvSpPr>
        <p:spPr bwMode="auto">
          <a:xfrm>
            <a:off x="5303838" y="2149475"/>
            <a:ext cx="182562"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10266" name="Freeform 26"/>
          <p:cNvSpPr>
            <a:spLocks/>
          </p:cNvSpPr>
          <p:nvPr/>
        </p:nvSpPr>
        <p:spPr bwMode="auto">
          <a:xfrm>
            <a:off x="5486400" y="1600200"/>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0267" name="Freeform 27"/>
          <p:cNvSpPr>
            <a:spLocks/>
          </p:cNvSpPr>
          <p:nvPr/>
        </p:nvSpPr>
        <p:spPr bwMode="auto">
          <a:xfrm>
            <a:off x="5303838" y="1600200"/>
            <a:ext cx="731837"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0268" name="Freeform 28"/>
          <p:cNvSpPr>
            <a:spLocks/>
          </p:cNvSpPr>
          <p:nvPr/>
        </p:nvSpPr>
        <p:spPr bwMode="auto">
          <a:xfrm>
            <a:off x="5121275" y="1600200"/>
            <a:ext cx="731838"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0269" name="Freeform 29"/>
          <p:cNvSpPr>
            <a:spLocks/>
          </p:cNvSpPr>
          <p:nvPr/>
        </p:nvSpPr>
        <p:spPr bwMode="auto">
          <a:xfrm>
            <a:off x="4937125" y="1600200"/>
            <a:ext cx="731838"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0270" name="Freeform 30"/>
          <p:cNvSpPr>
            <a:spLocks/>
          </p:cNvSpPr>
          <p:nvPr/>
        </p:nvSpPr>
        <p:spPr bwMode="auto">
          <a:xfrm>
            <a:off x="2560638" y="3794125"/>
            <a:ext cx="731837"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0271" name="Freeform 31"/>
          <p:cNvSpPr>
            <a:spLocks/>
          </p:cNvSpPr>
          <p:nvPr/>
        </p:nvSpPr>
        <p:spPr bwMode="auto">
          <a:xfrm>
            <a:off x="3292475" y="1600200"/>
            <a:ext cx="2743200" cy="2743200"/>
          </a:xfrm>
          <a:custGeom>
            <a:avLst/>
            <a:gdLst>
              <a:gd name="T0" fmla="*/ 345 w 1728"/>
              <a:gd name="T1" fmla="*/ 346 h 1728"/>
              <a:gd name="T2" fmla="*/ 1382 w 1728"/>
              <a:gd name="T3" fmla="*/ 346 h 1728"/>
              <a:gd name="T4" fmla="*/ 1382 w 1728"/>
              <a:gd name="T5" fmla="*/ 1728 h 1728"/>
              <a:gd name="T6" fmla="*/ 1728 w 1728"/>
              <a:gd name="T7" fmla="*/ 1382 h 1728"/>
              <a:gd name="T8" fmla="*/ 1728 w 1728"/>
              <a:gd name="T9" fmla="*/ 0 h 1728"/>
              <a:gd name="T10" fmla="*/ 1382 w 1728"/>
              <a:gd name="T11" fmla="*/ 346 h 1728"/>
              <a:gd name="T12" fmla="*/ 1728 w 1728"/>
              <a:gd name="T13" fmla="*/ 0 h 1728"/>
              <a:gd name="T14" fmla="*/ 345 w 1728"/>
              <a:gd name="T15" fmla="*/ 0 h 1728"/>
              <a:gd name="T16" fmla="*/ 0 w 1728"/>
              <a:gd name="T17" fmla="*/ 346 h 1728"/>
              <a:gd name="T18" fmla="*/ 345 w 1728"/>
              <a:gd name="T19" fmla="*/ 346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8" h="1728">
                <a:moveTo>
                  <a:pt x="345" y="346"/>
                </a:moveTo>
                <a:lnTo>
                  <a:pt x="1382" y="346"/>
                </a:lnTo>
                <a:lnTo>
                  <a:pt x="1382" y="1728"/>
                </a:lnTo>
                <a:lnTo>
                  <a:pt x="1728" y="1382"/>
                </a:lnTo>
                <a:lnTo>
                  <a:pt x="1728" y="0"/>
                </a:lnTo>
                <a:lnTo>
                  <a:pt x="1382" y="346"/>
                </a:lnTo>
                <a:lnTo>
                  <a:pt x="1728" y="0"/>
                </a:lnTo>
                <a:lnTo>
                  <a:pt x="345" y="0"/>
                </a:lnTo>
                <a:lnTo>
                  <a:pt x="0" y="346"/>
                </a:lnTo>
                <a:lnTo>
                  <a:pt x="345" y="346"/>
                </a:lnTo>
                <a:close/>
              </a:path>
            </a:pathLst>
          </a:custGeom>
          <a:noFill/>
          <a:ln w="9525" cap="flat" cmpd="sng">
            <a:solidFill>
              <a:srgbClr val="003366"/>
            </a:solidFill>
            <a:prstDash val="solid"/>
            <a:round/>
            <a:headEnd type="none" w="med" len="med"/>
            <a:tailEnd type="none" w="med" len="med"/>
          </a:ln>
          <a:effectLst/>
          <a:extLst>
            <a:ext uri="{909E8E84-426E-40dd-AFC4-6F175D3DCCD1}">
              <a14:hiddenFill xmlns:a14="http://schemas.microsoft.com/office/drawing/2010/main">
                <a:solidFill>
                  <a:srgbClr val="666699">
                    <a:alpha val="25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Tree>
  </p:cSld>
  <p:clrMapOvr>
    <a:masterClrMapping/>
  </p:clrMapOvr>
  <p:transition xmlns:p14="http://schemas.microsoft.com/office/powerpoint/2010/main" advClick="0" advTm="0"/>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0" presetClass="path" presetSubtype="0" accel="50000" decel="50000" fill="hold" grpId="0" nodeType="withEffect">
                                  <p:stCondLst>
                                    <p:cond delay="0"/>
                                  </p:stCondLst>
                                  <p:childTnLst>
                                    <p:animMotion origin="layout" path="M 0 0 L -0.23993 0.31991 " pathEditMode="relative" ptsTypes="AA">
                                      <p:cBhvr>
                                        <p:cTn id="6" dur="1000" fill="hold"/>
                                        <p:tgtEl>
                                          <p:spTgt spid="10267"/>
                                        </p:tgtEl>
                                        <p:attrNameLst>
                                          <p:attrName>ppt_x</p:attrName>
                                          <p:attrName>ppt_y</p:attrName>
                                        </p:attrNameLst>
                                      </p:cBhvr>
                                    </p:animMotion>
                                  </p:childTnLst>
                                </p:cTn>
                              </p:par>
                              <p:par>
                                <p:cTn id="7" presetID="0" presetClass="path" presetSubtype="0" accel="50000" decel="50000" fill="hold" grpId="0" nodeType="withEffect">
                                  <p:stCondLst>
                                    <p:cond delay="0"/>
                                  </p:stCondLst>
                                  <p:childTnLst>
                                    <p:animMotion origin="layout" path="M 0 0 L -0.23993 0.31991 " pathEditMode="relative" ptsTypes="AA">
                                      <p:cBhvr>
                                        <p:cTn id="8" dur="1000" fill="hold"/>
                                        <p:tgtEl>
                                          <p:spTgt spid="10266"/>
                                        </p:tgtEl>
                                        <p:attrNameLst>
                                          <p:attrName>ppt_x</p:attrName>
                                          <p:attrName>ppt_y</p:attrName>
                                        </p:attrNameLst>
                                      </p:cBhvr>
                                    </p:animMotion>
                                  </p:childTnLst>
                                </p:cTn>
                              </p:par>
                              <p:par>
                                <p:cTn id="9" presetID="0" presetClass="path" presetSubtype="0" accel="50000" decel="50000" fill="hold" grpId="0" nodeType="withEffect">
                                  <p:stCondLst>
                                    <p:cond delay="0"/>
                                  </p:stCondLst>
                                  <p:childTnLst>
                                    <p:animMotion origin="layout" path="M 0 0 L -0.23993 0.31991 " pathEditMode="relative" ptsTypes="AA">
                                      <p:cBhvr>
                                        <p:cTn id="10" dur="1000" fill="hold"/>
                                        <p:tgtEl>
                                          <p:spTgt spid="10265"/>
                                        </p:tgtEl>
                                        <p:attrNameLst>
                                          <p:attrName>ppt_x</p:attrName>
                                          <p:attrName>ppt_y</p:attrName>
                                        </p:attrNameLst>
                                      </p:cBhvr>
                                    </p:animMotion>
                                  </p:childTnLst>
                                </p:cTn>
                              </p:par>
                              <p:par>
                                <p:cTn id="11" presetID="0" presetClass="path" presetSubtype="0" accel="50000" decel="50000" fill="hold" grpId="0" nodeType="withEffect">
                                  <p:stCondLst>
                                    <p:cond delay="0"/>
                                  </p:stCondLst>
                                  <p:childTnLst>
                                    <p:animMotion origin="layout" path="M 0 0 L 0.23993 -0.32014 " pathEditMode="relative" ptsTypes="AA">
                                      <p:cBhvr>
                                        <p:cTn id="12" dur="1000" fill="hold"/>
                                        <p:tgtEl>
                                          <p:spTgt spid="10260"/>
                                        </p:tgtEl>
                                        <p:attrNameLst>
                                          <p:attrName>ppt_x</p:attrName>
                                          <p:attrName>ppt_y</p:attrName>
                                        </p:attrNameLst>
                                      </p:cBhvr>
                                    </p:animMotion>
                                  </p:childTnLst>
                                </p:cTn>
                              </p:par>
                              <p:par>
                                <p:cTn id="13" presetID="0" presetClass="path" presetSubtype="0" accel="50000" decel="50000" fill="hold" grpId="0" nodeType="withEffect">
                                  <p:stCondLst>
                                    <p:cond delay="0"/>
                                  </p:stCondLst>
                                  <p:childTnLst>
                                    <p:animMotion origin="layout" path="M 0 0 L 0.23993 -0.32014 " pathEditMode="relative" ptsTypes="AA">
                                      <p:cBhvr>
                                        <p:cTn id="14" dur="1000" fill="hold"/>
                                        <p:tgtEl>
                                          <p:spTgt spid="10270"/>
                                        </p:tgtEl>
                                        <p:attrNameLst>
                                          <p:attrName>ppt_x</p:attrName>
                                          <p:attrName>ppt_y</p:attrName>
                                        </p:attrNameLst>
                                      </p:cBhvr>
                                    </p:animMotion>
                                  </p:childTnLst>
                                </p:cTn>
                              </p:par>
                              <p:par>
                                <p:cTn id="15" presetID="0" presetClass="path" presetSubtype="0" accel="50000" decel="50000" fill="hold" grpId="0" nodeType="withEffect">
                                  <p:stCondLst>
                                    <p:cond delay="0"/>
                                  </p:stCondLst>
                                  <p:childTnLst>
                                    <p:animMotion origin="layout" path="M 0 0 L 0.23993 -0.32014 " pathEditMode="relative" ptsTypes="AA">
                                      <p:cBhvr>
                                        <p:cTn id="16" dur="1000" fill="hold"/>
                                        <p:tgtEl>
                                          <p:spTgt spid="10259"/>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59" grpId="0" animBg="1"/>
      <p:bldP spid="10260" grpId="0" animBg="1"/>
      <p:bldP spid="10265" grpId="0" animBg="1"/>
      <p:bldP spid="10266" grpId="0" animBg="1"/>
      <p:bldP spid="10267" grpId="0" animBg="1"/>
      <p:bldP spid="10270"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299" name="Group 35"/>
          <p:cNvGrpSpPr>
            <a:grpSpLocks/>
          </p:cNvGrpSpPr>
          <p:nvPr/>
        </p:nvGrpSpPr>
        <p:grpSpPr bwMode="auto">
          <a:xfrm>
            <a:off x="3292475" y="1600200"/>
            <a:ext cx="2743200" cy="2743200"/>
            <a:chOff x="2074" y="1008"/>
            <a:chExt cx="1728" cy="1728"/>
          </a:xfrm>
        </p:grpSpPr>
        <p:grpSp>
          <p:nvGrpSpPr>
            <p:cNvPr id="11266" name="Group 2"/>
            <p:cNvGrpSpPr>
              <a:grpSpLocks/>
            </p:cNvGrpSpPr>
            <p:nvPr/>
          </p:nvGrpSpPr>
          <p:grpSpPr bwMode="auto">
            <a:xfrm>
              <a:off x="2074" y="1008"/>
              <a:ext cx="1728" cy="1728"/>
              <a:chOff x="2074" y="1008"/>
              <a:chExt cx="1728" cy="1728"/>
            </a:xfrm>
          </p:grpSpPr>
          <p:sp>
            <p:nvSpPr>
              <p:cNvPr id="11267" name="Freeform 3"/>
              <p:cNvSpPr>
                <a:spLocks/>
              </p:cNvSpPr>
              <p:nvPr/>
            </p:nvSpPr>
            <p:spPr bwMode="auto">
              <a:xfrm>
                <a:off x="2074"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1268" name="Rectangle 4"/>
              <p:cNvSpPr>
                <a:spLocks noChangeArrowheads="1"/>
              </p:cNvSpPr>
              <p:nvPr/>
            </p:nvSpPr>
            <p:spPr bwMode="auto">
              <a:xfrm>
                <a:off x="2074" y="1354"/>
                <a:ext cx="1382" cy="1382"/>
              </a:xfrm>
              <a:prstGeom prst="rect">
                <a:avLst/>
              </a:prstGeom>
              <a:solidFill>
                <a:srgbClr val="666699">
                  <a:alpha val="25000"/>
                </a:srgbClr>
              </a:solidFill>
              <a:ln w="9525">
                <a:solidFill>
                  <a:srgbClr val="003366"/>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a:lstStyle/>
              <a:p>
                <a:endParaRPr lang="en-US"/>
              </a:p>
            </p:txBody>
          </p:sp>
          <p:sp>
            <p:nvSpPr>
              <p:cNvPr id="11269" name="Freeform 5"/>
              <p:cNvSpPr>
                <a:spLocks/>
              </p:cNvSpPr>
              <p:nvPr/>
            </p:nvSpPr>
            <p:spPr bwMode="auto">
              <a:xfrm>
                <a:off x="3456" y="1008"/>
                <a:ext cx="346" cy="1728"/>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666699">
                  <a:alpha val="2500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1270" name="Freeform 6"/>
              <p:cNvSpPr>
                <a:spLocks/>
              </p:cNvSpPr>
              <p:nvPr/>
            </p:nvSpPr>
            <p:spPr bwMode="auto">
              <a:xfrm>
                <a:off x="2074" y="1008"/>
                <a:ext cx="1728" cy="346"/>
              </a:xfrm>
              <a:custGeom>
                <a:avLst/>
                <a:gdLst>
                  <a:gd name="T0" fmla="*/ 0 w 1728"/>
                  <a:gd name="T1" fmla="*/ 346 h 346"/>
                  <a:gd name="T2" fmla="*/ 345 w 1728"/>
                  <a:gd name="T3" fmla="*/ 0 h 346"/>
                  <a:gd name="T4" fmla="*/ 1728 w 1728"/>
                  <a:gd name="T5" fmla="*/ 0 h 346"/>
                  <a:gd name="T6" fmla="*/ 1382 w 1728"/>
                  <a:gd name="T7" fmla="*/ 346 h 346"/>
                  <a:gd name="T8" fmla="*/ 0 w 1728"/>
                  <a:gd name="T9" fmla="*/ 346 h 346"/>
                </a:gdLst>
                <a:ahLst/>
                <a:cxnLst>
                  <a:cxn ang="0">
                    <a:pos x="T0" y="T1"/>
                  </a:cxn>
                  <a:cxn ang="0">
                    <a:pos x="T2" y="T3"/>
                  </a:cxn>
                  <a:cxn ang="0">
                    <a:pos x="T4" y="T5"/>
                  </a:cxn>
                  <a:cxn ang="0">
                    <a:pos x="T6" y="T7"/>
                  </a:cxn>
                  <a:cxn ang="0">
                    <a:pos x="T8" y="T9"/>
                  </a:cxn>
                </a:cxnLst>
                <a:rect l="0" t="0" r="r" b="b"/>
                <a:pathLst>
                  <a:path w="1728" h="346">
                    <a:moveTo>
                      <a:pt x="0" y="346"/>
                    </a:moveTo>
                    <a:lnTo>
                      <a:pt x="345" y="0"/>
                    </a:lnTo>
                    <a:lnTo>
                      <a:pt x="1728" y="0"/>
                    </a:lnTo>
                    <a:lnTo>
                      <a:pt x="1382" y="346"/>
                    </a:lnTo>
                    <a:lnTo>
                      <a:pt x="0" y="346"/>
                    </a:lnTo>
                    <a:close/>
                  </a:path>
                </a:pathLst>
              </a:custGeom>
              <a:solidFill>
                <a:srgbClr val="666699">
                  <a:alpha val="2500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1271" name="Freeform 7"/>
              <p:cNvSpPr>
                <a:spLocks/>
              </p:cNvSpPr>
              <p:nvPr/>
            </p:nvSpPr>
            <p:spPr bwMode="auto">
              <a:xfrm>
                <a:off x="2074" y="2390"/>
                <a:ext cx="1728" cy="346"/>
              </a:xfrm>
              <a:custGeom>
                <a:avLst/>
                <a:gdLst>
                  <a:gd name="T0" fmla="*/ 0 w 1728"/>
                  <a:gd name="T1" fmla="*/ 346 h 346"/>
                  <a:gd name="T2" fmla="*/ 345 w 1728"/>
                  <a:gd name="T3" fmla="*/ 0 h 346"/>
                  <a:gd name="T4" fmla="*/ 1728 w 1728"/>
                  <a:gd name="T5" fmla="*/ 0 h 346"/>
                  <a:gd name="T6" fmla="*/ 1382 w 1728"/>
                  <a:gd name="T7" fmla="*/ 346 h 346"/>
                  <a:gd name="T8" fmla="*/ 0 w 1728"/>
                  <a:gd name="T9" fmla="*/ 346 h 346"/>
                </a:gdLst>
                <a:ahLst/>
                <a:cxnLst>
                  <a:cxn ang="0">
                    <a:pos x="T0" y="T1"/>
                  </a:cxn>
                  <a:cxn ang="0">
                    <a:pos x="T2" y="T3"/>
                  </a:cxn>
                  <a:cxn ang="0">
                    <a:pos x="T4" y="T5"/>
                  </a:cxn>
                  <a:cxn ang="0">
                    <a:pos x="T6" y="T7"/>
                  </a:cxn>
                  <a:cxn ang="0">
                    <a:pos x="T8" y="T9"/>
                  </a:cxn>
                </a:cxnLst>
                <a:rect l="0" t="0" r="r" b="b"/>
                <a:pathLst>
                  <a:path w="1728" h="346">
                    <a:moveTo>
                      <a:pt x="0" y="346"/>
                    </a:moveTo>
                    <a:lnTo>
                      <a:pt x="345" y="0"/>
                    </a:lnTo>
                    <a:lnTo>
                      <a:pt x="1728" y="0"/>
                    </a:lnTo>
                    <a:lnTo>
                      <a:pt x="1382" y="346"/>
                    </a:lnTo>
                    <a:lnTo>
                      <a:pt x="0" y="346"/>
                    </a:lnTo>
                    <a:close/>
                  </a:path>
                </a:pathLst>
              </a:custGeom>
              <a:solidFill>
                <a:srgbClr val="666699">
                  <a:alpha val="2500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grpSp>
        <p:sp>
          <p:nvSpPr>
            <p:cNvPr id="11272" name="Freeform 8"/>
            <p:cNvSpPr>
              <a:spLocks/>
            </p:cNvSpPr>
            <p:nvPr/>
          </p:nvSpPr>
          <p:spPr bwMode="auto">
            <a:xfrm>
              <a:off x="2189"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1273" name="Freeform 9"/>
            <p:cNvSpPr>
              <a:spLocks/>
            </p:cNvSpPr>
            <p:nvPr/>
          </p:nvSpPr>
          <p:spPr bwMode="auto">
            <a:xfrm>
              <a:off x="3341"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1274" name="Freeform 10"/>
            <p:cNvSpPr>
              <a:spLocks/>
            </p:cNvSpPr>
            <p:nvPr/>
          </p:nvSpPr>
          <p:spPr bwMode="auto">
            <a:xfrm>
              <a:off x="3226"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1275" name="Freeform 11"/>
            <p:cNvSpPr>
              <a:spLocks/>
            </p:cNvSpPr>
            <p:nvPr/>
          </p:nvSpPr>
          <p:spPr bwMode="auto">
            <a:xfrm>
              <a:off x="3110"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1276" name="Freeform 12"/>
            <p:cNvSpPr>
              <a:spLocks/>
            </p:cNvSpPr>
            <p:nvPr/>
          </p:nvSpPr>
          <p:spPr bwMode="auto">
            <a:xfrm>
              <a:off x="2995"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1277" name="Freeform 13"/>
            <p:cNvSpPr>
              <a:spLocks/>
            </p:cNvSpPr>
            <p:nvPr/>
          </p:nvSpPr>
          <p:spPr bwMode="auto">
            <a:xfrm>
              <a:off x="2880"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1278" name="Freeform 14"/>
            <p:cNvSpPr>
              <a:spLocks/>
            </p:cNvSpPr>
            <p:nvPr/>
          </p:nvSpPr>
          <p:spPr bwMode="auto">
            <a:xfrm>
              <a:off x="2765"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1279" name="Freeform 15"/>
            <p:cNvSpPr>
              <a:spLocks/>
            </p:cNvSpPr>
            <p:nvPr/>
          </p:nvSpPr>
          <p:spPr bwMode="auto">
            <a:xfrm>
              <a:off x="2650"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1280" name="Freeform 16"/>
            <p:cNvSpPr>
              <a:spLocks/>
            </p:cNvSpPr>
            <p:nvPr/>
          </p:nvSpPr>
          <p:spPr bwMode="auto">
            <a:xfrm>
              <a:off x="2534"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1281" name="Freeform 17"/>
            <p:cNvSpPr>
              <a:spLocks/>
            </p:cNvSpPr>
            <p:nvPr/>
          </p:nvSpPr>
          <p:spPr bwMode="auto">
            <a:xfrm>
              <a:off x="2419"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1282" name="Freeform 18"/>
            <p:cNvSpPr>
              <a:spLocks/>
            </p:cNvSpPr>
            <p:nvPr/>
          </p:nvSpPr>
          <p:spPr bwMode="auto">
            <a:xfrm>
              <a:off x="2304"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grpSp>
      <p:sp>
        <p:nvSpPr>
          <p:cNvPr id="11291" name="Freeform 27"/>
          <p:cNvSpPr>
            <a:spLocks/>
          </p:cNvSpPr>
          <p:nvPr/>
        </p:nvSpPr>
        <p:spPr bwMode="auto">
          <a:xfrm>
            <a:off x="3108325" y="3794125"/>
            <a:ext cx="731838"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1283" name="Rectangle 19"/>
          <p:cNvSpPr>
            <a:spLocks noChangeArrowheads="1"/>
          </p:cNvSpPr>
          <p:nvPr/>
        </p:nvSpPr>
        <p:spPr bwMode="auto">
          <a:xfrm>
            <a:off x="4754563" y="2149475"/>
            <a:ext cx="182562"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11284" name="Freeform 20"/>
          <p:cNvSpPr>
            <a:spLocks/>
          </p:cNvSpPr>
          <p:nvPr/>
        </p:nvSpPr>
        <p:spPr bwMode="auto">
          <a:xfrm>
            <a:off x="4937125" y="1600200"/>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1285" name="Rectangle 21"/>
          <p:cNvSpPr>
            <a:spLocks noChangeArrowheads="1"/>
          </p:cNvSpPr>
          <p:nvPr/>
        </p:nvSpPr>
        <p:spPr bwMode="auto">
          <a:xfrm>
            <a:off x="4937125" y="2149475"/>
            <a:ext cx="182563"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11286" name="Freeform 22"/>
          <p:cNvSpPr>
            <a:spLocks/>
          </p:cNvSpPr>
          <p:nvPr/>
        </p:nvSpPr>
        <p:spPr bwMode="auto">
          <a:xfrm>
            <a:off x="5121275" y="1600200"/>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1287" name="Rectangle 23"/>
          <p:cNvSpPr>
            <a:spLocks noChangeArrowheads="1"/>
          </p:cNvSpPr>
          <p:nvPr/>
        </p:nvSpPr>
        <p:spPr bwMode="auto">
          <a:xfrm>
            <a:off x="5121275" y="2149475"/>
            <a:ext cx="182563"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11288" name="Freeform 24"/>
          <p:cNvSpPr>
            <a:spLocks/>
          </p:cNvSpPr>
          <p:nvPr/>
        </p:nvSpPr>
        <p:spPr bwMode="auto">
          <a:xfrm>
            <a:off x="5302250" y="1600200"/>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1289" name="Rectangle 25"/>
          <p:cNvSpPr>
            <a:spLocks noChangeArrowheads="1"/>
          </p:cNvSpPr>
          <p:nvPr/>
        </p:nvSpPr>
        <p:spPr bwMode="auto">
          <a:xfrm>
            <a:off x="3108325" y="4343400"/>
            <a:ext cx="182563"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11290" name="Freeform 26"/>
          <p:cNvSpPr>
            <a:spLocks/>
          </p:cNvSpPr>
          <p:nvPr/>
        </p:nvSpPr>
        <p:spPr bwMode="auto">
          <a:xfrm>
            <a:off x="3290888" y="3794125"/>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1292" name="Freeform 28"/>
          <p:cNvSpPr>
            <a:spLocks/>
          </p:cNvSpPr>
          <p:nvPr/>
        </p:nvSpPr>
        <p:spPr bwMode="auto">
          <a:xfrm>
            <a:off x="5121275" y="1600200"/>
            <a:ext cx="731838"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1293" name="Freeform 29"/>
          <p:cNvSpPr>
            <a:spLocks/>
          </p:cNvSpPr>
          <p:nvPr/>
        </p:nvSpPr>
        <p:spPr bwMode="auto">
          <a:xfrm>
            <a:off x="4937125" y="1600200"/>
            <a:ext cx="731838"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1294" name="Freeform 30"/>
          <p:cNvSpPr>
            <a:spLocks/>
          </p:cNvSpPr>
          <p:nvPr/>
        </p:nvSpPr>
        <p:spPr bwMode="auto">
          <a:xfrm>
            <a:off x="4754563" y="1600200"/>
            <a:ext cx="731837"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1295" name="Freeform 31"/>
          <p:cNvSpPr>
            <a:spLocks/>
          </p:cNvSpPr>
          <p:nvPr/>
        </p:nvSpPr>
        <p:spPr bwMode="auto">
          <a:xfrm>
            <a:off x="3292475" y="1600200"/>
            <a:ext cx="2743200" cy="2743200"/>
          </a:xfrm>
          <a:custGeom>
            <a:avLst/>
            <a:gdLst>
              <a:gd name="T0" fmla="*/ 345 w 1728"/>
              <a:gd name="T1" fmla="*/ 346 h 1728"/>
              <a:gd name="T2" fmla="*/ 1382 w 1728"/>
              <a:gd name="T3" fmla="*/ 346 h 1728"/>
              <a:gd name="T4" fmla="*/ 1382 w 1728"/>
              <a:gd name="T5" fmla="*/ 1728 h 1728"/>
              <a:gd name="T6" fmla="*/ 1728 w 1728"/>
              <a:gd name="T7" fmla="*/ 1382 h 1728"/>
              <a:gd name="T8" fmla="*/ 1728 w 1728"/>
              <a:gd name="T9" fmla="*/ 0 h 1728"/>
              <a:gd name="T10" fmla="*/ 1382 w 1728"/>
              <a:gd name="T11" fmla="*/ 346 h 1728"/>
              <a:gd name="T12" fmla="*/ 1728 w 1728"/>
              <a:gd name="T13" fmla="*/ 0 h 1728"/>
              <a:gd name="T14" fmla="*/ 345 w 1728"/>
              <a:gd name="T15" fmla="*/ 0 h 1728"/>
              <a:gd name="T16" fmla="*/ 0 w 1728"/>
              <a:gd name="T17" fmla="*/ 346 h 1728"/>
              <a:gd name="T18" fmla="*/ 345 w 1728"/>
              <a:gd name="T19" fmla="*/ 346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8" h="1728">
                <a:moveTo>
                  <a:pt x="345" y="346"/>
                </a:moveTo>
                <a:lnTo>
                  <a:pt x="1382" y="346"/>
                </a:lnTo>
                <a:lnTo>
                  <a:pt x="1382" y="1728"/>
                </a:lnTo>
                <a:lnTo>
                  <a:pt x="1728" y="1382"/>
                </a:lnTo>
                <a:lnTo>
                  <a:pt x="1728" y="0"/>
                </a:lnTo>
                <a:lnTo>
                  <a:pt x="1382" y="346"/>
                </a:lnTo>
                <a:lnTo>
                  <a:pt x="1728" y="0"/>
                </a:lnTo>
                <a:lnTo>
                  <a:pt x="345" y="0"/>
                </a:lnTo>
                <a:lnTo>
                  <a:pt x="0" y="346"/>
                </a:lnTo>
                <a:lnTo>
                  <a:pt x="345" y="346"/>
                </a:lnTo>
                <a:close/>
              </a:path>
            </a:pathLst>
          </a:custGeom>
          <a:noFill/>
          <a:ln w="9525" cap="flat" cmpd="sng">
            <a:solidFill>
              <a:srgbClr val="003366"/>
            </a:solidFill>
            <a:prstDash val="solid"/>
            <a:round/>
            <a:headEnd type="none" w="med" len="med"/>
            <a:tailEnd type="none" w="med" len="med"/>
          </a:ln>
          <a:effectLst/>
          <a:extLst>
            <a:ext uri="{909E8E84-426E-40dd-AFC4-6F175D3DCCD1}">
              <a14:hiddenFill xmlns:a14="http://schemas.microsoft.com/office/drawing/2010/main">
                <a:solidFill>
                  <a:srgbClr val="666699">
                    <a:alpha val="25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Tree>
  </p:cSld>
  <p:clrMapOvr>
    <a:masterClrMapping/>
  </p:clrMapOvr>
  <p:transition xmlns:p14="http://schemas.microsoft.com/office/powerpoint/2010/main" advClick="0" advTm="0"/>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0" presetClass="path" presetSubtype="0" accel="50000" decel="50000" fill="hold" grpId="0" nodeType="withEffect">
                                  <p:stCondLst>
                                    <p:cond delay="0"/>
                                  </p:stCondLst>
                                  <p:childTnLst>
                                    <p:animMotion origin="layout" path="M 0 0 L -0.07986 0 " pathEditMode="relative" ptsTypes="AA">
                                      <p:cBhvr>
                                        <p:cTn id="6" dur="2000" fill="hold"/>
                                        <p:tgtEl>
                                          <p:spTgt spid="11291"/>
                                        </p:tgtEl>
                                        <p:attrNameLst>
                                          <p:attrName>ppt_x</p:attrName>
                                          <p:attrName>ppt_y</p:attrName>
                                        </p:attrNameLst>
                                      </p:cBhvr>
                                    </p:animMotion>
                                  </p:childTnLst>
                                </p:cTn>
                              </p:par>
                              <p:par>
                                <p:cTn id="7" presetID="0" presetClass="path" presetSubtype="0" accel="50000" decel="50000" fill="hold" grpId="0" nodeType="withEffect">
                                  <p:stCondLst>
                                    <p:cond delay="0"/>
                                  </p:stCondLst>
                                  <p:childTnLst>
                                    <p:animMotion origin="layout" path="M 0 0 L -0.07986 0 " pathEditMode="relative" ptsTypes="AA">
                                      <p:cBhvr>
                                        <p:cTn id="8" dur="2000" fill="hold"/>
                                        <p:tgtEl>
                                          <p:spTgt spid="11290"/>
                                        </p:tgtEl>
                                        <p:attrNameLst>
                                          <p:attrName>ppt_x</p:attrName>
                                          <p:attrName>ppt_y</p:attrName>
                                        </p:attrNameLst>
                                      </p:cBhvr>
                                    </p:animMotion>
                                  </p:childTnLst>
                                </p:cTn>
                              </p:par>
                              <p:par>
                                <p:cTn id="9" presetID="0" presetClass="path" presetSubtype="0" accel="50000" decel="50000" fill="hold" grpId="0" nodeType="withEffect">
                                  <p:stCondLst>
                                    <p:cond delay="0"/>
                                  </p:stCondLst>
                                  <p:childTnLst>
                                    <p:animMotion origin="layout" path="M 0 0 L -0.07986 0 " pathEditMode="relative" ptsTypes="AA">
                                      <p:cBhvr>
                                        <p:cTn id="10" dur="2000" fill="hold"/>
                                        <p:tgtEl>
                                          <p:spTgt spid="11289"/>
                                        </p:tgtEl>
                                        <p:attrNameLst>
                                          <p:attrName>ppt_x</p:attrName>
                                          <p:attrName>ppt_y</p:attrName>
                                        </p:attrNameLst>
                                      </p:cBhvr>
                                    </p:animMotion>
                                  </p:childTnLst>
                                </p:cTn>
                              </p:par>
                              <p:par>
                                <p:cTn id="11" presetID="1" presetClass="emph" presetSubtype="2" fill="hold" nodeType="withEffect">
                                  <p:stCondLst>
                                    <p:cond delay="0"/>
                                  </p:stCondLst>
                                  <p:childTnLst>
                                    <p:animClr clrSpc="rgb" dir="cw">
                                      <p:cBhvr>
                                        <p:cTn id="12" dur="2000" fill="hold"/>
                                        <p:tgtEl>
                                          <p:spTgt spid="11293"/>
                                        </p:tgtEl>
                                        <p:attrNameLst>
                                          <p:attrName>fillcolor</p:attrName>
                                        </p:attrNameLst>
                                      </p:cBhvr>
                                      <p:to>
                                        <a:schemeClr val="folHlink"/>
                                      </p:to>
                                    </p:animClr>
                                    <p:set>
                                      <p:cBhvr>
                                        <p:cTn id="13" dur="2000" fill="hold"/>
                                        <p:tgtEl>
                                          <p:spTgt spid="11293"/>
                                        </p:tgtEl>
                                        <p:attrNameLst>
                                          <p:attrName>fill.type</p:attrName>
                                        </p:attrNameLst>
                                      </p:cBhvr>
                                      <p:to>
                                        <p:strVal val="solid"/>
                                      </p:to>
                                    </p:set>
                                    <p:set>
                                      <p:cBhvr>
                                        <p:cTn id="14" dur="2000" fill="hold"/>
                                        <p:tgtEl>
                                          <p:spTgt spid="11293"/>
                                        </p:tgtEl>
                                        <p:attrNameLst>
                                          <p:attrName>fill.on</p:attrName>
                                        </p:attrNameLst>
                                      </p:cBhvr>
                                      <p:to>
                                        <p:strVal val="true"/>
                                      </p:to>
                                    </p:set>
                                  </p:childTnLst>
                                </p:cTn>
                              </p:par>
                              <p:par>
                                <p:cTn id="15" presetID="1" presetClass="emph" presetSubtype="2" fill="hold" nodeType="withEffect">
                                  <p:stCondLst>
                                    <p:cond delay="0"/>
                                  </p:stCondLst>
                                  <p:childTnLst>
                                    <p:animClr clrSpc="rgb" dir="cw">
                                      <p:cBhvr>
                                        <p:cTn id="16" dur="2000" fill="hold"/>
                                        <p:tgtEl>
                                          <p:spTgt spid="11285"/>
                                        </p:tgtEl>
                                        <p:attrNameLst>
                                          <p:attrName>fillcolor</p:attrName>
                                        </p:attrNameLst>
                                      </p:cBhvr>
                                      <p:to>
                                        <a:schemeClr val="folHlink"/>
                                      </p:to>
                                    </p:animClr>
                                    <p:set>
                                      <p:cBhvr>
                                        <p:cTn id="17" dur="2000" fill="hold"/>
                                        <p:tgtEl>
                                          <p:spTgt spid="11285"/>
                                        </p:tgtEl>
                                        <p:attrNameLst>
                                          <p:attrName>fill.type</p:attrName>
                                        </p:attrNameLst>
                                      </p:cBhvr>
                                      <p:to>
                                        <p:strVal val="solid"/>
                                      </p:to>
                                    </p:set>
                                    <p:set>
                                      <p:cBhvr>
                                        <p:cTn id="18" dur="2000" fill="hold"/>
                                        <p:tgtEl>
                                          <p:spTgt spid="11285"/>
                                        </p:tgtEl>
                                        <p:attrNameLst>
                                          <p:attrName>fill.on</p:attrName>
                                        </p:attrNameLst>
                                      </p:cBhvr>
                                      <p:to>
                                        <p:strVal val="true"/>
                                      </p:to>
                                    </p:set>
                                  </p:childTnLst>
                                </p:cTn>
                              </p:par>
                            </p:childTnLst>
                          </p:cTn>
                        </p:par>
                        <p:par>
                          <p:cTn id="19" fill="hold" nodeType="afterGroup">
                            <p:stCondLst>
                              <p:cond delay="2000"/>
                            </p:stCondLst>
                            <p:childTnLst>
                              <p:par>
                                <p:cTn id="20" presetID="1" presetClass="emph" presetSubtype="2" fill="hold" nodeType="afterEffect">
                                  <p:stCondLst>
                                    <p:cond delay="0"/>
                                  </p:stCondLst>
                                  <p:childTnLst>
                                    <p:animClr clrSpc="rgb" dir="cw">
                                      <p:cBhvr>
                                        <p:cTn id="21" dur="500" fill="hold"/>
                                        <p:tgtEl>
                                          <p:spTgt spid="11288"/>
                                        </p:tgtEl>
                                        <p:attrNameLst>
                                          <p:attrName>fillcolor</p:attrName>
                                        </p:attrNameLst>
                                      </p:cBhvr>
                                      <p:to>
                                        <a:srgbClr val="FFCC00"/>
                                      </p:to>
                                    </p:animClr>
                                    <p:set>
                                      <p:cBhvr>
                                        <p:cTn id="22" dur="500" fill="hold"/>
                                        <p:tgtEl>
                                          <p:spTgt spid="11288"/>
                                        </p:tgtEl>
                                        <p:attrNameLst>
                                          <p:attrName>fill.type</p:attrName>
                                        </p:attrNameLst>
                                      </p:cBhvr>
                                      <p:to>
                                        <p:strVal val="solid"/>
                                      </p:to>
                                    </p:set>
                                    <p:set>
                                      <p:cBhvr>
                                        <p:cTn id="23" dur="500" fill="hold"/>
                                        <p:tgtEl>
                                          <p:spTgt spid="11288"/>
                                        </p:tgtEl>
                                        <p:attrNameLst>
                                          <p:attrName>fill.on</p:attrName>
                                        </p:attrNameLst>
                                      </p:cBhvr>
                                      <p:to>
                                        <p:strVal val="true"/>
                                      </p:to>
                                    </p:set>
                                  </p:childTnLst>
                                </p:cTn>
                              </p:par>
                              <p:par>
                                <p:cTn id="24" presetID="1" presetClass="emph" presetSubtype="2" fill="hold" nodeType="withEffect">
                                  <p:stCondLst>
                                    <p:cond delay="0"/>
                                  </p:stCondLst>
                                  <p:childTnLst>
                                    <p:animClr clrSpc="rgb" dir="cw">
                                      <p:cBhvr>
                                        <p:cTn id="25" dur="500" fill="hold"/>
                                        <p:tgtEl>
                                          <p:spTgt spid="11287"/>
                                        </p:tgtEl>
                                        <p:attrNameLst>
                                          <p:attrName>fillcolor</p:attrName>
                                        </p:attrNameLst>
                                      </p:cBhvr>
                                      <p:to>
                                        <a:srgbClr val="FFCC00"/>
                                      </p:to>
                                    </p:animClr>
                                    <p:set>
                                      <p:cBhvr>
                                        <p:cTn id="26" dur="500" fill="hold"/>
                                        <p:tgtEl>
                                          <p:spTgt spid="11287"/>
                                        </p:tgtEl>
                                        <p:attrNameLst>
                                          <p:attrName>fill.type</p:attrName>
                                        </p:attrNameLst>
                                      </p:cBhvr>
                                      <p:to>
                                        <p:strVal val="solid"/>
                                      </p:to>
                                    </p:set>
                                    <p:set>
                                      <p:cBhvr>
                                        <p:cTn id="27" dur="500" fill="hold"/>
                                        <p:tgtEl>
                                          <p:spTgt spid="11287"/>
                                        </p:tgtEl>
                                        <p:attrNameLst>
                                          <p:attrName>fill.on</p:attrName>
                                        </p:attrNameLst>
                                      </p:cBhvr>
                                      <p:to>
                                        <p:strVal val="true"/>
                                      </p:to>
                                    </p:set>
                                  </p:childTnLst>
                                </p:cTn>
                              </p:par>
                              <p:par>
                                <p:cTn id="28" presetID="1" presetClass="emph" presetSubtype="2" fill="hold" nodeType="withEffect">
                                  <p:stCondLst>
                                    <p:cond delay="0"/>
                                  </p:stCondLst>
                                  <p:childTnLst>
                                    <p:animClr clrSpc="rgb" dir="cw">
                                      <p:cBhvr>
                                        <p:cTn id="29" dur="500" fill="hold"/>
                                        <p:tgtEl>
                                          <p:spTgt spid="11292"/>
                                        </p:tgtEl>
                                        <p:attrNameLst>
                                          <p:attrName>fillcolor</p:attrName>
                                        </p:attrNameLst>
                                      </p:cBhvr>
                                      <p:to>
                                        <a:srgbClr val="FFCC00"/>
                                      </p:to>
                                    </p:animClr>
                                    <p:set>
                                      <p:cBhvr>
                                        <p:cTn id="30" dur="500" fill="hold"/>
                                        <p:tgtEl>
                                          <p:spTgt spid="11292"/>
                                        </p:tgtEl>
                                        <p:attrNameLst>
                                          <p:attrName>fill.type</p:attrName>
                                        </p:attrNameLst>
                                      </p:cBhvr>
                                      <p:to>
                                        <p:strVal val="solid"/>
                                      </p:to>
                                    </p:set>
                                    <p:set>
                                      <p:cBhvr>
                                        <p:cTn id="31" dur="500" fill="hold"/>
                                        <p:tgtEl>
                                          <p:spTgt spid="11292"/>
                                        </p:tgtEl>
                                        <p:attrNameLst>
                                          <p:attrName>fill.on</p:attrName>
                                        </p:attrNameLst>
                                      </p:cBhvr>
                                      <p:to>
                                        <p:strVal val="true"/>
                                      </p:to>
                                    </p:set>
                                  </p:childTnLst>
                                </p:cTn>
                              </p:par>
                              <p:par>
                                <p:cTn id="32" presetID="1" presetClass="emph" presetSubtype="2" fill="hold" nodeType="withEffect">
                                  <p:stCondLst>
                                    <p:cond delay="0"/>
                                  </p:stCondLst>
                                  <p:childTnLst>
                                    <p:animClr clrSpc="rgb" dir="cw">
                                      <p:cBhvr>
                                        <p:cTn id="33" dur="500" fill="hold"/>
                                        <p:tgtEl>
                                          <p:spTgt spid="11294"/>
                                        </p:tgtEl>
                                        <p:attrNameLst>
                                          <p:attrName>fillcolor</p:attrName>
                                        </p:attrNameLst>
                                      </p:cBhvr>
                                      <p:to>
                                        <a:srgbClr val="FFCC00"/>
                                      </p:to>
                                    </p:animClr>
                                    <p:set>
                                      <p:cBhvr>
                                        <p:cTn id="34" dur="500" fill="hold"/>
                                        <p:tgtEl>
                                          <p:spTgt spid="11294"/>
                                        </p:tgtEl>
                                        <p:attrNameLst>
                                          <p:attrName>fill.type</p:attrName>
                                        </p:attrNameLst>
                                      </p:cBhvr>
                                      <p:to>
                                        <p:strVal val="solid"/>
                                      </p:to>
                                    </p:set>
                                    <p:set>
                                      <p:cBhvr>
                                        <p:cTn id="35" dur="500" fill="hold"/>
                                        <p:tgtEl>
                                          <p:spTgt spid="11294"/>
                                        </p:tgtEl>
                                        <p:attrNameLst>
                                          <p:attrName>fill.on</p:attrName>
                                        </p:attrNameLst>
                                      </p:cBhvr>
                                      <p:to>
                                        <p:strVal val="true"/>
                                      </p:to>
                                    </p:set>
                                  </p:childTnLst>
                                </p:cTn>
                              </p:par>
                              <p:par>
                                <p:cTn id="36" presetID="1" presetClass="emph" presetSubtype="2" fill="hold" nodeType="withEffect">
                                  <p:stCondLst>
                                    <p:cond delay="0"/>
                                  </p:stCondLst>
                                  <p:childTnLst>
                                    <p:animClr clrSpc="rgb" dir="cw">
                                      <p:cBhvr>
                                        <p:cTn id="37" dur="500" fill="hold"/>
                                        <p:tgtEl>
                                          <p:spTgt spid="11283"/>
                                        </p:tgtEl>
                                        <p:attrNameLst>
                                          <p:attrName>fillcolor</p:attrName>
                                        </p:attrNameLst>
                                      </p:cBhvr>
                                      <p:to>
                                        <a:srgbClr val="FFCC00"/>
                                      </p:to>
                                    </p:animClr>
                                    <p:set>
                                      <p:cBhvr>
                                        <p:cTn id="38" dur="500" fill="hold"/>
                                        <p:tgtEl>
                                          <p:spTgt spid="11283"/>
                                        </p:tgtEl>
                                        <p:attrNameLst>
                                          <p:attrName>fill.type</p:attrName>
                                        </p:attrNameLst>
                                      </p:cBhvr>
                                      <p:to>
                                        <p:strVal val="solid"/>
                                      </p:to>
                                    </p:set>
                                    <p:set>
                                      <p:cBhvr>
                                        <p:cTn id="39" dur="500" fill="hold"/>
                                        <p:tgtEl>
                                          <p:spTgt spid="11283"/>
                                        </p:tgtEl>
                                        <p:attrNameLst>
                                          <p:attrName>fill.on</p:attrName>
                                        </p:attrNameLst>
                                      </p:cBhvr>
                                      <p:to>
                                        <p:strVal val="true"/>
                                      </p:to>
                                    </p:set>
                                  </p:childTnLst>
                                </p:cTn>
                              </p:par>
                            </p:childTnLst>
                          </p:cTn>
                        </p:par>
                        <p:par>
                          <p:cTn id="40" fill="hold" nodeType="afterGroup">
                            <p:stCondLst>
                              <p:cond delay="2500"/>
                            </p:stCondLst>
                            <p:childTnLst>
                              <p:par>
                                <p:cTn id="41" presetID="1" presetClass="emph" presetSubtype="2" fill="hold" nodeType="afterEffect">
                                  <p:stCondLst>
                                    <p:cond delay="0"/>
                                  </p:stCondLst>
                                  <p:childTnLst>
                                    <p:animClr clrSpc="rgb" dir="cw">
                                      <p:cBhvr>
                                        <p:cTn id="42" dur="500" fill="hold"/>
                                        <p:tgtEl>
                                          <p:spTgt spid="11288"/>
                                        </p:tgtEl>
                                        <p:attrNameLst>
                                          <p:attrName>fillcolor</p:attrName>
                                        </p:attrNameLst>
                                      </p:cBhvr>
                                      <p:to>
                                        <a:srgbClr val="990000"/>
                                      </p:to>
                                    </p:animClr>
                                    <p:set>
                                      <p:cBhvr>
                                        <p:cTn id="43" dur="500" fill="hold"/>
                                        <p:tgtEl>
                                          <p:spTgt spid="11288"/>
                                        </p:tgtEl>
                                        <p:attrNameLst>
                                          <p:attrName>fill.type</p:attrName>
                                        </p:attrNameLst>
                                      </p:cBhvr>
                                      <p:to>
                                        <p:strVal val="solid"/>
                                      </p:to>
                                    </p:set>
                                    <p:set>
                                      <p:cBhvr>
                                        <p:cTn id="44" dur="500" fill="hold"/>
                                        <p:tgtEl>
                                          <p:spTgt spid="11288"/>
                                        </p:tgtEl>
                                        <p:attrNameLst>
                                          <p:attrName>fill.on</p:attrName>
                                        </p:attrNameLst>
                                      </p:cBhvr>
                                      <p:to>
                                        <p:strVal val="true"/>
                                      </p:to>
                                    </p:set>
                                  </p:childTnLst>
                                </p:cTn>
                              </p:par>
                              <p:par>
                                <p:cTn id="45" presetID="1" presetClass="emph" presetSubtype="2" fill="hold" nodeType="withEffect">
                                  <p:stCondLst>
                                    <p:cond delay="0"/>
                                  </p:stCondLst>
                                  <p:childTnLst>
                                    <p:animClr clrSpc="rgb" dir="cw">
                                      <p:cBhvr>
                                        <p:cTn id="46" dur="500" fill="hold"/>
                                        <p:tgtEl>
                                          <p:spTgt spid="11287"/>
                                        </p:tgtEl>
                                        <p:attrNameLst>
                                          <p:attrName>fillcolor</p:attrName>
                                        </p:attrNameLst>
                                      </p:cBhvr>
                                      <p:to>
                                        <a:srgbClr val="990000"/>
                                      </p:to>
                                    </p:animClr>
                                    <p:set>
                                      <p:cBhvr>
                                        <p:cTn id="47" dur="500" fill="hold"/>
                                        <p:tgtEl>
                                          <p:spTgt spid="11287"/>
                                        </p:tgtEl>
                                        <p:attrNameLst>
                                          <p:attrName>fill.type</p:attrName>
                                        </p:attrNameLst>
                                      </p:cBhvr>
                                      <p:to>
                                        <p:strVal val="solid"/>
                                      </p:to>
                                    </p:set>
                                    <p:set>
                                      <p:cBhvr>
                                        <p:cTn id="48" dur="500" fill="hold"/>
                                        <p:tgtEl>
                                          <p:spTgt spid="11287"/>
                                        </p:tgtEl>
                                        <p:attrNameLst>
                                          <p:attrName>fill.on</p:attrName>
                                        </p:attrNameLst>
                                      </p:cBhvr>
                                      <p:to>
                                        <p:strVal val="true"/>
                                      </p:to>
                                    </p:set>
                                  </p:childTnLst>
                                </p:cTn>
                              </p:par>
                              <p:par>
                                <p:cTn id="49" presetID="1" presetClass="emph" presetSubtype="2" fill="hold" nodeType="withEffect">
                                  <p:stCondLst>
                                    <p:cond delay="0"/>
                                  </p:stCondLst>
                                  <p:childTnLst>
                                    <p:animClr clrSpc="rgb" dir="cw">
                                      <p:cBhvr>
                                        <p:cTn id="50" dur="500" fill="hold"/>
                                        <p:tgtEl>
                                          <p:spTgt spid="11292"/>
                                        </p:tgtEl>
                                        <p:attrNameLst>
                                          <p:attrName>fillcolor</p:attrName>
                                        </p:attrNameLst>
                                      </p:cBhvr>
                                      <p:to>
                                        <a:srgbClr val="990000"/>
                                      </p:to>
                                    </p:animClr>
                                    <p:set>
                                      <p:cBhvr>
                                        <p:cTn id="51" dur="500" fill="hold"/>
                                        <p:tgtEl>
                                          <p:spTgt spid="11292"/>
                                        </p:tgtEl>
                                        <p:attrNameLst>
                                          <p:attrName>fill.type</p:attrName>
                                        </p:attrNameLst>
                                      </p:cBhvr>
                                      <p:to>
                                        <p:strVal val="solid"/>
                                      </p:to>
                                    </p:set>
                                    <p:set>
                                      <p:cBhvr>
                                        <p:cTn id="52" dur="500" fill="hold"/>
                                        <p:tgtEl>
                                          <p:spTgt spid="11292"/>
                                        </p:tgtEl>
                                        <p:attrNameLst>
                                          <p:attrName>fill.on</p:attrName>
                                        </p:attrNameLst>
                                      </p:cBhvr>
                                      <p:to>
                                        <p:strVal val="true"/>
                                      </p:to>
                                    </p:set>
                                  </p:childTnLst>
                                </p:cTn>
                              </p:par>
                              <p:par>
                                <p:cTn id="53" presetID="1" presetClass="emph" presetSubtype="2" fill="hold" nodeType="withEffect">
                                  <p:stCondLst>
                                    <p:cond delay="0"/>
                                  </p:stCondLst>
                                  <p:childTnLst>
                                    <p:animClr clrSpc="rgb" dir="cw">
                                      <p:cBhvr>
                                        <p:cTn id="54" dur="500" fill="hold"/>
                                        <p:tgtEl>
                                          <p:spTgt spid="11294"/>
                                        </p:tgtEl>
                                        <p:attrNameLst>
                                          <p:attrName>fillcolor</p:attrName>
                                        </p:attrNameLst>
                                      </p:cBhvr>
                                      <p:to>
                                        <a:srgbClr val="990000"/>
                                      </p:to>
                                    </p:animClr>
                                    <p:set>
                                      <p:cBhvr>
                                        <p:cTn id="55" dur="500" fill="hold"/>
                                        <p:tgtEl>
                                          <p:spTgt spid="11294"/>
                                        </p:tgtEl>
                                        <p:attrNameLst>
                                          <p:attrName>fill.type</p:attrName>
                                        </p:attrNameLst>
                                      </p:cBhvr>
                                      <p:to>
                                        <p:strVal val="solid"/>
                                      </p:to>
                                    </p:set>
                                    <p:set>
                                      <p:cBhvr>
                                        <p:cTn id="56" dur="500" fill="hold"/>
                                        <p:tgtEl>
                                          <p:spTgt spid="11294"/>
                                        </p:tgtEl>
                                        <p:attrNameLst>
                                          <p:attrName>fill.on</p:attrName>
                                        </p:attrNameLst>
                                      </p:cBhvr>
                                      <p:to>
                                        <p:strVal val="true"/>
                                      </p:to>
                                    </p:set>
                                  </p:childTnLst>
                                </p:cTn>
                              </p:par>
                              <p:par>
                                <p:cTn id="57" presetID="1" presetClass="emph" presetSubtype="2" fill="hold" nodeType="withEffect">
                                  <p:stCondLst>
                                    <p:cond delay="0"/>
                                  </p:stCondLst>
                                  <p:childTnLst>
                                    <p:animClr clrSpc="rgb" dir="cw">
                                      <p:cBhvr>
                                        <p:cTn id="58" dur="500" fill="hold"/>
                                        <p:tgtEl>
                                          <p:spTgt spid="11283"/>
                                        </p:tgtEl>
                                        <p:attrNameLst>
                                          <p:attrName>fillcolor</p:attrName>
                                        </p:attrNameLst>
                                      </p:cBhvr>
                                      <p:to>
                                        <a:srgbClr val="990000"/>
                                      </p:to>
                                    </p:animClr>
                                    <p:set>
                                      <p:cBhvr>
                                        <p:cTn id="59" dur="500" fill="hold"/>
                                        <p:tgtEl>
                                          <p:spTgt spid="11283"/>
                                        </p:tgtEl>
                                        <p:attrNameLst>
                                          <p:attrName>fill.type</p:attrName>
                                        </p:attrNameLst>
                                      </p:cBhvr>
                                      <p:to>
                                        <p:strVal val="solid"/>
                                      </p:to>
                                    </p:set>
                                    <p:set>
                                      <p:cBhvr>
                                        <p:cTn id="60" dur="500" fill="hold"/>
                                        <p:tgtEl>
                                          <p:spTgt spid="11283"/>
                                        </p:tgtEl>
                                        <p:attrNameLst>
                                          <p:attrName>fill.on</p:attrName>
                                        </p:attrNameLst>
                                      </p:cBhvr>
                                      <p:to>
                                        <p:strVal val="true"/>
                                      </p:to>
                                    </p:set>
                                  </p:childTnLst>
                                </p:cTn>
                              </p:par>
                            </p:childTnLst>
                          </p:cTn>
                        </p:par>
                        <p:par>
                          <p:cTn id="61" fill="hold" nodeType="afterGroup">
                            <p:stCondLst>
                              <p:cond delay="3000"/>
                            </p:stCondLst>
                            <p:childTnLst>
                              <p:par>
                                <p:cTn id="62" presetID="1" presetClass="emph" presetSubtype="2" fill="hold" nodeType="afterEffect">
                                  <p:stCondLst>
                                    <p:cond delay="0"/>
                                  </p:stCondLst>
                                  <p:childTnLst>
                                    <p:animClr clrSpc="rgb" dir="cw">
                                      <p:cBhvr>
                                        <p:cTn id="63" dur="1000" fill="hold"/>
                                        <p:tgtEl>
                                          <p:spTgt spid="11293"/>
                                        </p:tgtEl>
                                        <p:attrNameLst>
                                          <p:attrName>fillcolor</p:attrName>
                                        </p:attrNameLst>
                                      </p:cBhvr>
                                      <p:to>
                                        <a:srgbClr val="990000"/>
                                      </p:to>
                                    </p:animClr>
                                    <p:set>
                                      <p:cBhvr>
                                        <p:cTn id="64" dur="1000" fill="hold"/>
                                        <p:tgtEl>
                                          <p:spTgt spid="11293"/>
                                        </p:tgtEl>
                                        <p:attrNameLst>
                                          <p:attrName>fill.type</p:attrName>
                                        </p:attrNameLst>
                                      </p:cBhvr>
                                      <p:to>
                                        <p:strVal val="solid"/>
                                      </p:to>
                                    </p:set>
                                    <p:set>
                                      <p:cBhvr>
                                        <p:cTn id="65" dur="1000" fill="hold"/>
                                        <p:tgtEl>
                                          <p:spTgt spid="11293"/>
                                        </p:tgtEl>
                                        <p:attrNameLst>
                                          <p:attrName>fill.on</p:attrName>
                                        </p:attrNameLst>
                                      </p:cBhvr>
                                      <p:to>
                                        <p:strVal val="true"/>
                                      </p:to>
                                    </p:set>
                                  </p:childTnLst>
                                </p:cTn>
                              </p:par>
                              <p:par>
                                <p:cTn id="66" presetID="1" presetClass="emph" presetSubtype="2" fill="hold" nodeType="withEffect">
                                  <p:stCondLst>
                                    <p:cond delay="0"/>
                                  </p:stCondLst>
                                  <p:childTnLst>
                                    <p:animClr clrSpc="rgb" dir="cw">
                                      <p:cBhvr>
                                        <p:cTn id="67" dur="1000" fill="hold"/>
                                        <p:tgtEl>
                                          <p:spTgt spid="11285"/>
                                        </p:tgtEl>
                                        <p:attrNameLst>
                                          <p:attrName>fillcolor</p:attrName>
                                        </p:attrNameLst>
                                      </p:cBhvr>
                                      <p:to>
                                        <a:srgbClr val="990000"/>
                                      </p:to>
                                    </p:animClr>
                                    <p:set>
                                      <p:cBhvr>
                                        <p:cTn id="68" dur="1000" fill="hold"/>
                                        <p:tgtEl>
                                          <p:spTgt spid="11285"/>
                                        </p:tgtEl>
                                        <p:attrNameLst>
                                          <p:attrName>fill.type</p:attrName>
                                        </p:attrNameLst>
                                      </p:cBhvr>
                                      <p:to>
                                        <p:strVal val="solid"/>
                                      </p:to>
                                    </p:set>
                                    <p:set>
                                      <p:cBhvr>
                                        <p:cTn id="69" dur="1000" fill="hold"/>
                                        <p:tgtEl>
                                          <p:spTgt spid="11285"/>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91" grpId="0" animBg="1"/>
      <p:bldP spid="11289" grpId="0" animBg="1"/>
      <p:bldP spid="11290"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440" name="Group 32"/>
          <p:cNvGrpSpPr>
            <a:grpSpLocks/>
          </p:cNvGrpSpPr>
          <p:nvPr/>
        </p:nvGrpSpPr>
        <p:grpSpPr bwMode="auto">
          <a:xfrm>
            <a:off x="3292475" y="1600200"/>
            <a:ext cx="2743200" cy="2743200"/>
            <a:chOff x="2074" y="1008"/>
            <a:chExt cx="1728" cy="1728"/>
          </a:xfrm>
        </p:grpSpPr>
        <p:grpSp>
          <p:nvGrpSpPr>
            <p:cNvPr id="17410" name="Group 2"/>
            <p:cNvGrpSpPr>
              <a:grpSpLocks/>
            </p:cNvGrpSpPr>
            <p:nvPr/>
          </p:nvGrpSpPr>
          <p:grpSpPr bwMode="auto">
            <a:xfrm>
              <a:off x="2074" y="1008"/>
              <a:ext cx="1728" cy="1728"/>
              <a:chOff x="2074" y="1008"/>
              <a:chExt cx="1728" cy="1728"/>
            </a:xfrm>
          </p:grpSpPr>
          <p:sp>
            <p:nvSpPr>
              <p:cNvPr id="17411" name="Freeform 3"/>
              <p:cNvSpPr>
                <a:spLocks/>
              </p:cNvSpPr>
              <p:nvPr/>
            </p:nvSpPr>
            <p:spPr bwMode="auto">
              <a:xfrm>
                <a:off x="2074"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7412" name="Rectangle 4"/>
              <p:cNvSpPr>
                <a:spLocks noChangeArrowheads="1"/>
              </p:cNvSpPr>
              <p:nvPr/>
            </p:nvSpPr>
            <p:spPr bwMode="auto">
              <a:xfrm>
                <a:off x="2074" y="1354"/>
                <a:ext cx="1382" cy="1382"/>
              </a:xfrm>
              <a:prstGeom prst="rect">
                <a:avLst/>
              </a:prstGeom>
              <a:solidFill>
                <a:srgbClr val="666699">
                  <a:alpha val="25000"/>
                </a:srgbClr>
              </a:solidFill>
              <a:ln w="9525">
                <a:solidFill>
                  <a:srgbClr val="003366"/>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a:lstStyle/>
              <a:p>
                <a:endParaRPr lang="en-US"/>
              </a:p>
            </p:txBody>
          </p:sp>
          <p:sp>
            <p:nvSpPr>
              <p:cNvPr id="17413" name="Freeform 5"/>
              <p:cNvSpPr>
                <a:spLocks/>
              </p:cNvSpPr>
              <p:nvPr/>
            </p:nvSpPr>
            <p:spPr bwMode="auto">
              <a:xfrm>
                <a:off x="3456" y="1008"/>
                <a:ext cx="346" cy="1728"/>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666699">
                  <a:alpha val="2500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7414" name="Freeform 6"/>
              <p:cNvSpPr>
                <a:spLocks/>
              </p:cNvSpPr>
              <p:nvPr/>
            </p:nvSpPr>
            <p:spPr bwMode="auto">
              <a:xfrm>
                <a:off x="2074" y="1008"/>
                <a:ext cx="1728" cy="346"/>
              </a:xfrm>
              <a:custGeom>
                <a:avLst/>
                <a:gdLst>
                  <a:gd name="T0" fmla="*/ 0 w 1728"/>
                  <a:gd name="T1" fmla="*/ 346 h 346"/>
                  <a:gd name="T2" fmla="*/ 345 w 1728"/>
                  <a:gd name="T3" fmla="*/ 0 h 346"/>
                  <a:gd name="T4" fmla="*/ 1728 w 1728"/>
                  <a:gd name="T5" fmla="*/ 0 h 346"/>
                  <a:gd name="T6" fmla="*/ 1382 w 1728"/>
                  <a:gd name="T7" fmla="*/ 346 h 346"/>
                  <a:gd name="T8" fmla="*/ 0 w 1728"/>
                  <a:gd name="T9" fmla="*/ 346 h 346"/>
                </a:gdLst>
                <a:ahLst/>
                <a:cxnLst>
                  <a:cxn ang="0">
                    <a:pos x="T0" y="T1"/>
                  </a:cxn>
                  <a:cxn ang="0">
                    <a:pos x="T2" y="T3"/>
                  </a:cxn>
                  <a:cxn ang="0">
                    <a:pos x="T4" y="T5"/>
                  </a:cxn>
                  <a:cxn ang="0">
                    <a:pos x="T6" y="T7"/>
                  </a:cxn>
                  <a:cxn ang="0">
                    <a:pos x="T8" y="T9"/>
                  </a:cxn>
                </a:cxnLst>
                <a:rect l="0" t="0" r="r" b="b"/>
                <a:pathLst>
                  <a:path w="1728" h="346">
                    <a:moveTo>
                      <a:pt x="0" y="346"/>
                    </a:moveTo>
                    <a:lnTo>
                      <a:pt x="345" y="0"/>
                    </a:lnTo>
                    <a:lnTo>
                      <a:pt x="1728" y="0"/>
                    </a:lnTo>
                    <a:lnTo>
                      <a:pt x="1382" y="346"/>
                    </a:lnTo>
                    <a:lnTo>
                      <a:pt x="0" y="346"/>
                    </a:lnTo>
                    <a:close/>
                  </a:path>
                </a:pathLst>
              </a:custGeom>
              <a:solidFill>
                <a:srgbClr val="666699">
                  <a:alpha val="2500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7415" name="Freeform 7"/>
              <p:cNvSpPr>
                <a:spLocks/>
              </p:cNvSpPr>
              <p:nvPr/>
            </p:nvSpPr>
            <p:spPr bwMode="auto">
              <a:xfrm>
                <a:off x="2074" y="2390"/>
                <a:ext cx="1728" cy="346"/>
              </a:xfrm>
              <a:custGeom>
                <a:avLst/>
                <a:gdLst>
                  <a:gd name="T0" fmla="*/ 0 w 1728"/>
                  <a:gd name="T1" fmla="*/ 346 h 346"/>
                  <a:gd name="T2" fmla="*/ 345 w 1728"/>
                  <a:gd name="T3" fmla="*/ 0 h 346"/>
                  <a:gd name="T4" fmla="*/ 1728 w 1728"/>
                  <a:gd name="T5" fmla="*/ 0 h 346"/>
                  <a:gd name="T6" fmla="*/ 1382 w 1728"/>
                  <a:gd name="T7" fmla="*/ 346 h 346"/>
                  <a:gd name="T8" fmla="*/ 0 w 1728"/>
                  <a:gd name="T9" fmla="*/ 346 h 346"/>
                </a:gdLst>
                <a:ahLst/>
                <a:cxnLst>
                  <a:cxn ang="0">
                    <a:pos x="T0" y="T1"/>
                  </a:cxn>
                  <a:cxn ang="0">
                    <a:pos x="T2" y="T3"/>
                  </a:cxn>
                  <a:cxn ang="0">
                    <a:pos x="T4" y="T5"/>
                  </a:cxn>
                  <a:cxn ang="0">
                    <a:pos x="T6" y="T7"/>
                  </a:cxn>
                  <a:cxn ang="0">
                    <a:pos x="T8" y="T9"/>
                  </a:cxn>
                </a:cxnLst>
                <a:rect l="0" t="0" r="r" b="b"/>
                <a:pathLst>
                  <a:path w="1728" h="346">
                    <a:moveTo>
                      <a:pt x="0" y="346"/>
                    </a:moveTo>
                    <a:lnTo>
                      <a:pt x="345" y="0"/>
                    </a:lnTo>
                    <a:lnTo>
                      <a:pt x="1728" y="0"/>
                    </a:lnTo>
                    <a:lnTo>
                      <a:pt x="1382" y="346"/>
                    </a:lnTo>
                    <a:lnTo>
                      <a:pt x="0" y="346"/>
                    </a:lnTo>
                    <a:close/>
                  </a:path>
                </a:pathLst>
              </a:custGeom>
              <a:solidFill>
                <a:srgbClr val="666699">
                  <a:alpha val="2500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grpSp>
        <p:sp>
          <p:nvSpPr>
            <p:cNvPr id="17416" name="Freeform 8"/>
            <p:cNvSpPr>
              <a:spLocks/>
            </p:cNvSpPr>
            <p:nvPr/>
          </p:nvSpPr>
          <p:spPr bwMode="auto">
            <a:xfrm>
              <a:off x="2189"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7417" name="Freeform 9"/>
            <p:cNvSpPr>
              <a:spLocks/>
            </p:cNvSpPr>
            <p:nvPr/>
          </p:nvSpPr>
          <p:spPr bwMode="auto">
            <a:xfrm>
              <a:off x="3341"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7418" name="Freeform 10"/>
            <p:cNvSpPr>
              <a:spLocks/>
            </p:cNvSpPr>
            <p:nvPr/>
          </p:nvSpPr>
          <p:spPr bwMode="auto">
            <a:xfrm>
              <a:off x="3226"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7419" name="Freeform 11"/>
            <p:cNvSpPr>
              <a:spLocks/>
            </p:cNvSpPr>
            <p:nvPr/>
          </p:nvSpPr>
          <p:spPr bwMode="auto">
            <a:xfrm>
              <a:off x="3110"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7420" name="Freeform 12"/>
            <p:cNvSpPr>
              <a:spLocks/>
            </p:cNvSpPr>
            <p:nvPr/>
          </p:nvSpPr>
          <p:spPr bwMode="auto">
            <a:xfrm>
              <a:off x="2995"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7421" name="Freeform 13"/>
            <p:cNvSpPr>
              <a:spLocks/>
            </p:cNvSpPr>
            <p:nvPr/>
          </p:nvSpPr>
          <p:spPr bwMode="auto">
            <a:xfrm>
              <a:off x="2880"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7422" name="Freeform 14"/>
            <p:cNvSpPr>
              <a:spLocks/>
            </p:cNvSpPr>
            <p:nvPr/>
          </p:nvSpPr>
          <p:spPr bwMode="auto">
            <a:xfrm>
              <a:off x="2765"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7423" name="Freeform 15"/>
            <p:cNvSpPr>
              <a:spLocks/>
            </p:cNvSpPr>
            <p:nvPr/>
          </p:nvSpPr>
          <p:spPr bwMode="auto">
            <a:xfrm>
              <a:off x="2650"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7424" name="Freeform 16"/>
            <p:cNvSpPr>
              <a:spLocks/>
            </p:cNvSpPr>
            <p:nvPr/>
          </p:nvSpPr>
          <p:spPr bwMode="auto">
            <a:xfrm>
              <a:off x="2534"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7425" name="Freeform 17"/>
            <p:cNvSpPr>
              <a:spLocks/>
            </p:cNvSpPr>
            <p:nvPr/>
          </p:nvSpPr>
          <p:spPr bwMode="auto">
            <a:xfrm>
              <a:off x="2419"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7426" name="Freeform 18"/>
            <p:cNvSpPr>
              <a:spLocks/>
            </p:cNvSpPr>
            <p:nvPr/>
          </p:nvSpPr>
          <p:spPr bwMode="auto">
            <a:xfrm>
              <a:off x="2304"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grpSp>
      <p:sp>
        <p:nvSpPr>
          <p:cNvPr id="17427" name="Rectangle 19"/>
          <p:cNvSpPr>
            <a:spLocks noChangeArrowheads="1"/>
          </p:cNvSpPr>
          <p:nvPr/>
        </p:nvSpPr>
        <p:spPr bwMode="auto">
          <a:xfrm>
            <a:off x="2378075" y="4343400"/>
            <a:ext cx="182563"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17428" name="Freeform 20"/>
          <p:cNvSpPr>
            <a:spLocks/>
          </p:cNvSpPr>
          <p:nvPr/>
        </p:nvSpPr>
        <p:spPr bwMode="auto">
          <a:xfrm>
            <a:off x="2562225" y="3794125"/>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7429" name="Rectangle 21"/>
          <p:cNvSpPr>
            <a:spLocks noChangeArrowheads="1"/>
          </p:cNvSpPr>
          <p:nvPr/>
        </p:nvSpPr>
        <p:spPr bwMode="auto">
          <a:xfrm>
            <a:off x="4754563" y="2149475"/>
            <a:ext cx="182562"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17430" name="Freeform 22"/>
          <p:cNvSpPr>
            <a:spLocks/>
          </p:cNvSpPr>
          <p:nvPr/>
        </p:nvSpPr>
        <p:spPr bwMode="auto">
          <a:xfrm>
            <a:off x="4937125" y="1600200"/>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7431" name="Rectangle 23"/>
          <p:cNvSpPr>
            <a:spLocks noChangeArrowheads="1"/>
          </p:cNvSpPr>
          <p:nvPr/>
        </p:nvSpPr>
        <p:spPr bwMode="auto">
          <a:xfrm>
            <a:off x="4937125" y="2149475"/>
            <a:ext cx="182563"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17432" name="Freeform 24"/>
          <p:cNvSpPr>
            <a:spLocks/>
          </p:cNvSpPr>
          <p:nvPr/>
        </p:nvSpPr>
        <p:spPr bwMode="auto">
          <a:xfrm>
            <a:off x="5121275" y="1600200"/>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7433" name="Rectangle 25"/>
          <p:cNvSpPr>
            <a:spLocks noChangeArrowheads="1"/>
          </p:cNvSpPr>
          <p:nvPr/>
        </p:nvSpPr>
        <p:spPr bwMode="auto">
          <a:xfrm>
            <a:off x="5121275" y="2149475"/>
            <a:ext cx="182563"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17434" name="Freeform 26"/>
          <p:cNvSpPr>
            <a:spLocks/>
          </p:cNvSpPr>
          <p:nvPr/>
        </p:nvSpPr>
        <p:spPr bwMode="auto">
          <a:xfrm>
            <a:off x="5303838" y="1600200"/>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7435" name="Freeform 27"/>
          <p:cNvSpPr>
            <a:spLocks/>
          </p:cNvSpPr>
          <p:nvPr/>
        </p:nvSpPr>
        <p:spPr bwMode="auto">
          <a:xfrm>
            <a:off x="5121275" y="1600200"/>
            <a:ext cx="731838"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7436" name="Freeform 28"/>
          <p:cNvSpPr>
            <a:spLocks/>
          </p:cNvSpPr>
          <p:nvPr/>
        </p:nvSpPr>
        <p:spPr bwMode="auto">
          <a:xfrm>
            <a:off x="4937125" y="1600200"/>
            <a:ext cx="731838"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7437" name="Freeform 29"/>
          <p:cNvSpPr>
            <a:spLocks/>
          </p:cNvSpPr>
          <p:nvPr/>
        </p:nvSpPr>
        <p:spPr bwMode="auto">
          <a:xfrm>
            <a:off x="4754563" y="1600200"/>
            <a:ext cx="731837"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7438" name="Freeform 30"/>
          <p:cNvSpPr>
            <a:spLocks/>
          </p:cNvSpPr>
          <p:nvPr/>
        </p:nvSpPr>
        <p:spPr bwMode="auto">
          <a:xfrm>
            <a:off x="2378075" y="3794125"/>
            <a:ext cx="731838"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7439" name="Freeform 31"/>
          <p:cNvSpPr>
            <a:spLocks/>
          </p:cNvSpPr>
          <p:nvPr/>
        </p:nvSpPr>
        <p:spPr bwMode="auto">
          <a:xfrm>
            <a:off x="3292475" y="1600200"/>
            <a:ext cx="2743200" cy="2743200"/>
          </a:xfrm>
          <a:custGeom>
            <a:avLst/>
            <a:gdLst>
              <a:gd name="T0" fmla="*/ 345 w 1728"/>
              <a:gd name="T1" fmla="*/ 346 h 1728"/>
              <a:gd name="T2" fmla="*/ 1382 w 1728"/>
              <a:gd name="T3" fmla="*/ 346 h 1728"/>
              <a:gd name="T4" fmla="*/ 1382 w 1728"/>
              <a:gd name="T5" fmla="*/ 1728 h 1728"/>
              <a:gd name="T6" fmla="*/ 1728 w 1728"/>
              <a:gd name="T7" fmla="*/ 1382 h 1728"/>
              <a:gd name="T8" fmla="*/ 1728 w 1728"/>
              <a:gd name="T9" fmla="*/ 0 h 1728"/>
              <a:gd name="T10" fmla="*/ 1382 w 1728"/>
              <a:gd name="T11" fmla="*/ 346 h 1728"/>
              <a:gd name="T12" fmla="*/ 1728 w 1728"/>
              <a:gd name="T13" fmla="*/ 0 h 1728"/>
              <a:gd name="T14" fmla="*/ 345 w 1728"/>
              <a:gd name="T15" fmla="*/ 0 h 1728"/>
              <a:gd name="T16" fmla="*/ 0 w 1728"/>
              <a:gd name="T17" fmla="*/ 346 h 1728"/>
              <a:gd name="T18" fmla="*/ 345 w 1728"/>
              <a:gd name="T19" fmla="*/ 346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8" h="1728">
                <a:moveTo>
                  <a:pt x="345" y="346"/>
                </a:moveTo>
                <a:lnTo>
                  <a:pt x="1382" y="346"/>
                </a:lnTo>
                <a:lnTo>
                  <a:pt x="1382" y="1728"/>
                </a:lnTo>
                <a:lnTo>
                  <a:pt x="1728" y="1382"/>
                </a:lnTo>
                <a:lnTo>
                  <a:pt x="1728" y="0"/>
                </a:lnTo>
                <a:lnTo>
                  <a:pt x="1382" y="346"/>
                </a:lnTo>
                <a:lnTo>
                  <a:pt x="1728" y="0"/>
                </a:lnTo>
                <a:lnTo>
                  <a:pt x="345" y="0"/>
                </a:lnTo>
                <a:lnTo>
                  <a:pt x="0" y="346"/>
                </a:lnTo>
                <a:lnTo>
                  <a:pt x="345" y="346"/>
                </a:lnTo>
                <a:close/>
              </a:path>
            </a:pathLst>
          </a:custGeom>
          <a:noFill/>
          <a:ln w="9525" cap="flat" cmpd="sng">
            <a:solidFill>
              <a:srgbClr val="003366"/>
            </a:solidFill>
            <a:prstDash val="solid"/>
            <a:round/>
            <a:headEnd type="none" w="med" len="med"/>
            <a:tailEnd type="none" w="med" len="med"/>
          </a:ln>
          <a:effectLst/>
          <a:extLst>
            <a:ext uri="{909E8E84-426E-40dd-AFC4-6F175D3DCCD1}">
              <a14:hiddenFill xmlns:a14="http://schemas.microsoft.com/office/drawing/2010/main">
                <a:solidFill>
                  <a:srgbClr val="666699">
                    <a:alpha val="25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Tree>
  </p:cSld>
  <p:clrMapOvr>
    <a:masterClrMapping/>
  </p:clrMapOvr>
  <p:transition xmlns:p14="http://schemas.microsoft.com/office/powerpoint/2010/main" advClick="0" advTm="0"/>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0" presetClass="path" presetSubtype="0" accel="50000" decel="50000" fill="hold" grpId="0" nodeType="withEffect">
                                  <p:stCondLst>
                                    <p:cond delay="0"/>
                                  </p:stCondLst>
                                  <p:childTnLst>
                                    <p:animMotion origin="layout" path="M 0 0 L -0.23993 0.31991 " pathEditMode="relative" ptsTypes="AA">
                                      <p:cBhvr>
                                        <p:cTn id="6" dur="1000" fill="hold"/>
                                        <p:tgtEl>
                                          <p:spTgt spid="17435"/>
                                        </p:tgtEl>
                                        <p:attrNameLst>
                                          <p:attrName>ppt_x</p:attrName>
                                          <p:attrName>ppt_y</p:attrName>
                                        </p:attrNameLst>
                                      </p:cBhvr>
                                    </p:animMotion>
                                  </p:childTnLst>
                                </p:cTn>
                              </p:par>
                              <p:par>
                                <p:cTn id="7" presetID="0" presetClass="path" presetSubtype="0" accel="50000" decel="50000" fill="hold" grpId="0" nodeType="withEffect">
                                  <p:stCondLst>
                                    <p:cond delay="0"/>
                                  </p:stCondLst>
                                  <p:childTnLst>
                                    <p:animMotion origin="layout" path="M 0 0 L -0.23993 0.31991 " pathEditMode="relative" ptsTypes="AA">
                                      <p:cBhvr>
                                        <p:cTn id="8" dur="1000" fill="hold"/>
                                        <p:tgtEl>
                                          <p:spTgt spid="17434"/>
                                        </p:tgtEl>
                                        <p:attrNameLst>
                                          <p:attrName>ppt_x</p:attrName>
                                          <p:attrName>ppt_y</p:attrName>
                                        </p:attrNameLst>
                                      </p:cBhvr>
                                    </p:animMotion>
                                  </p:childTnLst>
                                </p:cTn>
                              </p:par>
                              <p:par>
                                <p:cTn id="9" presetID="0" presetClass="path" presetSubtype="0" accel="50000" decel="50000" fill="hold" grpId="0" nodeType="withEffect">
                                  <p:stCondLst>
                                    <p:cond delay="0"/>
                                  </p:stCondLst>
                                  <p:childTnLst>
                                    <p:animMotion origin="layout" path="M 0 0 L -0.23993 0.31991 " pathEditMode="relative" ptsTypes="AA">
                                      <p:cBhvr>
                                        <p:cTn id="10" dur="1000" fill="hold"/>
                                        <p:tgtEl>
                                          <p:spTgt spid="17433"/>
                                        </p:tgtEl>
                                        <p:attrNameLst>
                                          <p:attrName>ppt_x</p:attrName>
                                          <p:attrName>ppt_y</p:attrName>
                                        </p:attrNameLst>
                                      </p:cBhvr>
                                    </p:animMotion>
                                  </p:childTnLst>
                                </p:cTn>
                              </p:par>
                              <p:par>
                                <p:cTn id="11" presetID="0" presetClass="path" presetSubtype="0" accel="50000" decel="50000" fill="hold" grpId="0" nodeType="withEffect">
                                  <p:stCondLst>
                                    <p:cond delay="0"/>
                                  </p:stCondLst>
                                  <p:childTnLst>
                                    <p:animMotion origin="layout" path="M 0 0 L 0.23993 -0.32014 " pathEditMode="relative" ptsTypes="AA">
                                      <p:cBhvr>
                                        <p:cTn id="12" dur="1000" fill="hold"/>
                                        <p:tgtEl>
                                          <p:spTgt spid="17428"/>
                                        </p:tgtEl>
                                        <p:attrNameLst>
                                          <p:attrName>ppt_x</p:attrName>
                                          <p:attrName>ppt_y</p:attrName>
                                        </p:attrNameLst>
                                      </p:cBhvr>
                                    </p:animMotion>
                                  </p:childTnLst>
                                </p:cTn>
                              </p:par>
                              <p:par>
                                <p:cTn id="13" presetID="0" presetClass="path" presetSubtype="0" accel="50000" decel="50000" fill="hold" grpId="0" nodeType="withEffect">
                                  <p:stCondLst>
                                    <p:cond delay="0"/>
                                  </p:stCondLst>
                                  <p:childTnLst>
                                    <p:animMotion origin="layout" path="M 0 0 L 0.23993 -0.32014 " pathEditMode="relative" ptsTypes="AA">
                                      <p:cBhvr>
                                        <p:cTn id="14" dur="1000" fill="hold"/>
                                        <p:tgtEl>
                                          <p:spTgt spid="17438"/>
                                        </p:tgtEl>
                                        <p:attrNameLst>
                                          <p:attrName>ppt_x</p:attrName>
                                          <p:attrName>ppt_y</p:attrName>
                                        </p:attrNameLst>
                                      </p:cBhvr>
                                    </p:animMotion>
                                  </p:childTnLst>
                                </p:cTn>
                              </p:par>
                              <p:par>
                                <p:cTn id="15" presetID="0" presetClass="path" presetSubtype="0" accel="50000" decel="50000" fill="hold" grpId="0" nodeType="withEffect">
                                  <p:stCondLst>
                                    <p:cond delay="0"/>
                                  </p:stCondLst>
                                  <p:childTnLst>
                                    <p:animMotion origin="layout" path="M 0 0 L 0.23993 -0.32014 " pathEditMode="relative" ptsTypes="AA">
                                      <p:cBhvr>
                                        <p:cTn id="16" dur="1000" fill="hold"/>
                                        <p:tgtEl>
                                          <p:spTgt spid="17427"/>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27" grpId="0" animBg="1"/>
      <p:bldP spid="17428" grpId="0" animBg="1"/>
      <p:bldP spid="17433" grpId="0" animBg="1"/>
      <p:bldP spid="17434" grpId="0" animBg="1"/>
      <p:bldP spid="17435" grpId="0" animBg="1"/>
      <p:bldP spid="17438"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434" name="Group 2"/>
          <p:cNvGrpSpPr>
            <a:grpSpLocks/>
          </p:cNvGrpSpPr>
          <p:nvPr/>
        </p:nvGrpSpPr>
        <p:grpSpPr bwMode="auto">
          <a:xfrm>
            <a:off x="3292475" y="1600200"/>
            <a:ext cx="2743200" cy="2743200"/>
            <a:chOff x="2074" y="1008"/>
            <a:chExt cx="1728" cy="1728"/>
          </a:xfrm>
        </p:grpSpPr>
        <p:grpSp>
          <p:nvGrpSpPr>
            <p:cNvPr id="18435" name="Group 3"/>
            <p:cNvGrpSpPr>
              <a:grpSpLocks/>
            </p:cNvGrpSpPr>
            <p:nvPr/>
          </p:nvGrpSpPr>
          <p:grpSpPr bwMode="auto">
            <a:xfrm>
              <a:off x="2074" y="1008"/>
              <a:ext cx="1728" cy="1728"/>
              <a:chOff x="2074" y="1008"/>
              <a:chExt cx="1728" cy="1728"/>
            </a:xfrm>
          </p:grpSpPr>
          <p:sp>
            <p:nvSpPr>
              <p:cNvPr id="18436" name="Freeform 4"/>
              <p:cNvSpPr>
                <a:spLocks/>
              </p:cNvSpPr>
              <p:nvPr/>
            </p:nvSpPr>
            <p:spPr bwMode="auto">
              <a:xfrm>
                <a:off x="2074"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8437" name="Rectangle 5"/>
              <p:cNvSpPr>
                <a:spLocks noChangeArrowheads="1"/>
              </p:cNvSpPr>
              <p:nvPr/>
            </p:nvSpPr>
            <p:spPr bwMode="auto">
              <a:xfrm>
                <a:off x="2074" y="1354"/>
                <a:ext cx="1382" cy="1382"/>
              </a:xfrm>
              <a:prstGeom prst="rect">
                <a:avLst/>
              </a:prstGeom>
              <a:solidFill>
                <a:srgbClr val="666699">
                  <a:alpha val="25000"/>
                </a:srgbClr>
              </a:solidFill>
              <a:ln w="9525">
                <a:solidFill>
                  <a:srgbClr val="003366"/>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a:lstStyle/>
              <a:p>
                <a:endParaRPr lang="en-US"/>
              </a:p>
            </p:txBody>
          </p:sp>
          <p:sp>
            <p:nvSpPr>
              <p:cNvPr id="18438" name="Freeform 6"/>
              <p:cNvSpPr>
                <a:spLocks/>
              </p:cNvSpPr>
              <p:nvPr/>
            </p:nvSpPr>
            <p:spPr bwMode="auto">
              <a:xfrm>
                <a:off x="3456" y="1008"/>
                <a:ext cx="346" cy="1728"/>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666699">
                  <a:alpha val="2500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8439" name="Freeform 7"/>
              <p:cNvSpPr>
                <a:spLocks/>
              </p:cNvSpPr>
              <p:nvPr/>
            </p:nvSpPr>
            <p:spPr bwMode="auto">
              <a:xfrm>
                <a:off x="2074" y="1008"/>
                <a:ext cx="1728" cy="346"/>
              </a:xfrm>
              <a:custGeom>
                <a:avLst/>
                <a:gdLst>
                  <a:gd name="T0" fmla="*/ 0 w 1728"/>
                  <a:gd name="T1" fmla="*/ 346 h 346"/>
                  <a:gd name="T2" fmla="*/ 345 w 1728"/>
                  <a:gd name="T3" fmla="*/ 0 h 346"/>
                  <a:gd name="T4" fmla="*/ 1728 w 1728"/>
                  <a:gd name="T5" fmla="*/ 0 h 346"/>
                  <a:gd name="T6" fmla="*/ 1382 w 1728"/>
                  <a:gd name="T7" fmla="*/ 346 h 346"/>
                  <a:gd name="T8" fmla="*/ 0 w 1728"/>
                  <a:gd name="T9" fmla="*/ 346 h 346"/>
                </a:gdLst>
                <a:ahLst/>
                <a:cxnLst>
                  <a:cxn ang="0">
                    <a:pos x="T0" y="T1"/>
                  </a:cxn>
                  <a:cxn ang="0">
                    <a:pos x="T2" y="T3"/>
                  </a:cxn>
                  <a:cxn ang="0">
                    <a:pos x="T4" y="T5"/>
                  </a:cxn>
                  <a:cxn ang="0">
                    <a:pos x="T6" y="T7"/>
                  </a:cxn>
                  <a:cxn ang="0">
                    <a:pos x="T8" y="T9"/>
                  </a:cxn>
                </a:cxnLst>
                <a:rect l="0" t="0" r="r" b="b"/>
                <a:pathLst>
                  <a:path w="1728" h="346">
                    <a:moveTo>
                      <a:pt x="0" y="346"/>
                    </a:moveTo>
                    <a:lnTo>
                      <a:pt x="345" y="0"/>
                    </a:lnTo>
                    <a:lnTo>
                      <a:pt x="1728" y="0"/>
                    </a:lnTo>
                    <a:lnTo>
                      <a:pt x="1382" y="346"/>
                    </a:lnTo>
                    <a:lnTo>
                      <a:pt x="0" y="346"/>
                    </a:lnTo>
                    <a:close/>
                  </a:path>
                </a:pathLst>
              </a:custGeom>
              <a:solidFill>
                <a:srgbClr val="666699">
                  <a:alpha val="2500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8440" name="Freeform 8"/>
              <p:cNvSpPr>
                <a:spLocks/>
              </p:cNvSpPr>
              <p:nvPr/>
            </p:nvSpPr>
            <p:spPr bwMode="auto">
              <a:xfrm>
                <a:off x="2074" y="2390"/>
                <a:ext cx="1728" cy="346"/>
              </a:xfrm>
              <a:custGeom>
                <a:avLst/>
                <a:gdLst>
                  <a:gd name="T0" fmla="*/ 0 w 1728"/>
                  <a:gd name="T1" fmla="*/ 346 h 346"/>
                  <a:gd name="T2" fmla="*/ 345 w 1728"/>
                  <a:gd name="T3" fmla="*/ 0 h 346"/>
                  <a:gd name="T4" fmla="*/ 1728 w 1728"/>
                  <a:gd name="T5" fmla="*/ 0 h 346"/>
                  <a:gd name="T6" fmla="*/ 1382 w 1728"/>
                  <a:gd name="T7" fmla="*/ 346 h 346"/>
                  <a:gd name="T8" fmla="*/ 0 w 1728"/>
                  <a:gd name="T9" fmla="*/ 346 h 346"/>
                </a:gdLst>
                <a:ahLst/>
                <a:cxnLst>
                  <a:cxn ang="0">
                    <a:pos x="T0" y="T1"/>
                  </a:cxn>
                  <a:cxn ang="0">
                    <a:pos x="T2" y="T3"/>
                  </a:cxn>
                  <a:cxn ang="0">
                    <a:pos x="T4" y="T5"/>
                  </a:cxn>
                  <a:cxn ang="0">
                    <a:pos x="T6" y="T7"/>
                  </a:cxn>
                  <a:cxn ang="0">
                    <a:pos x="T8" y="T9"/>
                  </a:cxn>
                </a:cxnLst>
                <a:rect l="0" t="0" r="r" b="b"/>
                <a:pathLst>
                  <a:path w="1728" h="346">
                    <a:moveTo>
                      <a:pt x="0" y="346"/>
                    </a:moveTo>
                    <a:lnTo>
                      <a:pt x="345" y="0"/>
                    </a:lnTo>
                    <a:lnTo>
                      <a:pt x="1728" y="0"/>
                    </a:lnTo>
                    <a:lnTo>
                      <a:pt x="1382" y="346"/>
                    </a:lnTo>
                    <a:lnTo>
                      <a:pt x="0" y="346"/>
                    </a:lnTo>
                    <a:close/>
                  </a:path>
                </a:pathLst>
              </a:custGeom>
              <a:solidFill>
                <a:srgbClr val="666699">
                  <a:alpha val="2500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grpSp>
        <p:sp>
          <p:nvSpPr>
            <p:cNvPr id="18441" name="Freeform 9"/>
            <p:cNvSpPr>
              <a:spLocks/>
            </p:cNvSpPr>
            <p:nvPr/>
          </p:nvSpPr>
          <p:spPr bwMode="auto">
            <a:xfrm>
              <a:off x="2189"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8442" name="Freeform 10"/>
            <p:cNvSpPr>
              <a:spLocks/>
            </p:cNvSpPr>
            <p:nvPr/>
          </p:nvSpPr>
          <p:spPr bwMode="auto">
            <a:xfrm>
              <a:off x="3341"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8443" name="Freeform 11"/>
            <p:cNvSpPr>
              <a:spLocks/>
            </p:cNvSpPr>
            <p:nvPr/>
          </p:nvSpPr>
          <p:spPr bwMode="auto">
            <a:xfrm>
              <a:off x="3226"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8444" name="Freeform 12"/>
            <p:cNvSpPr>
              <a:spLocks/>
            </p:cNvSpPr>
            <p:nvPr/>
          </p:nvSpPr>
          <p:spPr bwMode="auto">
            <a:xfrm>
              <a:off x="3110"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8445" name="Freeform 13"/>
            <p:cNvSpPr>
              <a:spLocks/>
            </p:cNvSpPr>
            <p:nvPr/>
          </p:nvSpPr>
          <p:spPr bwMode="auto">
            <a:xfrm>
              <a:off x="2995"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8446" name="Freeform 14"/>
            <p:cNvSpPr>
              <a:spLocks/>
            </p:cNvSpPr>
            <p:nvPr/>
          </p:nvSpPr>
          <p:spPr bwMode="auto">
            <a:xfrm>
              <a:off x="2880"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8447" name="Freeform 15"/>
            <p:cNvSpPr>
              <a:spLocks/>
            </p:cNvSpPr>
            <p:nvPr/>
          </p:nvSpPr>
          <p:spPr bwMode="auto">
            <a:xfrm>
              <a:off x="2765"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8448" name="Freeform 16"/>
            <p:cNvSpPr>
              <a:spLocks/>
            </p:cNvSpPr>
            <p:nvPr/>
          </p:nvSpPr>
          <p:spPr bwMode="auto">
            <a:xfrm>
              <a:off x="2650"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8449" name="Freeform 17"/>
            <p:cNvSpPr>
              <a:spLocks/>
            </p:cNvSpPr>
            <p:nvPr/>
          </p:nvSpPr>
          <p:spPr bwMode="auto">
            <a:xfrm>
              <a:off x="2534"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8450" name="Freeform 18"/>
            <p:cNvSpPr>
              <a:spLocks/>
            </p:cNvSpPr>
            <p:nvPr/>
          </p:nvSpPr>
          <p:spPr bwMode="auto">
            <a:xfrm>
              <a:off x="2419"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8451" name="Freeform 19"/>
            <p:cNvSpPr>
              <a:spLocks/>
            </p:cNvSpPr>
            <p:nvPr/>
          </p:nvSpPr>
          <p:spPr bwMode="auto">
            <a:xfrm>
              <a:off x="2304"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grpSp>
      <p:sp>
        <p:nvSpPr>
          <p:cNvPr id="18452" name="Freeform 20"/>
          <p:cNvSpPr>
            <a:spLocks/>
          </p:cNvSpPr>
          <p:nvPr/>
        </p:nvSpPr>
        <p:spPr bwMode="auto">
          <a:xfrm>
            <a:off x="2925763" y="3794125"/>
            <a:ext cx="731837"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8453" name="Rectangle 21"/>
          <p:cNvSpPr>
            <a:spLocks noChangeArrowheads="1"/>
          </p:cNvSpPr>
          <p:nvPr/>
        </p:nvSpPr>
        <p:spPr bwMode="auto">
          <a:xfrm>
            <a:off x="4572000" y="2149475"/>
            <a:ext cx="182563"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18454" name="Freeform 22"/>
          <p:cNvSpPr>
            <a:spLocks/>
          </p:cNvSpPr>
          <p:nvPr/>
        </p:nvSpPr>
        <p:spPr bwMode="auto">
          <a:xfrm>
            <a:off x="4754563" y="1600200"/>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8455" name="Rectangle 23"/>
          <p:cNvSpPr>
            <a:spLocks noChangeArrowheads="1"/>
          </p:cNvSpPr>
          <p:nvPr/>
        </p:nvSpPr>
        <p:spPr bwMode="auto">
          <a:xfrm>
            <a:off x="4754563" y="2149475"/>
            <a:ext cx="182562"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18456" name="Freeform 24"/>
          <p:cNvSpPr>
            <a:spLocks/>
          </p:cNvSpPr>
          <p:nvPr/>
        </p:nvSpPr>
        <p:spPr bwMode="auto">
          <a:xfrm>
            <a:off x="4938713" y="1600200"/>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8457" name="Rectangle 25"/>
          <p:cNvSpPr>
            <a:spLocks noChangeArrowheads="1"/>
          </p:cNvSpPr>
          <p:nvPr/>
        </p:nvSpPr>
        <p:spPr bwMode="auto">
          <a:xfrm>
            <a:off x="4938713" y="2149475"/>
            <a:ext cx="182562"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18458" name="Freeform 26"/>
          <p:cNvSpPr>
            <a:spLocks/>
          </p:cNvSpPr>
          <p:nvPr/>
        </p:nvSpPr>
        <p:spPr bwMode="auto">
          <a:xfrm>
            <a:off x="5119688" y="1600200"/>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8459" name="Rectangle 27"/>
          <p:cNvSpPr>
            <a:spLocks noChangeArrowheads="1"/>
          </p:cNvSpPr>
          <p:nvPr/>
        </p:nvSpPr>
        <p:spPr bwMode="auto">
          <a:xfrm>
            <a:off x="2925763" y="4343400"/>
            <a:ext cx="182562"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18460" name="Freeform 28"/>
          <p:cNvSpPr>
            <a:spLocks/>
          </p:cNvSpPr>
          <p:nvPr/>
        </p:nvSpPr>
        <p:spPr bwMode="auto">
          <a:xfrm>
            <a:off x="3108325" y="3794125"/>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8461" name="Freeform 29"/>
          <p:cNvSpPr>
            <a:spLocks/>
          </p:cNvSpPr>
          <p:nvPr/>
        </p:nvSpPr>
        <p:spPr bwMode="auto">
          <a:xfrm>
            <a:off x="4938713" y="1600200"/>
            <a:ext cx="731837"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8462" name="Freeform 30"/>
          <p:cNvSpPr>
            <a:spLocks/>
          </p:cNvSpPr>
          <p:nvPr/>
        </p:nvSpPr>
        <p:spPr bwMode="auto">
          <a:xfrm>
            <a:off x="4754563" y="1600200"/>
            <a:ext cx="731837"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8463" name="Freeform 31"/>
          <p:cNvSpPr>
            <a:spLocks/>
          </p:cNvSpPr>
          <p:nvPr/>
        </p:nvSpPr>
        <p:spPr bwMode="auto">
          <a:xfrm>
            <a:off x="4572000" y="1600200"/>
            <a:ext cx="731838"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8464" name="Freeform 32"/>
          <p:cNvSpPr>
            <a:spLocks/>
          </p:cNvSpPr>
          <p:nvPr/>
        </p:nvSpPr>
        <p:spPr bwMode="auto">
          <a:xfrm>
            <a:off x="3292475" y="1600200"/>
            <a:ext cx="2743200" cy="2743200"/>
          </a:xfrm>
          <a:custGeom>
            <a:avLst/>
            <a:gdLst>
              <a:gd name="T0" fmla="*/ 345 w 1728"/>
              <a:gd name="T1" fmla="*/ 346 h 1728"/>
              <a:gd name="T2" fmla="*/ 1382 w 1728"/>
              <a:gd name="T3" fmla="*/ 346 h 1728"/>
              <a:gd name="T4" fmla="*/ 1382 w 1728"/>
              <a:gd name="T5" fmla="*/ 1728 h 1728"/>
              <a:gd name="T6" fmla="*/ 1728 w 1728"/>
              <a:gd name="T7" fmla="*/ 1382 h 1728"/>
              <a:gd name="T8" fmla="*/ 1728 w 1728"/>
              <a:gd name="T9" fmla="*/ 0 h 1728"/>
              <a:gd name="T10" fmla="*/ 1382 w 1728"/>
              <a:gd name="T11" fmla="*/ 346 h 1728"/>
              <a:gd name="T12" fmla="*/ 1728 w 1728"/>
              <a:gd name="T13" fmla="*/ 0 h 1728"/>
              <a:gd name="T14" fmla="*/ 345 w 1728"/>
              <a:gd name="T15" fmla="*/ 0 h 1728"/>
              <a:gd name="T16" fmla="*/ 0 w 1728"/>
              <a:gd name="T17" fmla="*/ 346 h 1728"/>
              <a:gd name="T18" fmla="*/ 345 w 1728"/>
              <a:gd name="T19" fmla="*/ 346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8" h="1728">
                <a:moveTo>
                  <a:pt x="345" y="346"/>
                </a:moveTo>
                <a:lnTo>
                  <a:pt x="1382" y="346"/>
                </a:lnTo>
                <a:lnTo>
                  <a:pt x="1382" y="1728"/>
                </a:lnTo>
                <a:lnTo>
                  <a:pt x="1728" y="1382"/>
                </a:lnTo>
                <a:lnTo>
                  <a:pt x="1728" y="0"/>
                </a:lnTo>
                <a:lnTo>
                  <a:pt x="1382" y="346"/>
                </a:lnTo>
                <a:lnTo>
                  <a:pt x="1728" y="0"/>
                </a:lnTo>
                <a:lnTo>
                  <a:pt x="345" y="0"/>
                </a:lnTo>
                <a:lnTo>
                  <a:pt x="0" y="346"/>
                </a:lnTo>
                <a:lnTo>
                  <a:pt x="345" y="346"/>
                </a:lnTo>
                <a:close/>
              </a:path>
            </a:pathLst>
          </a:custGeom>
          <a:noFill/>
          <a:ln w="9525" cap="flat" cmpd="sng">
            <a:solidFill>
              <a:srgbClr val="003366"/>
            </a:solidFill>
            <a:prstDash val="solid"/>
            <a:round/>
            <a:headEnd type="none" w="med" len="med"/>
            <a:tailEnd type="none" w="med" len="med"/>
          </a:ln>
          <a:effectLst/>
          <a:extLst>
            <a:ext uri="{909E8E84-426E-40dd-AFC4-6F175D3DCCD1}">
              <a14:hiddenFill xmlns:a14="http://schemas.microsoft.com/office/drawing/2010/main">
                <a:solidFill>
                  <a:srgbClr val="666699">
                    <a:alpha val="25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Tree>
  </p:cSld>
  <p:clrMapOvr>
    <a:masterClrMapping/>
  </p:clrMapOvr>
  <p:transition xmlns:p14="http://schemas.microsoft.com/office/powerpoint/2010/main" advClick="0" advTm="0"/>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0" presetClass="path" presetSubtype="0" accel="50000" decel="50000" fill="hold" grpId="0" nodeType="withEffect">
                                  <p:stCondLst>
                                    <p:cond delay="0"/>
                                  </p:stCondLst>
                                  <p:childTnLst>
                                    <p:animMotion origin="layout" path="M 0 0 L -0.07986 0 " pathEditMode="relative" ptsTypes="AA">
                                      <p:cBhvr>
                                        <p:cTn id="6" dur="2000" fill="hold"/>
                                        <p:tgtEl>
                                          <p:spTgt spid="18452"/>
                                        </p:tgtEl>
                                        <p:attrNameLst>
                                          <p:attrName>ppt_x</p:attrName>
                                          <p:attrName>ppt_y</p:attrName>
                                        </p:attrNameLst>
                                      </p:cBhvr>
                                    </p:animMotion>
                                  </p:childTnLst>
                                </p:cTn>
                              </p:par>
                              <p:par>
                                <p:cTn id="7" presetID="0" presetClass="path" presetSubtype="0" accel="50000" decel="50000" fill="hold" grpId="0" nodeType="withEffect">
                                  <p:stCondLst>
                                    <p:cond delay="0"/>
                                  </p:stCondLst>
                                  <p:childTnLst>
                                    <p:animMotion origin="layout" path="M 0 0 L -0.07986 0 " pathEditMode="relative" ptsTypes="AA">
                                      <p:cBhvr>
                                        <p:cTn id="8" dur="2000" fill="hold"/>
                                        <p:tgtEl>
                                          <p:spTgt spid="18460"/>
                                        </p:tgtEl>
                                        <p:attrNameLst>
                                          <p:attrName>ppt_x</p:attrName>
                                          <p:attrName>ppt_y</p:attrName>
                                        </p:attrNameLst>
                                      </p:cBhvr>
                                    </p:animMotion>
                                  </p:childTnLst>
                                </p:cTn>
                              </p:par>
                              <p:par>
                                <p:cTn id="9" presetID="0" presetClass="path" presetSubtype="0" accel="50000" decel="50000" fill="hold" grpId="0" nodeType="withEffect">
                                  <p:stCondLst>
                                    <p:cond delay="0"/>
                                  </p:stCondLst>
                                  <p:childTnLst>
                                    <p:animMotion origin="layout" path="M 0 0 L -0.07986 0 " pathEditMode="relative" ptsTypes="AA">
                                      <p:cBhvr>
                                        <p:cTn id="10" dur="2000" fill="hold"/>
                                        <p:tgtEl>
                                          <p:spTgt spid="18459"/>
                                        </p:tgtEl>
                                        <p:attrNameLst>
                                          <p:attrName>ppt_x</p:attrName>
                                          <p:attrName>ppt_y</p:attrName>
                                        </p:attrNameLst>
                                      </p:cBhvr>
                                    </p:animMotion>
                                  </p:childTnLst>
                                </p:cTn>
                              </p:par>
                              <p:par>
                                <p:cTn id="11" presetID="1" presetClass="emph" presetSubtype="2" fill="hold" nodeType="withEffect">
                                  <p:stCondLst>
                                    <p:cond delay="0"/>
                                  </p:stCondLst>
                                  <p:childTnLst>
                                    <p:animClr clrSpc="rgb" dir="cw">
                                      <p:cBhvr>
                                        <p:cTn id="12" dur="2000" fill="hold"/>
                                        <p:tgtEl>
                                          <p:spTgt spid="18462"/>
                                        </p:tgtEl>
                                        <p:attrNameLst>
                                          <p:attrName>fillcolor</p:attrName>
                                        </p:attrNameLst>
                                      </p:cBhvr>
                                      <p:to>
                                        <a:schemeClr val="folHlink"/>
                                      </p:to>
                                    </p:animClr>
                                    <p:set>
                                      <p:cBhvr>
                                        <p:cTn id="13" dur="2000" fill="hold"/>
                                        <p:tgtEl>
                                          <p:spTgt spid="18462"/>
                                        </p:tgtEl>
                                        <p:attrNameLst>
                                          <p:attrName>fill.type</p:attrName>
                                        </p:attrNameLst>
                                      </p:cBhvr>
                                      <p:to>
                                        <p:strVal val="solid"/>
                                      </p:to>
                                    </p:set>
                                    <p:set>
                                      <p:cBhvr>
                                        <p:cTn id="14" dur="2000" fill="hold"/>
                                        <p:tgtEl>
                                          <p:spTgt spid="18462"/>
                                        </p:tgtEl>
                                        <p:attrNameLst>
                                          <p:attrName>fill.on</p:attrName>
                                        </p:attrNameLst>
                                      </p:cBhvr>
                                      <p:to>
                                        <p:strVal val="true"/>
                                      </p:to>
                                    </p:set>
                                  </p:childTnLst>
                                </p:cTn>
                              </p:par>
                              <p:par>
                                <p:cTn id="15" presetID="1" presetClass="emph" presetSubtype="2" fill="hold" nodeType="withEffect">
                                  <p:stCondLst>
                                    <p:cond delay="0"/>
                                  </p:stCondLst>
                                  <p:childTnLst>
                                    <p:animClr clrSpc="rgb" dir="cw">
                                      <p:cBhvr>
                                        <p:cTn id="16" dur="2000" fill="hold"/>
                                        <p:tgtEl>
                                          <p:spTgt spid="18455"/>
                                        </p:tgtEl>
                                        <p:attrNameLst>
                                          <p:attrName>fillcolor</p:attrName>
                                        </p:attrNameLst>
                                      </p:cBhvr>
                                      <p:to>
                                        <a:schemeClr val="folHlink"/>
                                      </p:to>
                                    </p:animClr>
                                    <p:set>
                                      <p:cBhvr>
                                        <p:cTn id="17" dur="2000" fill="hold"/>
                                        <p:tgtEl>
                                          <p:spTgt spid="18455"/>
                                        </p:tgtEl>
                                        <p:attrNameLst>
                                          <p:attrName>fill.type</p:attrName>
                                        </p:attrNameLst>
                                      </p:cBhvr>
                                      <p:to>
                                        <p:strVal val="solid"/>
                                      </p:to>
                                    </p:set>
                                    <p:set>
                                      <p:cBhvr>
                                        <p:cTn id="18" dur="2000" fill="hold"/>
                                        <p:tgtEl>
                                          <p:spTgt spid="18455"/>
                                        </p:tgtEl>
                                        <p:attrNameLst>
                                          <p:attrName>fill.on</p:attrName>
                                        </p:attrNameLst>
                                      </p:cBhvr>
                                      <p:to>
                                        <p:strVal val="true"/>
                                      </p:to>
                                    </p:set>
                                  </p:childTnLst>
                                </p:cTn>
                              </p:par>
                            </p:childTnLst>
                          </p:cTn>
                        </p:par>
                        <p:par>
                          <p:cTn id="19" fill="hold" nodeType="afterGroup">
                            <p:stCondLst>
                              <p:cond delay="2000"/>
                            </p:stCondLst>
                            <p:childTnLst>
                              <p:par>
                                <p:cTn id="20" presetID="1" presetClass="emph" presetSubtype="2" fill="hold" nodeType="afterEffect">
                                  <p:stCondLst>
                                    <p:cond delay="0"/>
                                  </p:stCondLst>
                                  <p:childTnLst>
                                    <p:animClr clrSpc="rgb" dir="cw">
                                      <p:cBhvr>
                                        <p:cTn id="21" dur="500" fill="hold"/>
                                        <p:tgtEl>
                                          <p:spTgt spid="18458"/>
                                        </p:tgtEl>
                                        <p:attrNameLst>
                                          <p:attrName>fillcolor</p:attrName>
                                        </p:attrNameLst>
                                      </p:cBhvr>
                                      <p:to>
                                        <a:srgbClr val="FFCC00"/>
                                      </p:to>
                                    </p:animClr>
                                    <p:set>
                                      <p:cBhvr>
                                        <p:cTn id="22" dur="500" fill="hold"/>
                                        <p:tgtEl>
                                          <p:spTgt spid="18458"/>
                                        </p:tgtEl>
                                        <p:attrNameLst>
                                          <p:attrName>fill.type</p:attrName>
                                        </p:attrNameLst>
                                      </p:cBhvr>
                                      <p:to>
                                        <p:strVal val="solid"/>
                                      </p:to>
                                    </p:set>
                                    <p:set>
                                      <p:cBhvr>
                                        <p:cTn id="23" dur="500" fill="hold"/>
                                        <p:tgtEl>
                                          <p:spTgt spid="18458"/>
                                        </p:tgtEl>
                                        <p:attrNameLst>
                                          <p:attrName>fill.on</p:attrName>
                                        </p:attrNameLst>
                                      </p:cBhvr>
                                      <p:to>
                                        <p:strVal val="true"/>
                                      </p:to>
                                    </p:set>
                                  </p:childTnLst>
                                </p:cTn>
                              </p:par>
                              <p:par>
                                <p:cTn id="24" presetID="1" presetClass="emph" presetSubtype="2" fill="hold" nodeType="withEffect">
                                  <p:stCondLst>
                                    <p:cond delay="0"/>
                                  </p:stCondLst>
                                  <p:childTnLst>
                                    <p:animClr clrSpc="rgb" dir="cw">
                                      <p:cBhvr>
                                        <p:cTn id="25" dur="500" fill="hold"/>
                                        <p:tgtEl>
                                          <p:spTgt spid="18457"/>
                                        </p:tgtEl>
                                        <p:attrNameLst>
                                          <p:attrName>fillcolor</p:attrName>
                                        </p:attrNameLst>
                                      </p:cBhvr>
                                      <p:to>
                                        <a:srgbClr val="FFCC00"/>
                                      </p:to>
                                    </p:animClr>
                                    <p:set>
                                      <p:cBhvr>
                                        <p:cTn id="26" dur="500" fill="hold"/>
                                        <p:tgtEl>
                                          <p:spTgt spid="18457"/>
                                        </p:tgtEl>
                                        <p:attrNameLst>
                                          <p:attrName>fill.type</p:attrName>
                                        </p:attrNameLst>
                                      </p:cBhvr>
                                      <p:to>
                                        <p:strVal val="solid"/>
                                      </p:to>
                                    </p:set>
                                    <p:set>
                                      <p:cBhvr>
                                        <p:cTn id="27" dur="500" fill="hold"/>
                                        <p:tgtEl>
                                          <p:spTgt spid="18457"/>
                                        </p:tgtEl>
                                        <p:attrNameLst>
                                          <p:attrName>fill.on</p:attrName>
                                        </p:attrNameLst>
                                      </p:cBhvr>
                                      <p:to>
                                        <p:strVal val="true"/>
                                      </p:to>
                                    </p:set>
                                  </p:childTnLst>
                                </p:cTn>
                              </p:par>
                              <p:par>
                                <p:cTn id="28" presetID="1" presetClass="emph" presetSubtype="2" fill="hold" nodeType="withEffect">
                                  <p:stCondLst>
                                    <p:cond delay="0"/>
                                  </p:stCondLst>
                                  <p:childTnLst>
                                    <p:animClr clrSpc="rgb" dir="cw">
                                      <p:cBhvr>
                                        <p:cTn id="29" dur="500" fill="hold"/>
                                        <p:tgtEl>
                                          <p:spTgt spid="18461"/>
                                        </p:tgtEl>
                                        <p:attrNameLst>
                                          <p:attrName>fillcolor</p:attrName>
                                        </p:attrNameLst>
                                      </p:cBhvr>
                                      <p:to>
                                        <a:srgbClr val="FFCC00"/>
                                      </p:to>
                                    </p:animClr>
                                    <p:set>
                                      <p:cBhvr>
                                        <p:cTn id="30" dur="500" fill="hold"/>
                                        <p:tgtEl>
                                          <p:spTgt spid="18461"/>
                                        </p:tgtEl>
                                        <p:attrNameLst>
                                          <p:attrName>fill.type</p:attrName>
                                        </p:attrNameLst>
                                      </p:cBhvr>
                                      <p:to>
                                        <p:strVal val="solid"/>
                                      </p:to>
                                    </p:set>
                                    <p:set>
                                      <p:cBhvr>
                                        <p:cTn id="31" dur="500" fill="hold"/>
                                        <p:tgtEl>
                                          <p:spTgt spid="18461"/>
                                        </p:tgtEl>
                                        <p:attrNameLst>
                                          <p:attrName>fill.on</p:attrName>
                                        </p:attrNameLst>
                                      </p:cBhvr>
                                      <p:to>
                                        <p:strVal val="true"/>
                                      </p:to>
                                    </p:set>
                                  </p:childTnLst>
                                </p:cTn>
                              </p:par>
                              <p:par>
                                <p:cTn id="32" presetID="1" presetClass="emph" presetSubtype="2" fill="hold" nodeType="withEffect">
                                  <p:stCondLst>
                                    <p:cond delay="0"/>
                                  </p:stCondLst>
                                  <p:childTnLst>
                                    <p:animClr clrSpc="rgb" dir="cw">
                                      <p:cBhvr>
                                        <p:cTn id="33" dur="500" fill="hold"/>
                                        <p:tgtEl>
                                          <p:spTgt spid="18463"/>
                                        </p:tgtEl>
                                        <p:attrNameLst>
                                          <p:attrName>fillcolor</p:attrName>
                                        </p:attrNameLst>
                                      </p:cBhvr>
                                      <p:to>
                                        <a:srgbClr val="FFCC00"/>
                                      </p:to>
                                    </p:animClr>
                                    <p:set>
                                      <p:cBhvr>
                                        <p:cTn id="34" dur="500" fill="hold"/>
                                        <p:tgtEl>
                                          <p:spTgt spid="18463"/>
                                        </p:tgtEl>
                                        <p:attrNameLst>
                                          <p:attrName>fill.type</p:attrName>
                                        </p:attrNameLst>
                                      </p:cBhvr>
                                      <p:to>
                                        <p:strVal val="solid"/>
                                      </p:to>
                                    </p:set>
                                    <p:set>
                                      <p:cBhvr>
                                        <p:cTn id="35" dur="500" fill="hold"/>
                                        <p:tgtEl>
                                          <p:spTgt spid="18463"/>
                                        </p:tgtEl>
                                        <p:attrNameLst>
                                          <p:attrName>fill.on</p:attrName>
                                        </p:attrNameLst>
                                      </p:cBhvr>
                                      <p:to>
                                        <p:strVal val="true"/>
                                      </p:to>
                                    </p:set>
                                  </p:childTnLst>
                                </p:cTn>
                              </p:par>
                              <p:par>
                                <p:cTn id="36" presetID="1" presetClass="emph" presetSubtype="2" fill="hold" nodeType="withEffect">
                                  <p:stCondLst>
                                    <p:cond delay="0"/>
                                  </p:stCondLst>
                                  <p:childTnLst>
                                    <p:animClr clrSpc="rgb" dir="cw">
                                      <p:cBhvr>
                                        <p:cTn id="37" dur="500" fill="hold"/>
                                        <p:tgtEl>
                                          <p:spTgt spid="18453"/>
                                        </p:tgtEl>
                                        <p:attrNameLst>
                                          <p:attrName>fillcolor</p:attrName>
                                        </p:attrNameLst>
                                      </p:cBhvr>
                                      <p:to>
                                        <a:srgbClr val="FFCC00"/>
                                      </p:to>
                                    </p:animClr>
                                    <p:set>
                                      <p:cBhvr>
                                        <p:cTn id="38" dur="500" fill="hold"/>
                                        <p:tgtEl>
                                          <p:spTgt spid="18453"/>
                                        </p:tgtEl>
                                        <p:attrNameLst>
                                          <p:attrName>fill.type</p:attrName>
                                        </p:attrNameLst>
                                      </p:cBhvr>
                                      <p:to>
                                        <p:strVal val="solid"/>
                                      </p:to>
                                    </p:set>
                                    <p:set>
                                      <p:cBhvr>
                                        <p:cTn id="39" dur="500" fill="hold"/>
                                        <p:tgtEl>
                                          <p:spTgt spid="18453"/>
                                        </p:tgtEl>
                                        <p:attrNameLst>
                                          <p:attrName>fill.on</p:attrName>
                                        </p:attrNameLst>
                                      </p:cBhvr>
                                      <p:to>
                                        <p:strVal val="true"/>
                                      </p:to>
                                    </p:set>
                                  </p:childTnLst>
                                </p:cTn>
                              </p:par>
                            </p:childTnLst>
                          </p:cTn>
                        </p:par>
                        <p:par>
                          <p:cTn id="40" fill="hold" nodeType="afterGroup">
                            <p:stCondLst>
                              <p:cond delay="2500"/>
                            </p:stCondLst>
                            <p:childTnLst>
                              <p:par>
                                <p:cTn id="41" presetID="1" presetClass="emph" presetSubtype="2" fill="hold" nodeType="afterEffect">
                                  <p:stCondLst>
                                    <p:cond delay="0"/>
                                  </p:stCondLst>
                                  <p:childTnLst>
                                    <p:animClr clrSpc="rgb" dir="cw">
                                      <p:cBhvr>
                                        <p:cTn id="42" dur="500" fill="hold"/>
                                        <p:tgtEl>
                                          <p:spTgt spid="18458"/>
                                        </p:tgtEl>
                                        <p:attrNameLst>
                                          <p:attrName>fillcolor</p:attrName>
                                        </p:attrNameLst>
                                      </p:cBhvr>
                                      <p:to>
                                        <a:srgbClr val="990000"/>
                                      </p:to>
                                    </p:animClr>
                                    <p:set>
                                      <p:cBhvr>
                                        <p:cTn id="43" dur="500" fill="hold"/>
                                        <p:tgtEl>
                                          <p:spTgt spid="18458"/>
                                        </p:tgtEl>
                                        <p:attrNameLst>
                                          <p:attrName>fill.type</p:attrName>
                                        </p:attrNameLst>
                                      </p:cBhvr>
                                      <p:to>
                                        <p:strVal val="solid"/>
                                      </p:to>
                                    </p:set>
                                    <p:set>
                                      <p:cBhvr>
                                        <p:cTn id="44" dur="500" fill="hold"/>
                                        <p:tgtEl>
                                          <p:spTgt spid="18458"/>
                                        </p:tgtEl>
                                        <p:attrNameLst>
                                          <p:attrName>fill.on</p:attrName>
                                        </p:attrNameLst>
                                      </p:cBhvr>
                                      <p:to>
                                        <p:strVal val="true"/>
                                      </p:to>
                                    </p:set>
                                  </p:childTnLst>
                                </p:cTn>
                              </p:par>
                              <p:par>
                                <p:cTn id="45" presetID="1" presetClass="emph" presetSubtype="2" fill="hold" nodeType="withEffect">
                                  <p:stCondLst>
                                    <p:cond delay="0"/>
                                  </p:stCondLst>
                                  <p:childTnLst>
                                    <p:animClr clrSpc="rgb" dir="cw">
                                      <p:cBhvr>
                                        <p:cTn id="46" dur="500" fill="hold"/>
                                        <p:tgtEl>
                                          <p:spTgt spid="18457"/>
                                        </p:tgtEl>
                                        <p:attrNameLst>
                                          <p:attrName>fillcolor</p:attrName>
                                        </p:attrNameLst>
                                      </p:cBhvr>
                                      <p:to>
                                        <a:srgbClr val="990000"/>
                                      </p:to>
                                    </p:animClr>
                                    <p:set>
                                      <p:cBhvr>
                                        <p:cTn id="47" dur="500" fill="hold"/>
                                        <p:tgtEl>
                                          <p:spTgt spid="18457"/>
                                        </p:tgtEl>
                                        <p:attrNameLst>
                                          <p:attrName>fill.type</p:attrName>
                                        </p:attrNameLst>
                                      </p:cBhvr>
                                      <p:to>
                                        <p:strVal val="solid"/>
                                      </p:to>
                                    </p:set>
                                    <p:set>
                                      <p:cBhvr>
                                        <p:cTn id="48" dur="500" fill="hold"/>
                                        <p:tgtEl>
                                          <p:spTgt spid="18457"/>
                                        </p:tgtEl>
                                        <p:attrNameLst>
                                          <p:attrName>fill.on</p:attrName>
                                        </p:attrNameLst>
                                      </p:cBhvr>
                                      <p:to>
                                        <p:strVal val="true"/>
                                      </p:to>
                                    </p:set>
                                  </p:childTnLst>
                                </p:cTn>
                              </p:par>
                              <p:par>
                                <p:cTn id="49" presetID="1" presetClass="emph" presetSubtype="2" fill="hold" nodeType="withEffect">
                                  <p:stCondLst>
                                    <p:cond delay="0"/>
                                  </p:stCondLst>
                                  <p:childTnLst>
                                    <p:animClr clrSpc="rgb" dir="cw">
                                      <p:cBhvr>
                                        <p:cTn id="50" dur="500" fill="hold"/>
                                        <p:tgtEl>
                                          <p:spTgt spid="18461"/>
                                        </p:tgtEl>
                                        <p:attrNameLst>
                                          <p:attrName>fillcolor</p:attrName>
                                        </p:attrNameLst>
                                      </p:cBhvr>
                                      <p:to>
                                        <a:srgbClr val="990000"/>
                                      </p:to>
                                    </p:animClr>
                                    <p:set>
                                      <p:cBhvr>
                                        <p:cTn id="51" dur="500" fill="hold"/>
                                        <p:tgtEl>
                                          <p:spTgt spid="18461"/>
                                        </p:tgtEl>
                                        <p:attrNameLst>
                                          <p:attrName>fill.type</p:attrName>
                                        </p:attrNameLst>
                                      </p:cBhvr>
                                      <p:to>
                                        <p:strVal val="solid"/>
                                      </p:to>
                                    </p:set>
                                    <p:set>
                                      <p:cBhvr>
                                        <p:cTn id="52" dur="500" fill="hold"/>
                                        <p:tgtEl>
                                          <p:spTgt spid="18461"/>
                                        </p:tgtEl>
                                        <p:attrNameLst>
                                          <p:attrName>fill.on</p:attrName>
                                        </p:attrNameLst>
                                      </p:cBhvr>
                                      <p:to>
                                        <p:strVal val="true"/>
                                      </p:to>
                                    </p:set>
                                  </p:childTnLst>
                                </p:cTn>
                              </p:par>
                              <p:par>
                                <p:cTn id="53" presetID="1" presetClass="emph" presetSubtype="2" fill="hold" nodeType="withEffect">
                                  <p:stCondLst>
                                    <p:cond delay="0"/>
                                  </p:stCondLst>
                                  <p:childTnLst>
                                    <p:animClr clrSpc="rgb" dir="cw">
                                      <p:cBhvr>
                                        <p:cTn id="54" dur="500" fill="hold"/>
                                        <p:tgtEl>
                                          <p:spTgt spid="18463"/>
                                        </p:tgtEl>
                                        <p:attrNameLst>
                                          <p:attrName>fillcolor</p:attrName>
                                        </p:attrNameLst>
                                      </p:cBhvr>
                                      <p:to>
                                        <a:srgbClr val="990000"/>
                                      </p:to>
                                    </p:animClr>
                                    <p:set>
                                      <p:cBhvr>
                                        <p:cTn id="55" dur="500" fill="hold"/>
                                        <p:tgtEl>
                                          <p:spTgt spid="18463"/>
                                        </p:tgtEl>
                                        <p:attrNameLst>
                                          <p:attrName>fill.type</p:attrName>
                                        </p:attrNameLst>
                                      </p:cBhvr>
                                      <p:to>
                                        <p:strVal val="solid"/>
                                      </p:to>
                                    </p:set>
                                    <p:set>
                                      <p:cBhvr>
                                        <p:cTn id="56" dur="500" fill="hold"/>
                                        <p:tgtEl>
                                          <p:spTgt spid="18463"/>
                                        </p:tgtEl>
                                        <p:attrNameLst>
                                          <p:attrName>fill.on</p:attrName>
                                        </p:attrNameLst>
                                      </p:cBhvr>
                                      <p:to>
                                        <p:strVal val="true"/>
                                      </p:to>
                                    </p:set>
                                  </p:childTnLst>
                                </p:cTn>
                              </p:par>
                              <p:par>
                                <p:cTn id="57" presetID="1" presetClass="emph" presetSubtype="2" fill="hold" nodeType="withEffect">
                                  <p:stCondLst>
                                    <p:cond delay="0"/>
                                  </p:stCondLst>
                                  <p:childTnLst>
                                    <p:animClr clrSpc="rgb" dir="cw">
                                      <p:cBhvr>
                                        <p:cTn id="58" dur="500" fill="hold"/>
                                        <p:tgtEl>
                                          <p:spTgt spid="18453"/>
                                        </p:tgtEl>
                                        <p:attrNameLst>
                                          <p:attrName>fillcolor</p:attrName>
                                        </p:attrNameLst>
                                      </p:cBhvr>
                                      <p:to>
                                        <a:srgbClr val="990000"/>
                                      </p:to>
                                    </p:animClr>
                                    <p:set>
                                      <p:cBhvr>
                                        <p:cTn id="59" dur="500" fill="hold"/>
                                        <p:tgtEl>
                                          <p:spTgt spid="18453"/>
                                        </p:tgtEl>
                                        <p:attrNameLst>
                                          <p:attrName>fill.type</p:attrName>
                                        </p:attrNameLst>
                                      </p:cBhvr>
                                      <p:to>
                                        <p:strVal val="solid"/>
                                      </p:to>
                                    </p:set>
                                    <p:set>
                                      <p:cBhvr>
                                        <p:cTn id="60" dur="500" fill="hold"/>
                                        <p:tgtEl>
                                          <p:spTgt spid="18453"/>
                                        </p:tgtEl>
                                        <p:attrNameLst>
                                          <p:attrName>fill.on</p:attrName>
                                        </p:attrNameLst>
                                      </p:cBhvr>
                                      <p:to>
                                        <p:strVal val="true"/>
                                      </p:to>
                                    </p:set>
                                  </p:childTnLst>
                                </p:cTn>
                              </p:par>
                            </p:childTnLst>
                          </p:cTn>
                        </p:par>
                        <p:par>
                          <p:cTn id="61" fill="hold" nodeType="afterGroup">
                            <p:stCondLst>
                              <p:cond delay="3000"/>
                            </p:stCondLst>
                            <p:childTnLst>
                              <p:par>
                                <p:cTn id="62" presetID="1" presetClass="emph" presetSubtype="2" fill="hold" nodeType="afterEffect">
                                  <p:stCondLst>
                                    <p:cond delay="0"/>
                                  </p:stCondLst>
                                  <p:childTnLst>
                                    <p:animClr clrSpc="rgb" dir="cw">
                                      <p:cBhvr>
                                        <p:cTn id="63" dur="1000" fill="hold"/>
                                        <p:tgtEl>
                                          <p:spTgt spid="18462"/>
                                        </p:tgtEl>
                                        <p:attrNameLst>
                                          <p:attrName>fillcolor</p:attrName>
                                        </p:attrNameLst>
                                      </p:cBhvr>
                                      <p:to>
                                        <a:srgbClr val="990000"/>
                                      </p:to>
                                    </p:animClr>
                                    <p:set>
                                      <p:cBhvr>
                                        <p:cTn id="64" dur="1000" fill="hold"/>
                                        <p:tgtEl>
                                          <p:spTgt spid="18462"/>
                                        </p:tgtEl>
                                        <p:attrNameLst>
                                          <p:attrName>fill.type</p:attrName>
                                        </p:attrNameLst>
                                      </p:cBhvr>
                                      <p:to>
                                        <p:strVal val="solid"/>
                                      </p:to>
                                    </p:set>
                                    <p:set>
                                      <p:cBhvr>
                                        <p:cTn id="65" dur="1000" fill="hold"/>
                                        <p:tgtEl>
                                          <p:spTgt spid="18462"/>
                                        </p:tgtEl>
                                        <p:attrNameLst>
                                          <p:attrName>fill.on</p:attrName>
                                        </p:attrNameLst>
                                      </p:cBhvr>
                                      <p:to>
                                        <p:strVal val="true"/>
                                      </p:to>
                                    </p:set>
                                  </p:childTnLst>
                                </p:cTn>
                              </p:par>
                              <p:par>
                                <p:cTn id="66" presetID="1" presetClass="emph" presetSubtype="2" fill="hold" nodeType="withEffect">
                                  <p:stCondLst>
                                    <p:cond delay="0"/>
                                  </p:stCondLst>
                                  <p:childTnLst>
                                    <p:animClr clrSpc="rgb" dir="cw">
                                      <p:cBhvr>
                                        <p:cTn id="67" dur="1000" fill="hold"/>
                                        <p:tgtEl>
                                          <p:spTgt spid="18455"/>
                                        </p:tgtEl>
                                        <p:attrNameLst>
                                          <p:attrName>fillcolor</p:attrName>
                                        </p:attrNameLst>
                                      </p:cBhvr>
                                      <p:to>
                                        <a:srgbClr val="990000"/>
                                      </p:to>
                                    </p:animClr>
                                    <p:set>
                                      <p:cBhvr>
                                        <p:cTn id="68" dur="1000" fill="hold"/>
                                        <p:tgtEl>
                                          <p:spTgt spid="18455"/>
                                        </p:tgtEl>
                                        <p:attrNameLst>
                                          <p:attrName>fill.type</p:attrName>
                                        </p:attrNameLst>
                                      </p:cBhvr>
                                      <p:to>
                                        <p:strVal val="solid"/>
                                      </p:to>
                                    </p:set>
                                    <p:set>
                                      <p:cBhvr>
                                        <p:cTn id="69" dur="1000" fill="hold"/>
                                        <p:tgtEl>
                                          <p:spTgt spid="18455"/>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52" grpId="0" animBg="1"/>
      <p:bldP spid="18459" grpId="0" animBg="1"/>
      <p:bldP spid="18460"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458" name="Group 2"/>
          <p:cNvGrpSpPr>
            <a:grpSpLocks/>
          </p:cNvGrpSpPr>
          <p:nvPr/>
        </p:nvGrpSpPr>
        <p:grpSpPr bwMode="auto">
          <a:xfrm>
            <a:off x="3292475" y="1600200"/>
            <a:ext cx="2743200" cy="2743200"/>
            <a:chOff x="2074" y="1008"/>
            <a:chExt cx="1728" cy="1728"/>
          </a:xfrm>
        </p:grpSpPr>
        <p:grpSp>
          <p:nvGrpSpPr>
            <p:cNvPr id="19459" name="Group 3"/>
            <p:cNvGrpSpPr>
              <a:grpSpLocks/>
            </p:cNvGrpSpPr>
            <p:nvPr/>
          </p:nvGrpSpPr>
          <p:grpSpPr bwMode="auto">
            <a:xfrm>
              <a:off x="2074" y="1008"/>
              <a:ext cx="1728" cy="1728"/>
              <a:chOff x="2074" y="1008"/>
              <a:chExt cx="1728" cy="1728"/>
            </a:xfrm>
          </p:grpSpPr>
          <p:sp>
            <p:nvSpPr>
              <p:cNvPr id="19460" name="Freeform 4"/>
              <p:cNvSpPr>
                <a:spLocks/>
              </p:cNvSpPr>
              <p:nvPr/>
            </p:nvSpPr>
            <p:spPr bwMode="auto">
              <a:xfrm>
                <a:off x="2074"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9461" name="Rectangle 5"/>
              <p:cNvSpPr>
                <a:spLocks noChangeArrowheads="1"/>
              </p:cNvSpPr>
              <p:nvPr/>
            </p:nvSpPr>
            <p:spPr bwMode="auto">
              <a:xfrm>
                <a:off x="2074" y="1354"/>
                <a:ext cx="1382" cy="1382"/>
              </a:xfrm>
              <a:prstGeom prst="rect">
                <a:avLst/>
              </a:prstGeom>
              <a:solidFill>
                <a:srgbClr val="666699">
                  <a:alpha val="25000"/>
                </a:srgbClr>
              </a:solidFill>
              <a:ln w="9525">
                <a:solidFill>
                  <a:srgbClr val="003366"/>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a:lstStyle/>
              <a:p>
                <a:endParaRPr lang="en-US"/>
              </a:p>
            </p:txBody>
          </p:sp>
          <p:sp>
            <p:nvSpPr>
              <p:cNvPr id="19462" name="Freeform 6"/>
              <p:cNvSpPr>
                <a:spLocks/>
              </p:cNvSpPr>
              <p:nvPr/>
            </p:nvSpPr>
            <p:spPr bwMode="auto">
              <a:xfrm>
                <a:off x="3456" y="1008"/>
                <a:ext cx="346" cy="1728"/>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666699">
                  <a:alpha val="2500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9463" name="Freeform 7"/>
              <p:cNvSpPr>
                <a:spLocks/>
              </p:cNvSpPr>
              <p:nvPr/>
            </p:nvSpPr>
            <p:spPr bwMode="auto">
              <a:xfrm>
                <a:off x="2074" y="1008"/>
                <a:ext cx="1728" cy="346"/>
              </a:xfrm>
              <a:custGeom>
                <a:avLst/>
                <a:gdLst>
                  <a:gd name="T0" fmla="*/ 0 w 1728"/>
                  <a:gd name="T1" fmla="*/ 346 h 346"/>
                  <a:gd name="T2" fmla="*/ 345 w 1728"/>
                  <a:gd name="T3" fmla="*/ 0 h 346"/>
                  <a:gd name="T4" fmla="*/ 1728 w 1728"/>
                  <a:gd name="T5" fmla="*/ 0 h 346"/>
                  <a:gd name="T6" fmla="*/ 1382 w 1728"/>
                  <a:gd name="T7" fmla="*/ 346 h 346"/>
                  <a:gd name="T8" fmla="*/ 0 w 1728"/>
                  <a:gd name="T9" fmla="*/ 346 h 346"/>
                </a:gdLst>
                <a:ahLst/>
                <a:cxnLst>
                  <a:cxn ang="0">
                    <a:pos x="T0" y="T1"/>
                  </a:cxn>
                  <a:cxn ang="0">
                    <a:pos x="T2" y="T3"/>
                  </a:cxn>
                  <a:cxn ang="0">
                    <a:pos x="T4" y="T5"/>
                  </a:cxn>
                  <a:cxn ang="0">
                    <a:pos x="T6" y="T7"/>
                  </a:cxn>
                  <a:cxn ang="0">
                    <a:pos x="T8" y="T9"/>
                  </a:cxn>
                </a:cxnLst>
                <a:rect l="0" t="0" r="r" b="b"/>
                <a:pathLst>
                  <a:path w="1728" h="346">
                    <a:moveTo>
                      <a:pt x="0" y="346"/>
                    </a:moveTo>
                    <a:lnTo>
                      <a:pt x="345" y="0"/>
                    </a:lnTo>
                    <a:lnTo>
                      <a:pt x="1728" y="0"/>
                    </a:lnTo>
                    <a:lnTo>
                      <a:pt x="1382" y="346"/>
                    </a:lnTo>
                    <a:lnTo>
                      <a:pt x="0" y="346"/>
                    </a:lnTo>
                    <a:close/>
                  </a:path>
                </a:pathLst>
              </a:custGeom>
              <a:solidFill>
                <a:srgbClr val="666699">
                  <a:alpha val="2500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9464" name="Freeform 8"/>
              <p:cNvSpPr>
                <a:spLocks/>
              </p:cNvSpPr>
              <p:nvPr/>
            </p:nvSpPr>
            <p:spPr bwMode="auto">
              <a:xfrm>
                <a:off x="2074" y="2390"/>
                <a:ext cx="1728" cy="346"/>
              </a:xfrm>
              <a:custGeom>
                <a:avLst/>
                <a:gdLst>
                  <a:gd name="T0" fmla="*/ 0 w 1728"/>
                  <a:gd name="T1" fmla="*/ 346 h 346"/>
                  <a:gd name="T2" fmla="*/ 345 w 1728"/>
                  <a:gd name="T3" fmla="*/ 0 h 346"/>
                  <a:gd name="T4" fmla="*/ 1728 w 1728"/>
                  <a:gd name="T5" fmla="*/ 0 h 346"/>
                  <a:gd name="T6" fmla="*/ 1382 w 1728"/>
                  <a:gd name="T7" fmla="*/ 346 h 346"/>
                  <a:gd name="T8" fmla="*/ 0 w 1728"/>
                  <a:gd name="T9" fmla="*/ 346 h 346"/>
                </a:gdLst>
                <a:ahLst/>
                <a:cxnLst>
                  <a:cxn ang="0">
                    <a:pos x="T0" y="T1"/>
                  </a:cxn>
                  <a:cxn ang="0">
                    <a:pos x="T2" y="T3"/>
                  </a:cxn>
                  <a:cxn ang="0">
                    <a:pos x="T4" y="T5"/>
                  </a:cxn>
                  <a:cxn ang="0">
                    <a:pos x="T6" y="T7"/>
                  </a:cxn>
                  <a:cxn ang="0">
                    <a:pos x="T8" y="T9"/>
                  </a:cxn>
                </a:cxnLst>
                <a:rect l="0" t="0" r="r" b="b"/>
                <a:pathLst>
                  <a:path w="1728" h="346">
                    <a:moveTo>
                      <a:pt x="0" y="346"/>
                    </a:moveTo>
                    <a:lnTo>
                      <a:pt x="345" y="0"/>
                    </a:lnTo>
                    <a:lnTo>
                      <a:pt x="1728" y="0"/>
                    </a:lnTo>
                    <a:lnTo>
                      <a:pt x="1382" y="346"/>
                    </a:lnTo>
                    <a:lnTo>
                      <a:pt x="0" y="346"/>
                    </a:lnTo>
                    <a:close/>
                  </a:path>
                </a:pathLst>
              </a:custGeom>
              <a:solidFill>
                <a:srgbClr val="666699">
                  <a:alpha val="2500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grpSp>
        <p:sp>
          <p:nvSpPr>
            <p:cNvPr id="19465" name="Freeform 9"/>
            <p:cNvSpPr>
              <a:spLocks/>
            </p:cNvSpPr>
            <p:nvPr/>
          </p:nvSpPr>
          <p:spPr bwMode="auto">
            <a:xfrm>
              <a:off x="2189"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9466" name="Freeform 10"/>
            <p:cNvSpPr>
              <a:spLocks/>
            </p:cNvSpPr>
            <p:nvPr/>
          </p:nvSpPr>
          <p:spPr bwMode="auto">
            <a:xfrm>
              <a:off x="3341"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9467" name="Freeform 11"/>
            <p:cNvSpPr>
              <a:spLocks/>
            </p:cNvSpPr>
            <p:nvPr/>
          </p:nvSpPr>
          <p:spPr bwMode="auto">
            <a:xfrm>
              <a:off x="3226"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9468" name="Freeform 12"/>
            <p:cNvSpPr>
              <a:spLocks/>
            </p:cNvSpPr>
            <p:nvPr/>
          </p:nvSpPr>
          <p:spPr bwMode="auto">
            <a:xfrm>
              <a:off x="3110"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9469" name="Freeform 13"/>
            <p:cNvSpPr>
              <a:spLocks/>
            </p:cNvSpPr>
            <p:nvPr/>
          </p:nvSpPr>
          <p:spPr bwMode="auto">
            <a:xfrm>
              <a:off x="2995"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9470" name="Freeform 14"/>
            <p:cNvSpPr>
              <a:spLocks/>
            </p:cNvSpPr>
            <p:nvPr/>
          </p:nvSpPr>
          <p:spPr bwMode="auto">
            <a:xfrm>
              <a:off x="2880"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9471" name="Freeform 15"/>
            <p:cNvSpPr>
              <a:spLocks/>
            </p:cNvSpPr>
            <p:nvPr/>
          </p:nvSpPr>
          <p:spPr bwMode="auto">
            <a:xfrm>
              <a:off x="2765"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9472" name="Freeform 16"/>
            <p:cNvSpPr>
              <a:spLocks/>
            </p:cNvSpPr>
            <p:nvPr/>
          </p:nvSpPr>
          <p:spPr bwMode="auto">
            <a:xfrm>
              <a:off x="2650"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9473" name="Freeform 17"/>
            <p:cNvSpPr>
              <a:spLocks/>
            </p:cNvSpPr>
            <p:nvPr/>
          </p:nvSpPr>
          <p:spPr bwMode="auto">
            <a:xfrm>
              <a:off x="2534"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9474" name="Freeform 18"/>
            <p:cNvSpPr>
              <a:spLocks/>
            </p:cNvSpPr>
            <p:nvPr/>
          </p:nvSpPr>
          <p:spPr bwMode="auto">
            <a:xfrm>
              <a:off x="2419"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9475" name="Freeform 19"/>
            <p:cNvSpPr>
              <a:spLocks/>
            </p:cNvSpPr>
            <p:nvPr/>
          </p:nvSpPr>
          <p:spPr bwMode="auto">
            <a:xfrm>
              <a:off x="2304"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grpSp>
      <p:sp>
        <p:nvSpPr>
          <p:cNvPr id="19476" name="Rectangle 20"/>
          <p:cNvSpPr>
            <a:spLocks noChangeArrowheads="1"/>
          </p:cNvSpPr>
          <p:nvPr/>
        </p:nvSpPr>
        <p:spPr bwMode="auto">
          <a:xfrm>
            <a:off x="2193925" y="4343400"/>
            <a:ext cx="182563"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19477" name="Freeform 21"/>
          <p:cNvSpPr>
            <a:spLocks/>
          </p:cNvSpPr>
          <p:nvPr/>
        </p:nvSpPr>
        <p:spPr bwMode="auto">
          <a:xfrm>
            <a:off x="2378075" y="3794125"/>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9478" name="Rectangle 22"/>
          <p:cNvSpPr>
            <a:spLocks noChangeArrowheads="1"/>
          </p:cNvSpPr>
          <p:nvPr/>
        </p:nvSpPr>
        <p:spPr bwMode="auto">
          <a:xfrm>
            <a:off x="4570413" y="2149475"/>
            <a:ext cx="182562"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19479" name="Freeform 23"/>
          <p:cNvSpPr>
            <a:spLocks/>
          </p:cNvSpPr>
          <p:nvPr/>
        </p:nvSpPr>
        <p:spPr bwMode="auto">
          <a:xfrm>
            <a:off x="4752975" y="1600200"/>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9480" name="Rectangle 24"/>
          <p:cNvSpPr>
            <a:spLocks noChangeArrowheads="1"/>
          </p:cNvSpPr>
          <p:nvPr/>
        </p:nvSpPr>
        <p:spPr bwMode="auto">
          <a:xfrm>
            <a:off x="4752975" y="2149475"/>
            <a:ext cx="182563"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19481" name="Freeform 25"/>
          <p:cNvSpPr>
            <a:spLocks/>
          </p:cNvSpPr>
          <p:nvPr/>
        </p:nvSpPr>
        <p:spPr bwMode="auto">
          <a:xfrm>
            <a:off x="4937125" y="1600200"/>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9482" name="Rectangle 26"/>
          <p:cNvSpPr>
            <a:spLocks noChangeArrowheads="1"/>
          </p:cNvSpPr>
          <p:nvPr/>
        </p:nvSpPr>
        <p:spPr bwMode="auto">
          <a:xfrm>
            <a:off x="4937125" y="2149475"/>
            <a:ext cx="182563"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19483" name="Freeform 27"/>
          <p:cNvSpPr>
            <a:spLocks/>
          </p:cNvSpPr>
          <p:nvPr/>
        </p:nvSpPr>
        <p:spPr bwMode="auto">
          <a:xfrm>
            <a:off x="5119688" y="1600200"/>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9484" name="Freeform 28"/>
          <p:cNvSpPr>
            <a:spLocks/>
          </p:cNvSpPr>
          <p:nvPr/>
        </p:nvSpPr>
        <p:spPr bwMode="auto">
          <a:xfrm>
            <a:off x="4937125" y="1600200"/>
            <a:ext cx="731838"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9485" name="Freeform 29"/>
          <p:cNvSpPr>
            <a:spLocks/>
          </p:cNvSpPr>
          <p:nvPr/>
        </p:nvSpPr>
        <p:spPr bwMode="auto">
          <a:xfrm>
            <a:off x="4752975" y="1600200"/>
            <a:ext cx="731838"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9486" name="Freeform 30"/>
          <p:cNvSpPr>
            <a:spLocks/>
          </p:cNvSpPr>
          <p:nvPr/>
        </p:nvSpPr>
        <p:spPr bwMode="auto">
          <a:xfrm>
            <a:off x="4570413" y="1600200"/>
            <a:ext cx="731837"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9487" name="Freeform 31"/>
          <p:cNvSpPr>
            <a:spLocks/>
          </p:cNvSpPr>
          <p:nvPr/>
        </p:nvSpPr>
        <p:spPr bwMode="auto">
          <a:xfrm>
            <a:off x="2193925" y="3794125"/>
            <a:ext cx="731838"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19488" name="Freeform 32"/>
          <p:cNvSpPr>
            <a:spLocks/>
          </p:cNvSpPr>
          <p:nvPr/>
        </p:nvSpPr>
        <p:spPr bwMode="auto">
          <a:xfrm>
            <a:off x="3292475" y="1600200"/>
            <a:ext cx="2743200" cy="2743200"/>
          </a:xfrm>
          <a:custGeom>
            <a:avLst/>
            <a:gdLst>
              <a:gd name="T0" fmla="*/ 345 w 1728"/>
              <a:gd name="T1" fmla="*/ 346 h 1728"/>
              <a:gd name="T2" fmla="*/ 1382 w 1728"/>
              <a:gd name="T3" fmla="*/ 346 h 1728"/>
              <a:gd name="T4" fmla="*/ 1382 w 1728"/>
              <a:gd name="T5" fmla="*/ 1728 h 1728"/>
              <a:gd name="T6" fmla="*/ 1728 w 1728"/>
              <a:gd name="T7" fmla="*/ 1382 h 1728"/>
              <a:gd name="T8" fmla="*/ 1728 w 1728"/>
              <a:gd name="T9" fmla="*/ 0 h 1728"/>
              <a:gd name="T10" fmla="*/ 1382 w 1728"/>
              <a:gd name="T11" fmla="*/ 346 h 1728"/>
              <a:gd name="T12" fmla="*/ 1728 w 1728"/>
              <a:gd name="T13" fmla="*/ 0 h 1728"/>
              <a:gd name="T14" fmla="*/ 345 w 1728"/>
              <a:gd name="T15" fmla="*/ 0 h 1728"/>
              <a:gd name="T16" fmla="*/ 0 w 1728"/>
              <a:gd name="T17" fmla="*/ 346 h 1728"/>
              <a:gd name="T18" fmla="*/ 345 w 1728"/>
              <a:gd name="T19" fmla="*/ 346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8" h="1728">
                <a:moveTo>
                  <a:pt x="345" y="346"/>
                </a:moveTo>
                <a:lnTo>
                  <a:pt x="1382" y="346"/>
                </a:lnTo>
                <a:lnTo>
                  <a:pt x="1382" y="1728"/>
                </a:lnTo>
                <a:lnTo>
                  <a:pt x="1728" y="1382"/>
                </a:lnTo>
                <a:lnTo>
                  <a:pt x="1728" y="0"/>
                </a:lnTo>
                <a:lnTo>
                  <a:pt x="1382" y="346"/>
                </a:lnTo>
                <a:lnTo>
                  <a:pt x="1728" y="0"/>
                </a:lnTo>
                <a:lnTo>
                  <a:pt x="345" y="0"/>
                </a:lnTo>
                <a:lnTo>
                  <a:pt x="0" y="346"/>
                </a:lnTo>
                <a:lnTo>
                  <a:pt x="345" y="346"/>
                </a:lnTo>
                <a:close/>
              </a:path>
            </a:pathLst>
          </a:custGeom>
          <a:noFill/>
          <a:ln w="9525" cap="flat" cmpd="sng">
            <a:solidFill>
              <a:srgbClr val="003366"/>
            </a:solidFill>
            <a:prstDash val="solid"/>
            <a:round/>
            <a:headEnd type="none" w="med" len="med"/>
            <a:tailEnd type="none" w="med" len="med"/>
          </a:ln>
          <a:effectLst/>
          <a:extLst>
            <a:ext uri="{909E8E84-426E-40dd-AFC4-6F175D3DCCD1}">
              <a14:hiddenFill xmlns:a14="http://schemas.microsoft.com/office/drawing/2010/main">
                <a:solidFill>
                  <a:srgbClr val="666699">
                    <a:alpha val="25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Tree>
  </p:cSld>
  <p:clrMapOvr>
    <a:masterClrMapping/>
  </p:clrMapOvr>
  <p:transition xmlns:p14="http://schemas.microsoft.com/office/powerpoint/2010/main" advClick="0" advTm="0"/>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0" presetClass="path" presetSubtype="0" accel="50000" decel="50000" fill="hold" grpId="0" nodeType="withEffect">
                                  <p:stCondLst>
                                    <p:cond delay="0"/>
                                  </p:stCondLst>
                                  <p:childTnLst>
                                    <p:animMotion origin="layout" path="M 0 0 L -0.23993 0.31991 " pathEditMode="relative" ptsTypes="AA">
                                      <p:cBhvr>
                                        <p:cTn id="6" dur="1000" fill="hold"/>
                                        <p:tgtEl>
                                          <p:spTgt spid="19484"/>
                                        </p:tgtEl>
                                        <p:attrNameLst>
                                          <p:attrName>ppt_x</p:attrName>
                                          <p:attrName>ppt_y</p:attrName>
                                        </p:attrNameLst>
                                      </p:cBhvr>
                                    </p:animMotion>
                                  </p:childTnLst>
                                </p:cTn>
                              </p:par>
                              <p:par>
                                <p:cTn id="7" presetID="0" presetClass="path" presetSubtype="0" accel="50000" decel="50000" fill="hold" grpId="0" nodeType="withEffect">
                                  <p:stCondLst>
                                    <p:cond delay="0"/>
                                  </p:stCondLst>
                                  <p:childTnLst>
                                    <p:animMotion origin="layout" path="M 0 0 L -0.23993 0.31991 " pathEditMode="relative" ptsTypes="AA">
                                      <p:cBhvr>
                                        <p:cTn id="8" dur="1000" fill="hold"/>
                                        <p:tgtEl>
                                          <p:spTgt spid="19483"/>
                                        </p:tgtEl>
                                        <p:attrNameLst>
                                          <p:attrName>ppt_x</p:attrName>
                                          <p:attrName>ppt_y</p:attrName>
                                        </p:attrNameLst>
                                      </p:cBhvr>
                                    </p:animMotion>
                                  </p:childTnLst>
                                </p:cTn>
                              </p:par>
                              <p:par>
                                <p:cTn id="9" presetID="0" presetClass="path" presetSubtype="0" accel="50000" decel="50000" fill="hold" grpId="0" nodeType="withEffect">
                                  <p:stCondLst>
                                    <p:cond delay="0"/>
                                  </p:stCondLst>
                                  <p:childTnLst>
                                    <p:animMotion origin="layout" path="M 0 0 L -0.23993 0.31991 " pathEditMode="relative" ptsTypes="AA">
                                      <p:cBhvr>
                                        <p:cTn id="10" dur="1000" fill="hold"/>
                                        <p:tgtEl>
                                          <p:spTgt spid="19482"/>
                                        </p:tgtEl>
                                        <p:attrNameLst>
                                          <p:attrName>ppt_x</p:attrName>
                                          <p:attrName>ppt_y</p:attrName>
                                        </p:attrNameLst>
                                      </p:cBhvr>
                                    </p:animMotion>
                                  </p:childTnLst>
                                </p:cTn>
                              </p:par>
                              <p:par>
                                <p:cTn id="11" presetID="0" presetClass="path" presetSubtype="0" accel="50000" decel="50000" fill="hold" grpId="0" nodeType="withEffect">
                                  <p:stCondLst>
                                    <p:cond delay="0"/>
                                  </p:stCondLst>
                                  <p:childTnLst>
                                    <p:animMotion origin="layout" path="M 0 0 L 0.23993 -0.32014 " pathEditMode="relative" ptsTypes="AA">
                                      <p:cBhvr>
                                        <p:cTn id="12" dur="1000" fill="hold"/>
                                        <p:tgtEl>
                                          <p:spTgt spid="19477"/>
                                        </p:tgtEl>
                                        <p:attrNameLst>
                                          <p:attrName>ppt_x</p:attrName>
                                          <p:attrName>ppt_y</p:attrName>
                                        </p:attrNameLst>
                                      </p:cBhvr>
                                    </p:animMotion>
                                  </p:childTnLst>
                                </p:cTn>
                              </p:par>
                              <p:par>
                                <p:cTn id="13" presetID="0" presetClass="path" presetSubtype="0" accel="50000" decel="50000" fill="hold" grpId="0" nodeType="withEffect">
                                  <p:stCondLst>
                                    <p:cond delay="0"/>
                                  </p:stCondLst>
                                  <p:childTnLst>
                                    <p:animMotion origin="layout" path="M 0 0 L 0.23993 -0.32014 " pathEditMode="relative" ptsTypes="AA">
                                      <p:cBhvr>
                                        <p:cTn id="14" dur="1000" fill="hold"/>
                                        <p:tgtEl>
                                          <p:spTgt spid="19487"/>
                                        </p:tgtEl>
                                        <p:attrNameLst>
                                          <p:attrName>ppt_x</p:attrName>
                                          <p:attrName>ppt_y</p:attrName>
                                        </p:attrNameLst>
                                      </p:cBhvr>
                                    </p:animMotion>
                                  </p:childTnLst>
                                </p:cTn>
                              </p:par>
                              <p:par>
                                <p:cTn id="15" presetID="0" presetClass="path" presetSubtype="0" accel="50000" decel="50000" fill="hold" grpId="0" nodeType="withEffect">
                                  <p:stCondLst>
                                    <p:cond delay="0"/>
                                  </p:stCondLst>
                                  <p:childTnLst>
                                    <p:animMotion origin="layout" path="M 0 0 L 0.23993 -0.32014 " pathEditMode="relative" ptsTypes="AA">
                                      <p:cBhvr>
                                        <p:cTn id="16" dur="1000" fill="hold"/>
                                        <p:tgtEl>
                                          <p:spTgt spid="19476"/>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76" grpId="0" animBg="1"/>
      <p:bldP spid="19477" grpId="0" animBg="1"/>
      <p:bldP spid="19482" grpId="0" animBg="1"/>
      <p:bldP spid="19483" grpId="0" animBg="1"/>
      <p:bldP spid="19484" grpId="0" animBg="1"/>
      <p:bldP spid="19487"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482" name="Group 2"/>
          <p:cNvGrpSpPr>
            <a:grpSpLocks/>
          </p:cNvGrpSpPr>
          <p:nvPr/>
        </p:nvGrpSpPr>
        <p:grpSpPr bwMode="auto">
          <a:xfrm>
            <a:off x="3292475" y="1600200"/>
            <a:ext cx="2743200" cy="2743200"/>
            <a:chOff x="2074" y="1008"/>
            <a:chExt cx="1728" cy="1728"/>
          </a:xfrm>
        </p:grpSpPr>
        <p:grpSp>
          <p:nvGrpSpPr>
            <p:cNvPr id="20483" name="Group 3"/>
            <p:cNvGrpSpPr>
              <a:grpSpLocks/>
            </p:cNvGrpSpPr>
            <p:nvPr/>
          </p:nvGrpSpPr>
          <p:grpSpPr bwMode="auto">
            <a:xfrm>
              <a:off x="2074" y="1008"/>
              <a:ext cx="1728" cy="1728"/>
              <a:chOff x="2074" y="1008"/>
              <a:chExt cx="1728" cy="1728"/>
            </a:xfrm>
          </p:grpSpPr>
          <p:sp>
            <p:nvSpPr>
              <p:cNvPr id="20484" name="Freeform 4"/>
              <p:cNvSpPr>
                <a:spLocks/>
              </p:cNvSpPr>
              <p:nvPr/>
            </p:nvSpPr>
            <p:spPr bwMode="auto">
              <a:xfrm>
                <a:off x="2074"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485" name="Rectangle 5"/>
              <p:cNvSpPr>
                <a:spLocks noChangeArrowheads="1"/>
              </p:cNvSpPr>
              <p:nvPr/>
            </p:nvSpPr>
            <p:spPr bwMode="auto">
              <a:xfrm>
                <a:off x="2074" y="1354"/>
                <a:ext cx="1382" cy="1382"/>
              </a:xfrm>
              <a:prstGeom prst="rect">
                <a:avLst/>
              </a:prstGeom>
              <a:solidFill>
                <a:srgbClr val="666699">
                  <a:alpha val="25000"/>
                </a:srgbClr>
              </a:solidFill>
              <a:ln w="9525">
                <a:solidFill>
                  <a:srgbClr val="003366"/>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a:lstStyle/>
              <a:p>
                <a:endParaRPr lang="en-US"/>
              </a:p>
            </p:txBody>
          </p:sp>
          <p:sp>
            <p:nvSpPr>
              <p:cNvPr id="20486" name="Freeform 6"/>
              <p:cNvSpPr>
                <a:spLocks/>
              </p:cNvSpPr>
              <p:nvPr/>
            </p:nvSpPr>
            <p:spPr bwMode="auto">
              <a:xfrm>
                <a:off x="3456" y="1008"/>
                <a:ext cx="346" cy="1728"/>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666699">
                  <a:alpha val="2500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487" name="Freeform 7"/>
              <p:cNvSpPr>
                <a:spLocks/>
              </p:cNvSpPr>
              <p:nvPr/>
            </p:nvSpPr>
            <p:spPr bwMode="auto">
              <a:xfrm>
                <a:off x="2074" y="1008"/>
                <a:ext cx="1728" cy="346"/>
              </a:xfrm>
              <a:custGeom>
                <a:avLst/>
                <a:gdLst>
                  <a:gd name="T0" fmla="*/ 0 w 1728"/>
                  <a:gd name="T1" fmla="*/ 346 h 346"/>
                  <a:gd name="T2" fmla="*/ 345 w 1728"/>
                  <a:gd name="T3" fmla="*/ 0 h 346"/>
                  <a:gd name="T4" fmla="*/ 1728 w 1728"/>
                  <a:gd name="T5" fmla="*/ 0 h 346"/>
                  <a:gd name="T6" fmla="*/ 1382 w 1728"/>
                  <a:gd name="T7" fmla="*/ 346 h 346"/>
                  <a:gd name="T8" fmla="*/ 0 w 1728"/>
                  <a:gd name="T9" fmla="*/ 346 h 346"/>
                </a:gdLst>
                <a:ahLst/>
                <a:cxnLst>
                  <a:cxn ang="0">
                    <a:pos x="T0" y="T1"/>
                  </a:cxn>
                  <a:cxn ang="0">
                    <a:pos x="T2" y="T3"/>
                  </a:cxn>
                  <a:cxn ang="0">
                    <a:pos x="T4" y="T5"/>
                  </a:cxn>
                  <a:cxn ang="0">
                    <a:pos x="T6" y="T7"/>
                  </a:cxn>
                  <a:cxn ang="0">
                    <a:pos x="T8" y="T9"/>
                  </a:cxn>
                </a:cxnLst>
                <a:rect l="0" t="0" r="r" b="b"/>
                <a:pathLst>
                  <a:path w="1728" h="346">
                    <a:moveTo>
                      <a:pt x="0" y="346"/>
                    </a:moveTo>
                    <a:lnTo>
                      <a:pt x="345" y="0"/>
                    </a:lnTo>
                    <a:lnTo>
                      <a:pt x="1728" y="0"/>
                    </a:lnTo>
                    <a:lnTo>
                      <a:pt x="1382" y="346"/>
                    </a:lnTo>
                    <a:lnTo>
                      <a:pt x="0" y="346"/>
                    </a:lnTo>
                    <a:close/>
                  </a:path>
                </a:pathLst>
              </a:custGeom>
              <a:solidFill>
                <a:srgbClr val="666699">
                  <a:alpha val="2500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488" name="Freeform 8"/>
              <p:cNvSpPr>
                <a:spLocks/>
              </p:cNvSpPr>
              <p:nvPr/>
            </p:nvSpPr>
            <p:spPr bwMode="auto">
              <a:xfrm>
                <a:off x="2074" y="2390"/>
                <a:ext cx="1728" cy="346"/>
              </a:xfrm>
              <a:custGeom>
                <a:avLst/>
                <a:gdLst>
                  <a:gd name="T0" fmla="*/ 0 w 1728"/>
                  <a:gd name="T1" fmla="*/ 346 h 346"/>
                  <a:gd name="T2" fmla="*/ 345 w 1728"/>
                  <a:gd name="T3" fmla="*/ 0 h 346"/>
                  <a:gd name="T4" fmla="*/ 1728 w 1728"/>
                  <a:gd name="T5" fmla="*/ 0 h 346"/>
                  <a:gd name="T6" fmla="*/ 1382 w 1728"/>
                  <a:gd name="T7" fmla="*/ 346 h 346"/>
                  <a:gd name="T8" fmla="*/ 0 w 1728"/>
                  <a:gd name="T9" fmla="*/ 346 h 346"/>
                </a:gdLst>
                <a:ahLst/>
                <a:cxnLst>
                  <a:cxn ang="0">
                    <a:pos x="T0" y="T1"/>
                  </a:cxn>
                  <a:cxn ang="0">
                    <a:pos x="T2" y="T3"/>
                  </a:cxn>
                  <a:cxn ang="0">
                    <a:pos x="T4" y="T5"/>
                  </a:cxn>
                  <a:cxn ang="0">
                    <a:pos x="T6" y="T7"/>
                  </a:cxn>
                  <a:cxn ang="0">
                    <a:pos x="T8" y="T9"/>
                  </a:cxn>
                </a:cxnLst>
                <a:rect l="0" t="0" r="r" b="b"/>
                <a:pathLst>
                  <a:path w="1728" h="346">
                    <a:moveTo>
                      <a:pt x="0" y="346"/>
                    </a:moveTo>
                    <a:lnTo>
                      <a:pt x="345" y="0"/>
                    </a:lnTo>
                    <a:lnTo>
                      <a:pt x="1728" y="0"/>
                    </a:lnTo>
                    <a:lnTo>
                      <a:pt x="1382" y="346"/>
                    </a:lnTo>
                    <a:lnTo>
                      <a:pt x="0" y="346"/>
                    </a:lnTo>
                    <a:close/>
                  </a:path>
                </a:pathLst>
              </a:custGeom>
              <a:solidFill>
                <a:srgbClr val="666699">
                  <a:alpha val="2500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grpSp>
        <p:sp>
          <p:nvSpPr>
            <p:cNvPr id="20489" name="Freeform 9"/>
            <p:cNvSpPr>
              <a:spLocks/>
            </p:cNvSpPr>
            <p:nvPr/>
          </p:nvSpPr>
          <p:spPr bwMode="auto">
            <a:xfrm>
              <a:off x="2189"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490" name="Freeform 10"/>
            <p:cNvSpPr>
              <a:spLocks/>
            </p:cNvSpPr>
            <p:nvPr/>
          </p:nvSpPr>
          <p:spPr bwMode="auto">
            <a:xfrm>
              <a:off x="3341"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491" name="Freeform 11"/>
            <p:cNvSpPr>
              <a:spLocks/>
            </p:cNvSpPr>
            <p:nvPr/>
          </p:nvSpPr>
          <p:spPr bwMode="auto">
            <a:xfrm>
              <a:off x="3226"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492" name="Freeform 12"/>
            <p:cNvSpPr>
              <a:spLocks/>
            </p:cNvSpPr>
            <p:nvPr/>
          </p:nvSpPr>
          <p:spPr bwMode="auto">
            <a:xfrm>
              <a:off x="3110"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493" name="Freeform 13"/>
            <p:cNvSpPr>
              <a:spLocks/>
            </p:cNvSpPr>
            <p:nvPr/>
          </p:nvSpPr>
          <p:spPr bwMode="auto">
            <a:xfrm>
              <a:off x="2995"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494" name="Freeform 14"/>
            <p:cNvSpPr>
              <a:spLocks/>
            </p:cNvSpPr>
            <p:nvPr/>
          </p:nvSpPr>
          <p:spPr bwMode="auto">
            <a:xfrm>
              <a:off x="2880"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495" name="Freeform 15"/>
            <p:cNvSpPr>
              <a:spLocks/>
            </p:cNvSpPr>
            <p:nvPr/>
          </p:nvSpPr>
          <p:spPr bwMode="auto">
            <a:xfrm>
              <a:off x="2765"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496" name="Freeform 16"/>
            <p:cNvSpPr>
              <a:spLocks/>
            </p:cNvSpPr>
            <p:nvPr/>
          </p:nvSpPr>
          <p:spPr bwMode="auto">
            <a:xfrm>
              <a:off x="2650"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497" name="Freeform 17"/>
            <p:cNvSpPr>
              <a:spLocks/>
            </p:cNvSpPr>
            <p:nvPr/>
          </p:nvSpPr>
          <p:spPr bwMode="auto">
            <a:xfrm>
              <a:off x="2534"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498" name="Freeform 18"/>
            <p:cNvSpPr>
              <a:spLocks/>
            </p:cNvSpPr>
            <p:nvPr/>
          </p:nvSpPr>
          <p:spPr bwMode="auto">
            <a:xfrm>
              <a:off x="2419"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499" name="Freeform 19"/>
            <p:cNvSpPr>
              <a:spLocks/>
            </p:cNvSpPr>
            <p:nvPr/>
          </p:nvSpPr>
          <p:spPr bwMode="auto">
            <a:xfrm>
              <a:off x="2304"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grpSp>
      <p:sp>
        <p:nvSpPr>
          <p:cNvPr id="20500" name="Freeform 20"/>
          <p:cNvSpPr>
            <a:spLocks/>
          </p:cNvSpPr>
          <p:nvPr/>
        </p:nvSpPr>
        <p:spPr bwMode="auto">
          <a:xfrm>
            <a:off x="2743200" y="3794125"/>
            <a:ext cx="731838"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501" name="Rectangle 21"/>
          <p:cNvSpPr>
            <a:spLocks noChangeArrowheads="1"/>
          </p:cNvSpPr>
          <p:nvPr/>
        </p:nvSpPr>
        <p:spPr bwMode="auto">
          <a:xfrm>
            <a:off x="4389438" y="2149475"/>
            <a:ext cx="182562"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20502" name="Freeform 22"/>
          <p:cNvSpPr>
            <a:spLocks/>
          </p:cNvSpPr>
          <p:nvPr/>
        </p:nvSpPr>
        <p:spPr bwMode="auto">
          <a:xfrm>
            <a:off x="4572000" y="1600200"/>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503" name="Rectangle 23"/>
          <p:cNvSpPr>
            <a:spLocks noChangeArrowheads="1"/>
          </p:cNvSpPr>
          <p:nvPr/>
        </p:nvSpPr>
        <p:spPr bwMode="auto">
          <a:xfrm>
            <a:off x="4572000" y="2149475"/>
            <a:ext cx="182563"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20504" name="Freeform 24"/>
          <p:cNvSpPr>
            <a:spLocks/>
          </p:cNvSpPr>
          <p:nvPr/>
        </p:nvSpPr>
        <p:spPr bwMode="auto">
          <a:xfrm>
            <a:off x="4756150" y="1600200"/>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505" name="Rectangle 25"/>
          <p:cNvSpPr>
            <a:spLocks noChangeArrowheads="1"/>
          </p:cNvSpPr>
          <p:nvPr/>
        </p:nvSpPr>
        <p:spPr bwMode="auto">
          <a:xfrm>
            <a:off x="4756150" y="2149475"/>
            <a:ext cx="182563"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20506" name="Freeform 26"/>
          <p:cNvSpPr>
            <a:spLocks/>
          </p:cNvSpPr>
          <p:nvPr/>
        </p:nvSpPr>
        <p:spPr bwMode="auto">
          <a:xfrm>
            <a:off x="4937125" y="1600200"/>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507" name="Rectangle 27"/>
          <p:cNvSpPr>
            <a:spLocks noChangeArrowheads="1"/>
          </p:cNvSpPr>
          <p:nvPr/>
        </p:nvSpPr>
        <p:spPr bwMode="auto">
          <a:xfrm>
            <a:off x="2743200" y="4343400"/>
            <a:ext cx="182563"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20508" name="Freeform 28"/>
          <p:cNvSpPr>
            <a:spLocks/>
          </p:cNvSpPr>
          <p:nvPr/>
        </p:nvSpPr>
        <p:spPr bwMode="auto">
          <a:xfrm>
            <a:off x="2925763" y="3794125"/>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509" name="Freeform 29"/>
          <p:cNvSpPr>
            <a:spLocks/>
          </p:cNvSpPr>
          <p:nvPr/>
        </p:nvSpPr>
        <p:spPr bwMode="auto">
          <a:xfrm>
            <a:off x="4756150" y="1600200"/>
            <a:ext cx="731838"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510" name="Freeform 30"/>
          <p:cNvSpPr>
            <a:spLocks/>
          </p:cNvSpPr>
          <p:nvPr/>
        </p:nvSpPr>
        <p:spPr bwMode="auto">
          <a:xfrm>
            <a:off x="4572000" y="1600200"/>
            <a:ext cx="731838"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511" name="Freeform 31"/>
          <p:cNvSpPr>
            <a:spLocks/>
          </p:cNvSpPr>
          <p:nvPr/>
        </p:nvSpPr>
        <p:spPr bwMode="auto">
          <a:xfrm>
            <a:off x="4389438" y="1600200"/>
            <a:ext cx="731837"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512" name="Freeform 32"/>
          <p:cNvSpPr>
            <a:spLocks/>
          </p:cNvSpPr>
          <p:nvPr/>
        </p:nvSpPr>
        <p:spPr bwMode="auto">
          <a:xfrm>
            <a:off x="3292475" y="1600200"/>
            <a:ext cx="2743200" cy="2743200"/>
          </a:xfrm>
          <a:custGeom>
            <a:avLst/>
            <a:gdLst>
              <a:gd name="T0" fmla="*/ 345 w 1728"/>
              <a:gd name="T1" fmla="*/ 346 h 1728"/>
              <a:gd name="T2" fmla="*/ 1382 w 1728"/>
              <a:gd name="T3" fmla="*/ 346 h 1728"/>
              <a:gd name="T4" fmla="*/ 1382 w 1728"/>
              <a:gd name="T5" fmla="*/ 1728 h 1728"/>
              <a:gd name="T6" fmla="*/ 1728 w 1728"/>
              <a:gd name="T7" fmla="*/ 1382 h 1728"/>
              <a:gd name="T8" fmla="*/ 1728 w 1728"/>
              <a:gd name="T9" fmla="*/ 0 h 1728"/>
              <a:gd name="T10" fmla="*/ 1382 w 1728"/>
              <a:gd name="T11" fmla="*/ 346 h 1728"/>
              <a:gd name="T12" fmla="*/ 1728 w 1728"/>
              <a:gd name="T13" fmla="*/ 0 h 1728"/>
              <a:gd name="T14" fmla="*/ 345 w 1728"/>
              <a:gd name="T15" fmla="*/ 0 h 1728"/>
              <a:gd name="T16" fmla="*/ 0 w 1728"/>
              <a:gd name="T17" fmla="*/ 346 h 1728"/>
              <a:gd name="T18" fmla="*/ 345 w 1728"/>
              <a:gd name="T19" fmla="*/ 346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8" h="1728">
                <a:moveTo>
                  <a:pt x="345" y="346"/>
                </a:moveTo>
                <a:lnTo>
                  <a:pt x="1382" y="346"/>
                </a:lnTo>
                <a:lnTo>
                  <a:pt x="1382" y="1728"/>
                </a:lnTo>
                <a:lnTo>
                  <a:pt x="1728" y="1382"/>
                </a:lnTo>
                <a:lnTo>
                  <a:pt x="1728" y="0"/>
                </a:lnTo>
                <a:lnTo>
                  <a:pt x="1382" y="346"/>
                </a:lnTo>
                <a:lnTo>
                  <a:pt x="1728" y="0"/>
                </a:lnTo>
                <a:lnTo>
                  <a:pt x="345" y="0"/>
                </a:lnTo>
                <a:lnTo>
                  <a:pt x="0" y="346"/>
                </a:lnTo>
                <a:lnTo>
                  <a:pt x="345" y="346"/>
                </a:lnTo>
                <a:close/>
              </a:path>
            </a:pathLst>
          </a:custGeom>
          <a:noFill/>
          <a:ln w="9525" cap="flat" cmpd="sng">
            <a:solidFill>
              <a:srgbClr val="003366"/>
            </a:solidFill>
            <a:prstDash val="solid"/>
            <a:round/>
            <a:headEnd type="none" w="med" len="med"/>
            <a:tailEnd type="none" w="med" len="med"/>
          </a:ln>
          <a:effectLst/>
          <a:extLst>
            <a:ext uri="{909E8E84-426E-40dd-AFC4-6F175D3DCCD1}">
              <a14:hiddenFill xmlns:a14="http://schemas.microsoft.com/office/drawing/2010/main">
                <a:solidFill>
                  <a:srgbClr val="666699">
                    <a:alpha val="25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Tree>
  </p:cSld>
  <p:clrMapOvr>
    <a:masterClrMapping/>
  </p:clrMapOvr>
  <p:transition xmlns:p14="http://schemas.microsoft.com/office/powerpoint/2010/main" advClick="0" advTm="0"/>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0" presetClass="path" presetSubtype="0" accel="50000" decel="50000" fill="hold" grpId="0" nodeType="withEffect">
                                  <p:stCondLst>
                                    <p:cond delay="0"/>
                                  </p:stCondLst>
                                  <p:childTnLst>
                                    <p:animMotion origin="layout" path="M 0 0 L -0.07986 0 " pathEditMode="relative" ptsTypes="AA">
                                      <p:cBhvr>
                                        <p:cTn id="6" dur="2000" fill="hold"/>
                                        <p:tgtEl>
                                          <p:spTgt spid="20500"/>
                                        </p:tgtEl>
                                        <p:attrNameLst>
                                          <p:attrName>ppt_x</p:attrName>
                                          <p:attrName>ppt_y</p:attrName>
                                        </p:attrNameLst>
                                      </p:cBhvr>
                                    </p:animMotion>
                                  </p:childTnLst>
                                </p:cTn>
                              </p:par>
                              <p:par>
                                <p:cTn id="7" presetID="0" presetClass="path" presetSubtype="0" accel="50000" decel="50000" fill="hold" grpId="0" nodeType="withEffect">
                                  <p:stCondLst>
                                    <p:cond delay="0"/>
                                  </p:stCondLst>
                                  <p:childTnLst>
                                    <p:animMotion origin="layout" path="M 0 0 L -0.07986 0 " pathEditMode="relative" ptsTypes="AA">
                                      <p:cBhvr>
                                        <p:cTn id="8" dur="2000" fill="hold"/>
                                        <p:tgtEl>
                                          <p:spTgt spid="20508"/>
                                        </p:tgtEl>
                                        <p:attrNameLst>
                                          <p:attrName>ppt_x</p:attrName>
                                          <p:attrName>ppt_y</p:attrName>
                                        </p:attrNameLst>
                                      </p:cBhvr>
                                    </p:animMotion>
                                  </p:childTnLst>
                                </p:cTn>
                              </p:par>
                              <p:par>
                                <p:cTn id="9" presetID="0" presetClass="path" presetSubtype="0" accel="50000" decel="50000" fill="hold" grpId="0" nodeType="withEffect">
                                  <p:stCondLst>
                                    <p:cond delay="0"/>
                                  </p:stCondLst>
                                  <p:childTnLst>
                                    <p:animMotion origin="layout" path="M 0 0 L -0.07986 0 " pathEditMode="relative" ptsTypes="AA">
                                      <p:cBhvr>
                                        <p:cTn id="10" dur="2000" fill="hold"/>
                                        <p:tgtEl>
                                          <p:spTgt spid="20507"/>
                                        </p:tgtEl>
                                        <p:attrNameLst>
                                          <p:attrName>ppt_x</p:attrName>
                                          <p:attrName>ppt_y</p:attrName>
                                        </p:attrNameLst>
                                      </p:cBhvr>
                                    </p:animMotion>
                                  </p:childTnLst>
                                </p:cTn>
                              </p:par>
                              <p:par>
                                <p:cTn id="11" presetID="1" presetClass="emph" presetSubtype="2" fill="hold" nodeType="withEffect">
                                  <p:stCondLst>
                                    <p:cond delay="0"/>
                                  </p:stCondLst>
                                  <p:childTnLst>
                                    <p:animClr clrSpc="rgb" dir="cw">
                                      <p:cBhvr>
                                        <p:cTn id="12" dur="2000" fill="hold"/>
                                        <p:tgtEl>
                                          <p:spTgt spid="20510"/>
                                        </p:tgtEl>
                                        <p:attrNameLst>
                                          <p:attrName>fillcolor</p:attrName>
                                        </p:attrNameLst>
                                      </p:cBhvr>
                                      <p:to>
                                        <a:schemeClr val="folHlink"/>
                                      </p:to>
                                    </p:animClr>
                                    <p:set>
                                      <p:cBhvr>
                                        <p:cTn id="13" dur="2000" fill="hold"/>
                                        <p:tgtEl>
                                          <p:spTgt spid="20510"/>
                                        </p:tgtEl>
                                        <p:attrNameLst>
                                          <p:attrName>fill.type</p:attrName>
                                        </p:attrNameLst>
                                      </p:cBhvr>
                                      <p:to>
                                        <p:strVal val="solid"/>
                                      </p:to>
                                    </p:set>
                                    <p:set>
                                      <p:cBhvr>
                                        <p:cTn id="14" dur="2000" fill="hold"/>
                                        <p:tgtEl>
                                          <p:spTgt spid="20510"/>
                                        </p:tgtEl>
                                        <p:attrNameLst>
                                          <p:attrName>fill.on</p:attrName>
                                        </p:attrNameLst>
                                      </p:cBhvr>
                                      <p:to>
                                        <p:strVal val="true"/>
                                      </p:to>
                                    </p:set>
                                  </p:childTnLst>
                                </p:cTn>
                              </p:par>
                              <p:par>
                                <p:cTn id="15" presetID="1" presetClass="emph" presetSubtype="2" fill="hold" nodeType="withEffect">
                                  <p:stCondLst>
                                    <p:cond delay="0"/>
                                  </p:stCondLst>
                                  <p:childTnLst>
                                    <p:animClr clrSpc="rgb" dir="cw">
                                      <p:cBhvr>
                                        <p:cTn id="16" dur="2000" fill="hold"/>
                                        <p:tgtEl>
                                          <p:spTgt spid="20503"/>
                                        </p:tgtEl>
                                        <p:attrNameLst>
                                          <p:attrName>fillcolor</p:attrName>
                                        </p:attrNameLst>
                                      </p:cBhvr>
                                      <p:to>
                                        <a:schemeClr val="folHlink"/>
                                      </p:to>
                                    </p:animClr>
                                    <p:set>
                                      <p:cBhvr>
                                        <p:cTn id="17" dur="2000" fill="hold"/>
                                        <p:tgtEl>
                                          <p:spTgt spid="20503"/>
                                        </p:tgtEl>
                                        <p:attrNameLst>
                                          <p:attrName>fill.type</p:attrName>
                                        </p:attrNameLst>
                                      </p:cBhvr>
                                      <p:to>
                                        <p:strVal val="solid"/>
                                      </p:to>
                                    </p:set>
                                    <p:set>
                                      <p:cBhvr>
                                        <p:cTn id="18" dur="2000" fill="hold"/>
                                        <p:tgtEl>
                                          <p:spTgt spid="20503"/>
                                        </p:tgtEl>
                                        <p:attrNameLst>
                                          <p:attrName>fill.on</p:attrName>
                                        </p:attrNameLst>
                                      </p:cBhvr>
                                      <p:to>
                                        <p:strVal val="true"/>
                                      </p:to>
                                    </p:set>
                                  </p:childTnLst>
                                </p:cTn>
                              </p:par>
                            </p:childTnLst>
                          </p:cTn>
                        </p:par>
                        <p:par>
                          <p:cTn id="19" fill="hold" nodeType="afterGroup">
                            <p:stCondLst>
                              <p:cond delay="2000"/>
                            </p:stCondLst>
                            <p:childTnLst>
                              <p:par>
                                <p:cTn id="20" presetID="1" presetClass="emph" presetSubtype="2" fill="hold" nodeType="afterEffect">
                                  <p:stCondLst>
                                    <p:cond delay="0"/>
                                  </p:stCondLst>
                                  <p:childTnLst>
                                    <p:animClr clrSpc="rgb" dir="cw">
                                      <p:cBhvr>
                                        <p:cTn id="21" dur="500" fill="hold"/>
                                        <p:tgtEl>
                                          <p:spTgt spid="20506"/>
                                        </p:tgtEl>
                                        <p:attrNameLst>
                                          <p:attrName>fillcolor</p:attrName>
                                        </p:attrNameLst>
                                      </p:cBhvr>
                                      <p:to>
                                        <a:srgbClr val="FFCC00"/>
                                      </p:to>
                                    </p:animClr>
                                    <p:set>
                                      <p:cBhvr>
                                        <p:cTn id="22" dur="500" fill="hold"/>
                                        <p:tgtEl>
                                          <p:spTgt spid="20506"/>
                                        </p:tgtEl>
                                        <p:attrNameLst>
                                          <p:attrName>fill.type</p:attrName>
                                        </p:attrNameLst>
                                      </p:cBhvr>
                                      <p:to>
                                        <p:strVal val="solid"/>
                                      </p:to>
                                    </p:set>
                                    <p:set>
                                      <p:cBhvr>
                                        <p:cTn id="23" dur="500" fill="hold"/>
                                        <p:tgtEl>
                                          <p:spTgt spid="20506"/>
                                        </p:tgtEl>
                                        <p:attrNameLst>
                                          <p:attrName>fill.on</p:attrName>
                                        </p:attrNameLst>
                                      </p:cBhvr>
                                      <p:to>
                                        <p:strVal val="true"/>
                                      </p:to>
                                    </p:set>
                                  </p:childTnLst>
                                </p:cTn>
                              </p:par>
                              <p:par>
                                <p:cTn id="24" presetID="1" presetClass="emph" presetSubtype="2" fill="hold" nodeType="withEffect">
                                  <p:stCondLst>
                                    <p:cond delay="0"/>
                                  </p:stCondLst>
                                  <p:childTnLst>
                                    <p:animClr clrSpc="rgb" dir="cw">
                                      <p:cBhvr>
                                        <p:cTn id="25" dur="500" fill="hold"/>
                                        <p:tgtEl>
                                          <p:spTgt spid="20505"/>
                                        </p:tgtEl>
                                        <p:attrNameLst>
                                          <p:attrName>fillcolor</p:attrName>
                                        </p:attrNameLst>
                                      </p:cBhvr>
                                      <p:to>
                                        <a:srgbClr val="FFCC00"/>
                                      </p:to>
                                    </p:animClr>
                                    <p:set>
                                      <p:cBhvr>
                                        <p:cTn id="26" dur="500" fill="hold"/>
                                        <p:tgtEl>
                                          <p:spTgt spid="20505"/>
                                        </p:tgtEl>
                                        <p:attrNameLst>
                                          <p:attrName>fill.type</p:attrName>
                                        </p:attrNameLst>
                                      </p:cBhvr>
                                      <p:to>
                                        <p:strVal val="solid"/>
                                      </p:to>
                                    </p:set>
                                    <p:set>
                                      <p:cBhvr>
                                        <p:cTn id="27" dur="500" fill="hold"/>
                                        <p:tgtEl>
                                          <p:spTgt spid="20505"/>
                                        </p:tgtEl>
                                        <p:attrNameLst>
                                          <p:attrName>fill.on</p:attrName>
                                        </p:attrNameLst>
                                      </p:cBhvr>
                                      <p:to>
                                        <p:strVal val="true"/>
                                      </p:to>
                                    </p:set>
                                  </p:childTnLst>
                                </p:cTn>
                              </p:par>
                              <p:par>
                                <p:cTn id="28" presetID="1" presetClass="emph" presetSubtype="2" fill="hold" nodeType="withEffect">
                                  <p:stCondLst>
                                    <p:cond delay="0"/>
                                  </p:stCondLst>
                                  <p:childTnLst>
                                    <p:animClr clrSpc="rgb" dir="cw">
                                      <p:cBhvr>
                                        <p:cTn id="29" dur="500" fill="hold"/>
                                        <p:tgtEl>
                                          <p:spTgt spid="20509"/>
                                        </p:tgtEl>
                                        <p:attrNameLst>
                                          <p:attrName>fillcolor</p:attrName>
                                        </p:attrNameLst>
                                      </p:cBhvr>
                                      <p:to>
                                        <a:srgbClr val="FFCC00"/>
                                      </p:to>
                                    </p:animClr>
                                    <p:set>
                                      <p:cBhvr>
                                        <p:cTn id="30" dur="500" fill="hold"/>
                                        <p:tgtEl>
                                          <p:spTgt spid="20509"/>
                                        </p:tgtEl>
                                        <p:attrNameLst>
                                          <p:attrName>fill.type</p:attrName>
                                        </p:attrNameLst>
                                      </p:cBhvr>
                                      <p:to>
                                        <p:strVal val="solid"/>
                                      </p:to>
                                    </p:set>
                                    <p:set>
                                      <p:cBhvr>
                                        <p:cTn id="31" dur="500" fill="hold"/>
                                        <p:tgtEl>
                                          <p:spTgt spid="20509"/>
                                        </p:tgtEl>
                                        <p:attrNameLst>
                                          <p:attrName>fill.on</p:attrName>
                                        </p:attrNameLst>
                                      </p:cBhvr>
                                      <p:to>
                                        <p:strVal val="true"/>
                                      </p:to>
                                    </p:set>
                                  </p:childTnLst>
                                </p:cTn>
                              </p:par>
                              <p:par>
                                <p:cTn id="32" presetID="1" presetClass="emph" presetSubtype="2" fill="hold" nodeType="withEffect">
                                  <p:stCondLst>
                                    <p:cond delay="0"/>
                                  </p:stCondLst>
                                  <p:childTnLst>
                                    <p:animClr clrSpc="rgb" dir="cw">
                                      <p:cBhvr>
                                        <p:cTn id="33" dur="500" fill="hold"/>
                                        <p:tgtEl>
                                          <p:spTgt spid="20511"/>
                                        </p:tgtEl>
                                        <p:attrNameLst>
                                          <p:attrName>fillcolor</p:attrName>
                                        </p:attrNameLst>
                                      </p:cBhvr>
                                      <p:to>
                                        <a:srgbClr val="FFCC00"/>
                                      </p:to>
                                    </p:animClr>
                                    <p:set>
                                      <p:cBhvr>
                                        <p:cTn id="34" dur="500" fill="hold"/>
                                        <p:tgtEl>
                                          <p:spTgt spid="20511"/>
                                        </p:tgtEl>
                                        <p:attrNameLst>
                                          <p:attrName>fill.type</p:attrName>
                                        </p:attrNameLst>
                                      </p:cBhvr>
                                      <p:to>
                                        <p:strVal val="solid"/>
                                      </p:to>
                                    </p:set>
                                    <p:set>
                                      <p:cBhvr>
                                        <p:cTn id="35" dur="500" fill="hold"/>
                                        <p:tgtEl>
                                          <p:spTgt spid="20511"/>
                                        </p:tgtEl>
                                        <p:attrNameLst>
                                          <p:attrName>fill.on</p:attrName>
                                        </p:attrNameLst>
                                      </p:cBhvr>
                                      <p:to>
                                        <p:strVal val="true"/>
                                      </p:to>
                                    </p:set>
                                  </p:childTnLst>
                                </p:cTn>
                              </p:par>
                              <p:par>
                                <p:cTn id="36" presetID="1" presetClass="emph" presetSubtype="2" fill="hold" nodeType="withEffect">
                                  <p:stCondLst>
                                    <p:cond delay="0"/>
                                  </p:stCondLst>
                                  <p:childTnLst>
                                    <p:animClr clrSpc="rgb" dir="cw">
                                      <p:cBhvr>
                                        <p:cTn id="37" dur="500" fill="hold"/>
                                        <p:tgtEl>
                                          <p:spTgt spid="20501"/>
                                        </p:tgtEl>
                                        <p:attrNameLst>
                                          <p:attrName>fillcolor</p:attrName>
                                        </p:attrNameLst>
                                      </p:cBhvr>
                                      <p:to>
                                        <a:srgbClr val="FFCC00"/>
                                      </p:to>
                                    </p:animClr>
                                    <p:set>
                                      <p:cBhvr>
                                        <p:cTn id="38" dur="500" fill="hold"/>
                                        <p:tgtEl>
                                          <p:spTgt spid="20501"/>
                                        </p:tgtEl>
                                        <p:attrNameLst>
                                          <p:attrName>fill.type</p:attrName>
                                        </p:attrNameLst>
                                      </p:cBhvr>
                                      <p:to>
                                        <p:strVal val="solid"/>
                                      </p:to>
                                    </p:set>
                                    <p:set>
                                      <p:cBhvr>
                                        <p:cTn id="39" dur="500" fill="hold"/>
                                        <p:tgtEl>
                                          <p:spTgt spid="20501"/>
                                        </p:tgtEl>
                                        <p:attrNameLst>
                                          <p:attrName>fill.on</p:attrName>
                                        </p:attrNameLst>
                                      </p:cBhvr>
                                      <p:to>
                                        <p:strVal val="true"/>
                                      </p:to>
                                    </p:set>
                                  </p:childTnLst>
                                </p:cTn>
                              </p:par>
                            </p:childTnLst>
                          </p:cTn>
                        </p:par>
                        <p:par>
                          <p:cTn id="40" fill="hold" nodeType="afterGroup">
                            <p:stCondLst>
                              <p:cond delay="2500"/>
                            </p:stCondLst>
                            <p:childTnLst>
                              <p:par>
                                <p:cTn id="41" presetID="1" presetClass="emph" presetSubtype="2" fill="hold" nodeType="afterEffect">
                                  <p:stCondLst>
                                    <p:cond delay="0"/>
                                  </p:stCondLst>
                                  <p:childTnLst>
                                    <p:animClr clrSpc="rgb" dir="cw">
                                      <p:cBhvr>
                                        <p:cTn id="42" dur="500" fill="hold"/>
                                        <p:tgtEl>
                                          <p:spTgt spid="20506"/>
                                        </p:tgtEl>
                                        <p:attrNameLst>
                                          <p:attrName>fillcolor</p:attrName>
                                        </p:attrNameLst>
                                      </p:cBhvr>
                                      <p:to>
                                        <a:srgbClr val="990000"/>
                                      </p:to>
                                    </p:animClr>
                                    <p:set>
                                      <p:cBhvr>
                                        <p:cTn id="43" dur="500" fill="hold"/>
                                        <p:tgtEl>
                                          <p:spTgt spid="20506"/>
                                        </p:tgtEl>
                                        <p:attrNameLst>
                                          <p:attrName>fill.type</p:attrName>
                                        </p:attrNameLst>
                                      </p:cBhvr>
                                      <p:to>
                                        <p:strVal val="solid"/>
                                      </p:to>
                                    </p:set>
                                    <p:set>
                                      <p:cBhvr>
                                        <p:cTn id="44" dur="500" fill="hold"/>
                                        <p:tgtEl>
                                          <p:spTgt spid="20506"/>
                                        </p:tgtEl>
                                        <p:attrNameLst>
                                          <p:attrName>fill.on</p:attrName>
                                        </p:attrNameLst>
                                      </p:cBhvr>
                                      <p:to>
                                        <p:strVal val="true"/>
                                      </p:to>
                                    </p:set>
                                  </p:childTnLst>
                                </p:cTn>
                              </p:par>
                              <p:par>
                                <p:cTn id="45" presetID="1" presetClass="emph" presetSubtype="2" fill="hold" nodeType="withEffect">
                                  <p:stCondLst>
                                    <p:cond delay="0"/>
                                  </p:stCondLst>
                                  <p:childTnLst>
                                    <p:animClr clrSpc="rgb" dir="cw">
                                      <p:cBhvr>
                                        <p:cTn id="46" dur="500" fill="hold"/>
                                        <p:tgtEl>
                                          <p:spTgt spid="20505"/>
                                        </p:tgtEl>
                                        <p:attrNameLst>
                                          <p:attrName>fillcolor</p:attrName>
                                        </p:attrNameLst>
                                      </p:cBhvr>
                                      <p:to>
                                        <a:srgbClr val="990000"/>
                                      </p:to>
                                    </p:animClr>
                                    <p:set>
                                      <p:cBhvr>
                                        <p:cTn id="47" dur="500" fill="hold"/>
                                        <p:tgtEl>
                                          <p:spTgt spid="20505"/>
                                        </p:tgtEl>
                                        <p:attrNameLst>
                                          <p:attrName>fill.type</p:attrName>
                                        </p:attrNameLst>
                                      </p:cBhvr>
                                      <p:to>
                                        <p:strVal val="solid"/>
                                      </p:to>
                                    </p:set>
                                    <p:set>
                                      <p:cBhvr>
                                        <p:cTn id="48" dur="500" fill="hold"/>
                                        <p:tgtEl>
                                          <p:spTgt spid="20505"/>
                                        </p:tgtEl>
                                        <p:attrNameLst>
                                          <p:attrName>fill.on</p:attrName>
                                        </p:attrNameLst>
                                      </p:cBhvr>
                                      <p:to>
                                        <p:strVal val="true"/>
                                      </p:to>
                                    </p:set>
                                  </p:childTnLst>
                                </p:cTn>
                              </p:par>
                              <p:par>
                                <p:cTn id="49" presetID="1" presetClass="emph" presetSubtype="2" fill="hold" nodeType="withEffect">
                                  <p:stCondLst>
                                    <p:cond delay="0"/>
                                  </p:stCondLst>
                                  <p:childTnLst>
                                    <p:animClr clrSpc="rgb" dir="cw">
                                      <p:cBhvr>
                                        <p:cTn id="50" dur="500" fill="hold"/>
                                        <p:tgtEl>
                                          <p:spTgt spid="20509"/>
                                        </p:tgtEl>
                                        <p:attrNameLst>
                                          <p:attrName>fillcolor</p:attrName>
                                        </p:attrNameLst>
                                      </p:cBhvr>
                                      <p:to>
                                        <a:srgbClr val="990000"/>
                                      </p:to>
                                    </p:animClr>
                                    <p:set>
                                      <p:cBhvr>
                                        <p:cTn id="51" dur="500" fill="hold"/>
                                        <p:tgtEl>
                                          <p:spTgt spid="20509"/>
                                        </p:tgtEl>
                                        <p:attrNameLst>
                                          <p:attrName>fill.type</p:attrName>
                                        </p:attrNameLst>
                                      </p:cBhvr>
                                      <p:to>
                                        <p:strVal val="solid"/>
                                      </p:to>
                                    </p:set>
                                    <p:set>
                                      <p:cBhvr>
                                        <p:cTn id="52" dur="500" fill="hold"/>
                                        <p:tgtEl>
                                          <p:spTgt spid="20509"/>
                                        </p:tgtEl>
                                        <p:attrNameLst>
                                          <p:attrName>fill.on</p:attrName>
                                        </p:attrNameLst>
                                      </p:cBhvr>
                                      <p:to>
                                        <p:strVal val="true"/>
                                      </p:to>
                                    </p:set>
                                  </p:childTnLst>
                                </p:cTn>
                              </p:par>
                              <p:par>
                                <p:cTn id="53" presetID="1" presetClass="emph" presetSubtype="2" fill="hold" nodeType="withEffect">
                                  <p:stCondLst>
                                    <p:cond delay="0"/>
                                  </p:stCondLst>
                                  <p:childTnLst>
                                    <p:animClr clrSpc="rgb" dir="cw">
                                      <p:cBhvr>
                                        <p:cTn id="54" dur="500" fill="hold"/>
                                        <p:tgtEl>
                                          <p:spTgt spid="20511"/>
                                        </p:tgtEl>
                                        <p:attrNameLst>
                                          <p:attrName>fillcolor</p:attrName>
                                        </p:attrNameLst>
                                      </p:cBhvr>
                                      <p:to>
                                        <a:srgbClr val="990000"/>
                                      </p:to>
                                    </p:animClr>
                                    <p:set>
                                      <p:cBhvr>
                                        <p:cTn id="55" dur="500" fill="hold"/>
                                        <p:tgtEl>
                                          <p:spTgt spid="20511"/>
                                        </p:tgtEl>
                                        <p:attrNameLst>
                                          <p:attrName>fill.type</p:attrName>
                                        </p:attrNameLst>
                                      </p:cBhvr>
                                      <p:to>
                                        <p:strVal val="solid"/>
                                      </p:to>
                                    </p:set>
                                    <p:set>
                                      <p:cBhvr>
                                        <p:cTn id="56" dur="500" fill="hold"/>
                                        <p:tgtEl>
                                          <p:spTgt spid="20511"/>
                                        </p:tgtEl>
                                        <p:attrNameLst>
                                          <p:attrName>fill.on</p:attrName>
                                        </p:attrNameLst>
                                      </p:cBhvr>
                                      <p:to>
                                        <p:strVal val="true"/>
                                      </p:to>
                                    </p:set>
                                  </p:childTnLst>
                                </p:cTn>
                              </p:par>
                              <p:par>
                                <p:cTn id="57" presetID="1" presetClass="emph" presetSubtype="2" fill="hold" nodeType="withEffect">
                                  <p:stCondLst>
                                    <p:cond delay="0"/>
                                  </p:stCondLst>
                                  <p:childTnLst>
                                    <p:animClr clrSpc="rgb" dir="cw">
                                      <p:cBhvr>
                                        <p:cTn id="58" dur="500" fill="hold"/>
                                        <p:tgtEl>
                                          <p:spTgt spid="20501"/>
                                        </p:tgtEl>
                                        <p:attrNameLst>
                                          <p:attrName>fillcolor</p:attrName>
                                        </p:attrNameLst>
                                      </p:cBhvr>
                                      <p:to>
                                        <a:srgbClr val="990000"/>
                                      </p:to>
                                    </p:animClr>
                                    <p:set>
                                      <p:cBhvr>
                                        <p:cTn id="59" dur="500" fill="hold"/>
                                        <p:tgtEl>
                                          <p:spTgt spid="20501"/>
                                        </p:tgtEl>
                                        <p:attrNameLst>
                                          <p:attrName>fill.type</p:attrName>
                                        </p:attrNameLst>
                                      </p:cBhvr>
                                      <p:to>
                                        <p:strVal val="solid"/>
                                      </p:to>
                                    </p:set>
                                    <p:set>
                                      <p:cBhvr>
                                        <p:cTn id="60" dur="500" fill="hold"/>
                                        <p:tgtEl>
                                          <p:spTgt spid="20501"/>
                                        </p:tgtEl>
                                        <p:attrNameLst>
                                          <p:attrName>fill.on</p:attrName>
                                        </p:attrNameLst>
                                      </p:cBhvr>
                                      <p:to>
                                        <p:strVal val="true"/>
                                      </p:to>
                                    </p:set>
                                  </p:childTnLst>
                                </p:cTn>
                              </p:par>
                            </p:childTnLst>
                          </p:cTn>
                        </p:par>
                        <p:par>
                          <p:cTn id="61" fill="hold" nodeType="afterGroup">
                            <p:stCondLst>
                              <p:cond delay="3000"/>
                            </p:stCondLst>
                            <p:childTnLst>
                              <p:par>
                                <p:cTn id="62" presetID="1" presetClass="emph" presetSubtype="2" fill="hold" nodeType="afterEffect">
                                  <p:stCondLst>
                                    <p:cond delay="0"/>
                                  </p:stCondLst>
                                  <p:childTnLst>
                                    <p:animClr clrSpc="rgb" dir="cw">
                                      <p:cBhvr>
                                        <p:cTn id="63" dur="1000" fill="hold"/>
                                        <p:tgtEl>
                                          <p:spTgt spid="20510"/>
                                        </p:tgtEl>
                                        <p:attrNameLst>
                                          <p:attrName>fillcolor</p:attrName>
                                        </p:attrNameLst>
                                      </p:cBhvr>
                                      <p:to>
                                        <a:srgbClr val="990000"/>
                                      </p:to>
                                    </p:animClr>
                                    <p:set>
                                      <p:cBhvr>
                                        <p:cTn id="64" dur="1000" fill="hold"/>
                                        <p:tgtEl>
                                          <p:spTgt spid="20510"/>
                                        </p:tgtEl>
                                        <p:attrNameLst>
                                          <p:attrName>fill.type</p:attrName>
                                        </p:attrNameLst>
                                      </p:cBhvr>
                                      <p:to>
                                        <p:strVal val="solid"/>
                                      </p:to>
                                    </p:set>
                                    <p:set>
                                      <p:cBhvr>
                                        <p:cTn id="65" dur="1000" fill="hold"/>
                                        <p:tgtEl>
                                          <p:spTgt spid="20510"/>
                                        </p:tgtEl>
                                        <p:attrNameLst>
                                          <p:attrName>fill.on</p:attrName>
                                        </p:attrNameLst>
                                      </p:cBhvr>
                                      <p:to>
                                        <p:strVal val="true"/>
                                      </p:to>
                                    </p:set>
                                  </p:childTnLst>
                                </p:cTn>
                              </p:par>
                              <p:par>
                                <p:cTn id="66" presetID="1" presetClass="emph" presetSubtype="2" fill="hold" nodeType="withEffect">
                                  <p:stCondLst>
                                    <p:cond delay="0"/>
                                  </p:stCondLst>
                                  <p:childTnLst>
                                    <p:animClr clrSpc="rgb" dir="cw">
                                      <p:cBhvr>
                                        <p:cTn id="67" dur="1000" fill="hold"/>
                                        <p:tgtEl>
                                          <p:spTgt spid="20503"/>
                                        </p:tgtEl>
                                        <p:attrNameLst>
                                          <p:attrName>fillcolor</p:attrName>
                                        </p:attrNameLst>
                                      </p:cBhvr>
                                      <p:to>
                                        <a:srgbClr val="990000"/>
                                      </p:to>
                                    </p:animClr>
                                    <p:set>
                                      <p:cBhvr>
                                        <p:cTn id="68" dur="1000" fill="hold"/>
                                        <p:tgtEl>
                                          <p:spTgt spid="20503"/>
                                        </p:tgtEl>
                                        <p:attrNameLst>
                                          <p:attrName>fill.type</p:attrName>
                                        </p:attrNameLst>
                                      </p:cBhvr>
                                      <p:to>
                                        <p:strVal val="solid"/>
                                      </p:to>
                                    </p:set>
                                    <p:set>
                                      <p:cBhvr>
                                        <p:cTn id="69" dur="1000" fill="hold"/>
                                        <p:tgtEl>
                                          <p:spTgt spid="20503"/>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00" grpId="0" animBg="1"/>
      <p:bldP spid="20507" grpId="0" animBg="1"/>
      <p:bldP spid="20508"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506" name="Group 2"/>
          <p:cNvGrpSpPr>
            <a:grpSpLocks/>
          </p:cNvGrpSpPr>
          <p:nvPr/>
        </p:nvGrpSpPr>
        <p:grpSpPr bwMode="auto">
          <a:xfrm>
            <a:off x="3292475" y="1600200"/>
            <a:ext cx="2743200" cy="2743200"/>
            <a:chOff x="2074" y="1008"/>
            <a:chExt cx="1728" cy="1728"/>
          </a:xfrm>
        </p:grpSpPr>
        <p:grpSp>
          <p:nvGrpSpPr>
            <p:cNvPr id="21507" name="Group 3"/>
            <p:cNvGrpSpPr>
              <a:grpSpLocks/>
            </p:cNvGrpSpPr>
            <p:nvPr/>
          </p:nvGrpSpPr>
          <p:grpSpPr bwMode="auto">
            <a:xfrm>
              <a:off x="2074" y="1008"/>
              <a:ext cx="1728" cy="1728"/>
              <a:chOff x="2074" y="1008"/>
              <a:chExt cx="1728" cy="1728"/>
            </a:xfrm>
          </p:grpSpPr>
          <p:sp>
            <p:nvSpPr>
              <p:cNvPr id="21508" name="Freeform 4"/>
              <p:cNvSpPr>
                <a:spLocks/>
              </p:cNvSpPr>
              <p:nvPr/>
            </p:nvSpPr>
            <p:spPr bwMode="auto">
              <a:xfrm>
                <a:off x="2074"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1509" name="Rectangle 5"/>
              <p:cNvSpPr>
                <a:spLocks noChangeArrowheads="1"/>
              </p:cNvSpPr>
              <p:nvPr/>
            </p:nvSpPr>
            <p:spPr bwMode="auto">
              <a:xfrm>
                <a:off x="2074" y="1354"/>
                <a:ext cx="1382" cy="1382"/>
              </a:xfrm>
              <a:prstGeom prst="rect">
                <a:avLst/>
              </a:prstGeom>
              <a:solidFill>
                <a:srgbClr val="666699">
                  <a:alpha val="25000"/>
                </a:srgbClr>
              </a:solidFill>
              <a:ln w="9525">
                <a:solidFill>
                  <a:srgbClr val="003366"/>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a:lstStyle/>
              <a:p>
                <a:endParaRPr lang="en-US"/>
              </a:p>
            </p:txBody>
          </p:sp>
          <p:sp>
            <p:nvSpPr>
              <p:cNvPr id="21510" name="Freeform 6"/>
              <p:cNvSpPr>
                <a:spLocks/>
              </p:cNvSpPr>
              <p:nvPr/>
            </p:nvSpPr>
            <p:spPr bwMode="auto">
              <a:xfrm>
                <a:off x="3456" y="1008"/>
                <a:ext cx="346" cy="1728"/>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666699">
                  <a:alpha val="2500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1511" name="Freeform 7"/>
              <p:cNvSpPr>
                <a:spLocks/>
              </p:cNvSpPr>
              <p:nvPr/>
            </p:nvSpPr>
            <p:spPr bwMode="auto">
              <a:xfrm>
                <a:off x="2074" y="1008"/>
                <a:ext cx="1728" cy="346"/>
              </a:xfrm>
              <a:custGeom>
                <a:avLst/>
                <a:gdLst>
                  <a:gd name="T0" fmla="*/ 0 w 1728"/>
                  <a:gd name="T1" fmla="*/ 346 h 346"/>
                  <a:gd name="T2" fmla="*/ 345 w 1728"/>
                  <a:gd name="T3" fmla="*/ 0 h 346"/>
                  <a:gd name="T4" fmla="*/ 1728 w 1728"/>
                  <a:gd name="T5" fmla="*/ 0 h 346"/>
                  <a:gd name="T6" fmla="*/ 1382 w 1728"/>
                  <a:gd name="T7" fmla="*/ 346 h 346"/>
                  <a:gd name="T8" fmla="*/ 0 w 1728"/>
                  <a:gd name="T9" fmla="*/ 346 h 346"/>
                </a:gdLst>
                <a:ahLst/>
                <a:cxnLst>
                  <a:cxn ang="0">
                    <a:pos x="T0" y="T1"/>
                  </a:cxn>
                  <a:cxn ang="0">
                    <a:pos x="T2" y="T3"/>
                  </a:cxn>
                  <a:cxn ang="0">
                    <a:pos x="T4" y="T5"/>
                  </a:cxn>
                  <a:cxn ang="0">
                    <a:pos x="T6" y="T7"/>
                  </a:cxn>
                  <a:cxn ang="0">
                    <a:pos x="T8" y="T9"/>
                  </a:cxn>
                </a:cxnLst>
                <a:rect l="0" t="0" r="r" b="b"/>
                <a:pathLst>
                  <a:path w="1728" h="346">
                    <a:moveTo>
                      <a:pt x="0" y="346"/>
                    </a:moveTo>
                    <a:lnTo>
                      <a:pt x="345" y="0"/>
                    </a:lnTo>
                    <a:lnTo>
                      <a:pt x="1728" y="0"/>
                    </a:lnTo>
                    <a:lnTo>
                      <a:pt x="1382" y="346"/>
                    </a:lnTo>
                    <a:lnTo>
                      <a:pt x="0" y="346"/>
                    </a:lnTo>
                    <a:close/>
                  </a:path>
                </a:pathLst>
              </a:custGeom>
              <a:solidFill>
                <a:srgbClr val="666699">
                  <a:alpha val="2500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1512" name="Freeform 8"/>
              <p:cNvSpPr>
                <a:spLocks/>
              </p:cNvSpPr>
              <p:nvPr/>
            </p:nvSpPr>
            <p:spPr bwMode="auto">
              <a:xfrm>
                <a:off x="2074" y="2390"/>
                <a:ext cx="1728" cy="346"/>
              </a:xfrm>
              <a:custGeom>
                <a:avLst/>
                <a:gdLst>
                  <a:gd name="T0" fmla="*/ 0 w 1728"/>
                  <a:gd name="T1" fmla="*/ 346 h 346"/>
                  <a:gd name="T2" fmla="*/ 345 w 1728"/>
                  <a:gd name="T3" fmla="*/ 0 h 346"/>
                  <a:gd name="T4" fmla="*/ 1728 w 1728"/>
                  <a:gd name="T5" fmla="*/ 0 h 346"/>
                  <a:gd name="T6" fmla="*/ 1382 w 1728"/>
                  <a:gd name="T7" fmla="*/ 346 h 346"/>
                  <a:gd name="T8" fmla="*/ 0 w 1728"/>
                  <a:gd name="T9" fmla="*/ 346 h 346"/>
                </a:gdLst>
                <a:ahLst/>
                <a:cxnLst>
                  <a:cxn ang="0">
                    <a:pos x="T0" y="T1"/>
                  </a:cxn>
                  <a:cxn ang="0">
                    <a:pos x="T2" y="T3"/>
                  </a:cxn>
                  <a:cxn ang="0">
                    <a:pos x="T4" y="T5"/>
                  </a:cxn>
                  <a:cxn ang="0">
                    <a:pos x="T6" y="T7"/>
                  </a:cxn>
                  <a:cxn ang="0">
                    <a:pos x="T8" y="T9"/>
                  </a:cxn>
                </a:cxnLst>
                <a:rect l="0" t="0" r="r" b="b"/>
                <a:pathLst>
                  <a:path w="1728" h="346">
                    <a:moveTo>
                      <a:pt x="0" y="346"/>
                    </a:moveTo>
                    <a:lnTo>
                      <a:pt x="345" y="0"/>
                    </a:lnTo>
                    <a:lnTo>
                      <a:pt x="1728" y="0"/>
                    </a:lnTo>
                    <a:lnTo>
                      <a:pt x="1382" y="346"/>
                    </a:lnTo>
                    <a:lnTo>
                      <a:pt x="0" y="346"/>
                    </a:lnTo>
                    <a:close/>
                  </a:path>
                </a:pathLst>
              </a:custGeom>
              <a:solidFill>
                <a:srgbClr val="666699">
                  <a:alpha val="2500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grpSp>
        <p:sp>
          <p:nvSpPr>
            <p:cNvPr id="21513" name="Freeform 9"/>
            <p:cNvSpPr>
              <a:spLocks/>
            </p:cNvSpPr>
            <p:nvPr/>
          </p:nvSpPr>
          <p:spPr bwMode="auto">
            <a:xfrm>
              <a:off x="2189"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1514" name="Freeform 10"/>
            <p:cNvSpPr>
              <a:spLocks/>
            </p:cNvSpPr>
            <p:nvPr/>
          </p:nvSpPr>
          <p:spPr bwMode="auto">
            <a:xfrm>
              <a:off x="3341"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1515" name="Freeform 11"/>
            <p:cNvSpPr>
              <a:spLocks/>
            </p:cNvSpPr>
            <p:nvPr/>
          </p:nvSpPr>
          <p:spPr bwMode="auto">
            <a:xfrm>
              <a:off x="3226"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1516" name="Freeform 12"/>
            <p:cNvSpPr>
              <a:spLocks/>
            </p:cNvSpPr>
            <p:nvPr/>
          </p:nvSpPr>
          <p:spPr bwMode="auto">
            <a:xfrm>
              <a:off x="3110"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1517" name="Freeform 13"/>
            <p:cNvSpPr>
              <a:spLocks/>
            </p:cNvSpPr>
            <p:nvPr/>
          </p:nvSpPr>
          <p:spPr bwMode="auto">
            <a:xfrm>
              <a:off x="2995"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1518" name="Freeform 14"/>
            <p:cNvSpPr>
              <a:spLocks/>
            </p:cNvSpPr>
            <p:nvPr/>
          </p:nvSpPr>
          <p:spPr bwMode="auto">
            <a:xfrm>
              <a:off x="2880"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1519" name="Freeform 15"/>
            <p:cNvSpPr>
              <a:spLocks/>
            </p:cNvSpPr>
            <p:nvPr/>
          </p:nvSpPr>
          <p:spPr bwMode="auto">
            <a:xfrm>
              <a:off x="2765"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1520" name="Freeform 16"/>
            <p:cNvSpPr>
              <a:spLocks/>
            </p:cNvSpPr>
            <p:nvPr/>
          </p:nvSpPr>
          <p:spPr bwMode="auto">
            <a:xfrm>
              <a:off x="2650"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1521" name="Freeform 17"/>
            <p:cNvSpPr>
              <a:spLocks/>
            </p:cNvSpPr>
            <p:nvPr/>
          </p:nvSpPr>
          <p:spPr bwMode="auto">
            <a:xfrm>
              <a:off x="2534"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1522" name="Freeform 18"/>
            <p:cNvSpPr>
              <a:spLocks/>
            </p:cNvSpPr>
            <p:nvPr/>
          </p:nvSpPr>
          <p:spPr bwMode="auto">
            <a:xfrm>
              <a:off x="2419"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1523" name="Freeform 19"/>
            <p:cNvSpPr>
              <a:spLocks/>
            </p:cNvSpPr>
            <p:nvPr/>
          </p:nvSpPr>
          <p:spPr bwMode="auto">
            <a:xfrm>
              <a:off x="2304"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grpSp>
      <p:sp>
        <p:nvSpPr>
          <p:cNvPr id="21524" name="Rectangle 20"/>
          <p:cNvSpPr>
            <a:spLocks noChangeArrowheads="1"/>
          </p:cNvSpPr>
          <p:nvPr/>
        </p:nvSpPr>
        <p:spPr bwMode="auto">
          <a:xfrm>
            <a:off x="2011363" y="4343400"/>
            <a:ext cx="182562"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21525" name="Freeform 21"/>
          <p:cNvSpPr>
            <a:spLocks/>
          </p:cNvSpPr>
          <p:nvPr/>
        </p:nvSpPr>
        <p:spPr bwMode="auto">
          <a:xfrm>
            <a:off x="2195513" y="3794125"/>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1526" name="Rectangle 22"/>
          <p:cNvSpPr>
            <a:spLocks noChangeArrowheads="1"/>
          </p:cNvSpPr>
          <p:nvPr/>
        </p:nvSpPr>
        <p:spPr bwMode="auto">
          <a:xfrm>
            <a:off x="4387850" y="2149475"/>
            <a:ext cx="182563"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21527" name="Freeform 23"/>
          <p:cNvSpPr>
            <a:spLocks/>
          </p:cNvSpPr>
          <p:nvPr/>
        </p:nvSpPr>
        <p:spPr bwMode="auto">
          <a:xfrm>
            <a:off x="4570413" y="1600200"/>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1528" name="Rectangle 24"/>
          <p:cNvSpPr>
            <a:spLocks noChangeArrowheads="1"/>
          </p:cNvSpPr>
          <p:nvPr/>
        </p:nvSpPr>
        <p:spPr bwMode="auto">
          <a:xfrm>
            <a:off x="4570413" y="2149475"/>
            <a:ext cx="182562"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21529" name="Freeform 25"/>
          <p:cNvSpPr>
            <a:spLocks/>
          </p:cNvSpPr>
          <p:nvPr/>
        </p:nvSpPr>
        <p:spPr bwMode="auto">
          <a:xfrm>
            <a:off x="4754563" y="1600200"/>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1530" name="Rectangle 26"/>
          <p:cNvSpPr>
            <a:spLocks noChangeArrowheads="1"/>
          </p:cNvSpPr>
          <p:nvPr/>
        </p:nvSpPr>
        <p:spPr bwMode="auto">
          <a:xfrm>
            <a:off x="4754563" y="2149475"/>
            <a:ext cx="182562"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21531" name="Freeform 27"/>
          <p:cNvSpPr>
            <a:spLocks/>
          </p:cNvSpPr>
          <p:nvPr/>
        </p:nvSpPr>
        <p:spPr bwMode="auto">
          <a:xfrm>
            <a:off x="4937125" y="1600200"/>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1532" name="Freeform 28"/>
          <p:cNvSpPr>
            <a:spLocks/>
          </p:cNvSpPr>
          <p:nvPr/>
        </p:nvSpPr>
        <p:spPr bwMode="auto">
          <a:xfrm>
            <a:off x="4754563" y="1600200"/>
            <a:ext cx="731837"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1533" name="Freeform 29"/>
          <p:cNvSpPr>
            <a:spLocks/>
          </p:cNvSpPr>
          <p:nvPr/>
        </p:nvSpPr>
        <p:spPr bwMode="auto">
          <a:xfrm>
            <a:off x="4570413" y="1600200"/>
            <a:ext cx="731837"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1534" name="Freeform 30"/>
          <p:cNvSpPr>
            <a:spLocks/>
          </p:cNvSpPr>
          <p:nvPr/>
        </p:nvSpPr>
        <p:spPr bwMode="auto">
          <a:xfrm>
            <a:off x="4387850" y="1600200"/>
            <a:ext cx="731838"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1535" name="Freeform 31"/>
          <p:cNvSpPr>
            <a:spLocks/>
          </p:cNvSpPr>
          <p:nvPr/>
        </p:nvSpPr>
        <p:spPr bwMode="auto">
          <a:xfrm>
            <a:off x="2011363" y="3794125"/>
            <a:ext cx="731837"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1536" name="Freeform 32"/>
          <p:cNvSpPr>
            <a:spLocks/>
          </p:cNvSpPr>
          <p:nvPr/>
        </p:nvSpPr>
        <p:spPr bwMode="auto">
          <a:xfrm>
            <a:off x="3292475" y="1600200"/>
            <a:ext cx="2743200" cy="2743200"/>
          </a:xfrm>
          <a:custGeom>
            <a:avLst/>
            <a:gdLst>
              <a:gd name="T0" fmla="*/ 345 w 1728"/>
              <a:gd name="T1" fmla="*/ 346 h 1728"/>
              <a:gd name="T2" fmla="*/ 1382 w 1728"/>
              <a:gd name="T3" fmla="*/ 346 h 1728"/>
              <a:gd name="T4" fmla="*/ 1382 w 1728"/>
              <a:gd name="T5" fmla="*/ 1728 h 1728"/>
              <a:gd name="T6" fmla="*/ 1728 w 1728"/>
              <a:gd name="T7" fmla="*/ 1382 h 1728"/>
              <a:gd name="T8" fmla="*/ 1728 w 1728"/>
              <a:gd name="T9" fmla="*/ 0 h 1728"/>
              <a:gd name="T10" fmla="*/ 1382 w 1728"/>
              <a:gd name="T11" fmla="*/ 346 h 1728"/>
              <a:gd name="T12" fmla="*/ 1728 w 1728"/>
              <a:gd name="T13" fmla="*/ 0 h 1728"/>
              <a:gd name="T14" fmla="*/ 345 w 1728"/>
              <a:gd name="T15" fmla="*/ 0 h 1728"/>
              <a:gd name="T16" fmla="*/ 0 w 1728"/>
              <a:gd name="T17" fmla="*/ 346 h 1728"/>
              <a:gd name="T18" fmla="*/ 345 w 1728"/>
              <a:gd name="T19" fmla="*/ 346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8" h="1728">
                <a:moveTo>
                  <a:pt x="345" y="346"/>
                </a:moveTo>
                <a:lnTo>
                  <a:pt x="1382" y="346"/>
                </a:lnTo>
                <a:lnTo>
                  <a:pt x="1382" y="1728"/>
                </a:lnTo>
                <a:lnTo>
                  <a:pt x="1728" y="1382"/>
                </a:lnTo>
                <a:lnTo>
                  <a:pt x="1728" y="0"/>
                </a:lnTo>
                <a:lnTo>
                  <a:pt x="1382" y="346"/>
                </a:lnTo>
                <a:lnTo>
                  <a:pt x="1728" y="0"/>
                </a:lnTo>
                <a:lnTo>
                  <a:pt x="345" y="0"/>
                </a:lnTo>
                <a:lnTo>
                  <a:pt x="0" y="346"/>
                </a:lnTo>
                <a:lnTo>
                  <a:pt x="345" y="346"/>
                </a:lnTo>
                <a:close/>
              </a:path>
            </a:pathLst>
          </a:custGeom>
          <a:noFill/>
          <a:ln w="9525" cap="flat" cmpd="sng">
            <a:solidFill>
              <a:srgbClr val="003366"/>
            </a:solidFill>
            <a:prstDash val="solid"/>
            <a:round/>
            <a:headEnd type="none" w="med" len="med"/>
            <a:tailEnd type="none" w="med" len="med"/>
          </a:ln>
          <a:effectLst/>
          <a:extLst>
            <a:ext uri="{909E8E84-426E-40dd-AFC4-6F175D3DCCD1}">
              <a14:hiddenFill xmlns:a14="http://schemas.microsoft.com/office/drawing/2010/main">
                <a:solidFill>
                  <a:srgbClr val="666699">
                    <a:alpha val="25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Tree>
  </p:cSld>
  <p:clrMapOvr>
    <a:masterClrMapping/>
  </p:clrMapOvr>
  <p:transition xmlns:p14="http://schemas.microsoft.com/office/powerpoint/2010/main" advClick="0" advTm="0"/>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0" presetClass="path" presetSubtype="0" accel="50000" decel="50000" fill="hold" grpId="0" nodeType="withEffect">
                                  <p:stCondLst>
                                    <p:cond delay="0"/>
                                  </p:stCondLst>
                                  <p:childTnLst>
                                    <p:animMotion origin="layout" path="M 0 0 L -0.23993 0.31991 " pathEditMode="relative" ptsTypes="AA">
                                      <p:cBhvr>
                                        <p:cTn id="6" dur="1000" fill="hold"/>
                                        <p:tgtEl>
                                          <p:spTgt spid="21532"/>
                                        </p:tgtEl>
                                        <p:attrNameLst>
                                          <p:attrName>ppt_x</p:attrName>
                                          <p:attrName>ppt_y</p:attrName>
                                        </p:attrNameLst>
                                      </p:cBhvr>
                                    </p:animMotion>
                                  </p:childTnLst>
                                </p:cTn>
                              </p:par>
                              <p:par>
                                <p:cTn id="7" presetID="0" presetClass="path" presetSubtype="0" accel="50000" decel="50000" fill="hold" grpId="0" nodeType="withEffect">
                                  <p:stCondLst>
                                    <p:cond delay="0"/>
                                  </p:stCondLst>
                                  <p:childTnLst>
                                    <p:animMotion origin="layout" path="M 0 0 L -0.23993 0.31991 " pathEditMode="relative" ptsTypes="AA">
                                      <p:cBhvr>
                                        <p:cTn id="8" dur="1000" fill="hold"/>
                                        <p:tgtEl>
                                          <p:spTgt spid="21531"/>
                                        </p:tgtEl>
                                        <p:attrNameLst>
                                          <p:attrName>ppt_x</p:attrName>
                                          <p:attrName>ppt_y</p:attrName>
                                        </p:attrNameLst>
                                      </p:cBhvr>
                                    </p:animMotion>
                                  </p:childTnLst>
                                </p:cTn>
                              </p:par>
                              <p:par>
                                <p:cTn id="9" presetID="0" presetClass="path" presetSubtype="0" accel="50000" decel="50000" fill="hold" grpId="0" nodeType="withEffect">
                                  <p:stCondLst>
                                    <p:cond delay="0"/>
                                  </p:stCondLst>
                                  <p:childTnLst>
                                    <p:animMotion origin="layout" path="M 0 0 L -0.23993 0.31991 " pathEditMode="relative" ptsTypes="AA">
                                      <p:cBhvr>
                                        <p:cTn id="10" dur="1000" fill="hold"/>
                                        <p:tgtEl>
                                          <p:spTgt spid="21530"/>
                                        </p:tgtEl>
                                        <p:attrNameLst>
                                          <p:attrName>ppt_x</p:attrName>
                                          <p:attrName>ppt_y</p:attrName>
                                        </p:attrNameLst>
                                      </p:cBhvr>
                                    </p:animMotion>
                                  </p:childTnLst>
                                </p:cTn>
                              </p:par>
                              <p:par>
                                <p:cTn id="11" presetID="0" presetClass="path" presetSubtype="0" accel="50000" decel="50000" fill="hold" grpId="0" nodeType="withEffect">
                                  <p:stCondLst>
                                    <p:cond delay="0"/>
                                  </p:stCondLst>
                                  <p:childTnLst>
                                    <p:animMotion origin="layout" path="M 0 0 L 0.23993 -0.32014 " pathEditMode="relative" ptsTypes="AA">
                                      <p:cBhvr>
                                        <p:cTn id="12" dur="1000" fill="hold"/>
                                        <p:tgtEl>
                                          <p:spTgt spid="21525"/>
                                        </p:tgtEl>
                                        <p:attrNameLst>
                                          <p:attrName>ppt_x</p:attrName>
                                          <p:attrName>ppt_y</p:attrName>
                                        </p:attrNameLst>
                                      </p:cBhvr>
                                    </p:animMotion>
                                  </p:childTnLst>
                                </p:cTn>
                              </p:par>
                              <p:par>
                                <p:cTn id="13" presetID="0" presetClass="path" presetSubtype="0" accel="50000" decel="50000" fill="hold" grpId="0" nodeType="withEffect">
                                  <p:stCondLst>
                                    <p:cond delay="0"/>
                                  </p:stCondLst>
                                  <p:childTnLst>
                                    <p:animMotion origin="layout" path="M 0 0 L 0.23993 -0.32014 " pathEditMode="relative" ptsTypes="AA">
                                      <p:cBhvr>
                                        <p:cTn id="14" dur="1000" fill="hold"/>
                                        <p:tgtEl>
                                          <p:spTgt spid="21535"/>
                                        </p:tgtEl>
                                        <p:attrNameLst>
                                          <p:attrName>ppt_x</p:attrName>
                                          <p:attrName>ppt_y</p:attrName>
                                        </p:attrNameLst>
                                      </p:cBhvr>
                                    </p:animMotion>
                                  </p:childTnLst>
                                </p:cTn>
                              </p:par>
                              <p:par>
                                <p:cTn id="15" presetID="0" presetClass="path" presetSubtype="0" accel="50000" decel="50000" fill="hold" grpId="0" nodeType="withEffect">
                                  <p:stCondLst>
                                    <p:cond delay="0"/>
                                  </p:stCondLst>
                                  <p:childTnLst>
                                    <p:animMotion origin="layout" path="M 0 0 L 0.23993 -0.32014 " pathEditMode="relative" ptsTypes="AA">
                                      <p:cBhvr>
                                        <p:cTn id="16" dur="1000" fill="hold"/>
                                        <p:tgtEl>
                                          <p:spTgt spid="21524"/>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24" grpId="0" animBg="1"/>
      <p:bldP spid="21525" grpId="0" animBg="1"/>
      <p:bldP spid="21530" grpId="0" animBg="1"/>
      <p:bldP spid="21531" grpId="0" animBg="1"/>
      <p:bldP spid="21532" grpId="0" animBg="1"/>
      <p:bldP spid="21535"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530" name="Group 2"/>
          <p:cNvGrpSpPr>
            <a:grpSpLocks/>
          </p:cNvGrpSpPr>
          <p:nvPr/>
        </p:nvGrpSpPr>
        <p:grpSpPr bwMode="auto">
          <a:xfrm>
            <a:off x="3292475" y="1600200"/>
            <a:ext cx="2743200" cy="2743200"/>
            <a:chOff x="2074" y="1008"/>
            <a:chExt cx="1728" cy="1728"/>
          </a:xfrm>
        </p:grpSpPr>
        <p:grpSp>
          <p:nvGrpSpPr>
            <p:cNvPr id="22531" name="Group 3"/>
            <p:cNvGrpSpPr>
              <a:grpSpLocks/>
            </p:cNvGrpSpPr>
            <p:nvPr/>
          </p:nvGrpSpPr>
          <p:grpSpPr bwMode="auto">
            <a:xfrm>
              <a:off x="2074" y="1008"/>
              <a:ext cx="1728" cy="1728"/>
              <a:chOff x="2074" y="1008"/>
              <a:chExt cx="1728" cy="1728"/>
            </a:xfrm>
          </p:grpSpPr>
          <p:sp>
            <p:nvSpPr>
              <p:cNvPr id="22532" name="Freeform 4"/>
              <p:cNvSpPr>
                <a:spLocks/>
              </p:cNvSpPr>
              <p:nvPr/>
            </p:nvSpPr>
            <p:spPr bwMode="auto">
              <a:xfrm>
                <a:off x="2074"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2533" name="Rectangle 5"/>
              <p:cNvSpPr>
                <a:spLocks noChangeArrowheads="1"/>
              </p:cNvSpPr>
              <p:nvPr/>
            </p:nvSpPr>
            <p:spPr bwMode="auto">
              <a:xfrm>
                <a:off x="2074" y="1354"/>
                <a:ext cx="1382" cy="1382"/>
              </a:xfrm>
              <a:prstGeom prst="rect">
                <a:avLst/>
              </a:prstGeom>
              <a:solidFill>
                <a:srgbClr val="666699">
                  <a:alpha val="25000"/>
                </a:srgbClr>
              </a:solidFill>
              <a:ln w="9525">
                <a:solidFill>
                  <a:srgbClr val="003366"/>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a:lstStyle/>
              <a:p>
                <a:endParaRPr lang="en-US"/>
              </a:p>
            </p:txBody>
          </p:sp>
          <p:sp>
            <p:nvSpPr>
              <p:cNvPr id="22534" name="Freeform 6"/>
              <p:cNvSpPr>
                <a:spLocks/>
              </p:cNvSpPr>
              <p:nvPr/>
            </p:nvSpPr>
            <p:spPr bwMode="auto">
              <a:xfrm>
                <a:off x="3456" y="1008"/>
                <a:ext cx="346" cy="1728"/>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666699">
                  <a:alpha val="2500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2535" name="Freeform 7"/>
              <p:cNvSpPr>
                <a:spLocks/>
              </p:cNvSpPr>
              <p:nvPr/>
            </p:nvSpPr>
            <p:spPr bwMode="auto">
              <a:xfrm>
                <a:off x="2074" y="1008"/>
                <a:ext cx="1728" cy="346"/>
              </a:xfrm>
              <a:custGeom>
                <a:avLst/>
                <a:gdLst>
                  <a:gd name="T0" fmla="*/ 0 w 1728"/>
                  <a:gd name="T1" fmla="*/ 346 h 346"/>
                  <a:gd name="T2" fmla="*/ 345 w 1728"/>
                  <a:gd name="T3" fmla="*/ 0 h 346"/>
                  <a:gd name="T4" fmla="*/ 1728 w 1728"/>
                  <a:gd name="T5" fmla="*/ 0 h 346"/>
                  <a:gd name="T6" fmla="*/ 1382 w 1728"/>
                  <a:gd name="T7" fmla="*/ 346 h 346"/>
                  <a:gd name="T8" fmla="*/ 0 w 1728"/>
                  <a:gd name="T9" fmla="*/ 346 h 346"/>
                </a:gdLst>
                <a:ahLst/>
                <a:cxnLst>
                  <a:cxn ang="0">
                    <a:pos x="T0" y="T1"/>
                  </a:cxn>
                  <a:cxn ang="0">
                    <a:pos x="T2" y="T3"/>
                  </a:cxn>
                  <a:cxn ang="0">
                    <a:pos x="T4" y="T5"/>
                  </a:cxn>
                  <a:cxn ang="0">
                    <a:pos x="T6" y="T7"/>
                  </a:cxn>
                  <a:cxn ang="0">
                    <a:pos x="T8" y="T9"/>
                  </a:cxn>
                </a:cxnLst>
                <a:rect l="0" t="0" r="r" b="b"/>
                <a:pathLst>
                  <a:path w="1728" h="346">
                    <a:moveTo>
                      <a:pt x="0" y="346"/>
                    </a:moveTo>
                    <a:lnTo>
                      <a:pt x="345" y="0"/>
                    </a:lnTo>
                    <a:lnTo>
                      <a:pt x="1728" y="0"/>
                    </a:lnTo>
                    <a:lnTo>
                      <a:pt x="1382" y="346"/>
                    </a:lnTo>
                    <a:lnTo>
                      <a:pt x="0" y="346"/>
                    </a:lnTo>
                    <a:close/>
                  </a:path>
                </a:pathLst>
              </a:custGeom>
              <a:solidFill>
                <a:srgbClr val="666699">
                  <a:alpha val="2500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2536" name="Freeform 8"/>
              <p:cNvSpPr>
                <a:spLocks/>
              </p:cNvSpPr>
              <p:nvPr/>
            </p:nvSpPr>
            <p:spPr bwMode="auto">
              <a:xfrm>
                <a:off x="2074" y="2390"/>
                <a:ext cx="1728" cy="346"/>
              </a:xfrm>
              <a:custGeom>
                <a:avLst/>
                <a:gdLst>
                  <a:gd name="T0" fmla="*/ 0 w 1728"/>
                  <a:gd name="T1" fmla="*/ 346 h 346"/>
                  <a:gd name="T2" fmla="*/ 345 w 1728"/>
                  <a:gd name="T3" fmla="*/ 0 h 346"/>
                  <a:gd name="T4" fmla="*/ 1728 w 1728"/>
                  <a:gd name="T5" fmla="*/ 0 h 346"/>
                  <a:gd name="T6" fmla="*/ 1382 w 1728"/>
                  <a:gd name="T7" fmla="*/ 346 h 346"/>
                  <a:gd name="T8" fmla="*/ 0 w 1728"/>
                  <a:gd name="T9" fmla="*/ 346 h 346"/>
                </a:gdLst>
                <a:ahLst/>
                <a:cxnLst>
                  <a:cxn ang="0">
                    <a:pos x="T0" y="T1"/>
                  </a:cxn>
                  <a:cxn ang="0">
                    <a:pos x="T2" y="T3"/>
                  </a:cxn>
                  <a:cxn ang="0">
                    <a:pos x="T4" y="T5"/>
                  </a:cxn>
                  <a:cxn ang="0">
                    <a:pos x="T6" y="T7"/>
                  </a:cxn>
                  <a:cxn ang="0">
                    <a:pos x="T8" y="T9"/>
                  </a:cxn>
                </a:cxnLst>
                <a:rect l="0" t="0" r="r" b="b"/>
                <a:pathLst>
                  <a:path w="1728" h="346">
                    <a:moveTo>
                      <a:pt x="0" y="346"/>
                    </a:moveTo>
                    <a:lnTo>
                      <a:pt x="345" y="0"/>
                    </a:lnTo>
                    <a:lnTo>
                      <a:pt x="1728" y="0"/>
                    </a:lnTo>
                    <a:lnTo>
                      <a:pt x="1382" y="346"/>
                    </a:lnTo>
                    <a:lnTo>
                      <a:pt x="0" y="346"/>
                    </a:lnTo>
                    <a:close/>
                  </a:path>
                </a:pathLst>
              </a:custGeom>
              <a:solidFill>
                <a:srgbClr val="666699">
                  <a:alpha val="2500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grpSp>
        <p:sp>
          <p:nvSpPr>
            <p:cNvPr id="22537" name="Freeform 9"/>
            <p:cNvSpPr>
              <a:spLocks/>
            </p:cNvSpPr>
            <p:nvPr/>
          </p:nvSpPr>
          <p:spPr bwMode="auto">
            <a:xfrm>
              <a:off x="2189"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2538" name="Freeform 10"/>
            <p:cNvSpPr>
              <a:spLocks/>
            </p:cNvSpPr>
            <p:nvPr/>
          </p:nvSpPr>
          <p:spPr bwMode="auto">
            <a:xfrm>
              <a:off x="3341"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2539" name="Freeform 11"/>
            <p:cNvSpPr>
              <a:spLocks/>
            </p:cNvSpPr>
            <p:nvPr/>
          </p:nvSpPr>
          <p:spPr bwMode="auto">
            <a:xfrm>
              <a:off x="3226"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2540" name="Freeform 12"/>
            <p:cNvSpPr>
              <a:spLocks/>
            </p:cNvSpPr>
            <p:nvPr/>
          </p:nvSpPr>
          <p:spPr bwMode="auto">
            <a:xfrm>
              <a:off x="3110"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2541" name="Freeform 13"/>
            <p:cNvSpPr>
              <a:spLocks/>
            </p:cNvSpPr>
            <p:nvPr/>
          </p:nvSpPr>
          <p:spPr bwMode="auto">
            <a:xfrm>
              <a:off x="2995"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2542" name="Freeform 14"/>
            <p:cNvSpPr>
              <a:spLocks/>
            </p:cNvSpPr>
            <p:nvPr/>
          </p:nvSpPr>
          <p:spPr bwMode="auto">
            <a:xfrm>
              <a:off x="2880"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2543" name="Freeform 15"/>
            <p:cNvSpPr>
              <a:spLocks/>
            </p:cNvSpPr>
            <p:nvPr/>
          </p:nvSpPr>
          <p:spPr bwMode="auto">
            <a:xfrm>
              <a:off x="2765"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2544" name="Freeform 16"/>
            <p:cNvSpPr>
              <a:spLocks/>
            </p:cNvSpPr>
            <p:nvPr/>
          </p:nvSpPr>
          <p:spPr bwMode="auto">
            <a:xfrm>
              <a:off x="2650"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2545" name="Freeform 17"/>
            <p:cNvSpPr>
              <a:spLocks/>
            </p:cNvSpPr>
            <p:nvPr/>
          </p:nvSpPr>
          <p:spPr bwMode="auto">
            <a:xfrm>
              <a:off x="2534"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2546" name="Freeform 18"/>
            <p:cNvSpPr>
              <a:spLocks/>
            </p:cNvSpPr>
            <p:nvPr/>
          </p:nvSpPr>
          <p:spPr bwMode="auto">
            <a:xfrm>
              <a:off x="2419"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2547" name="Freeform 19"/>
            <p:cNvSpPr>
              <a:spLocks/>
            </p:cNvSpPr>
            <p:nvPr/>
          </p:nvSpPr>
          <p:spPr bwMode="auto">
            <a:xfrm>
              <a:off x="2304"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grpSp>
      <p:sp>
        <p:nvSpPr>
          <p:cNvPr id="22548" name="Freeform 20"/>
          <p:cNvSpPr>
            <a:spLocks/>
          </p:cNvSpPr>
          <p:nvPr/>
        </p:nvSpPr>
        <p:spPr bwMode="auto">
          <a:xfrm>
            <a:off x="2560638" y="3794125"/>
            <a:ext cx="731837"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2549" name="Rectangle 21"/>
          <p:cNvSpPr>
            <a:spLocks noChangeArrowheads="1"/>
          </p:cNvSpPr>
          <p:nvPr/>
        </p:nvSpPr>
        <p:spPr bwMode="auto">
          <a:xfrm>
            <a:off x="4206875" y="2149475"/>
            <a:ext cx="182563"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22550" name="Freeform 22"/>
          <p:cNvSpPr>
            <a:spLocks/>
          </p:cNvSpPr>
          <p:nvPr/>
        </p:nvSpPr>
        <p:spPr bwMode="auto">
          <a:xfrm>
            <a:off x="4389438" y="1600200"/>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2551" name="Rectangle 23"/>
          <p:cNvSpPr>
            <a:spLocks noChangeArrowheads="1"/>
          </p:cNvSpPr>
          <p:nvPr/>
        </p:nvSpPr>
        <p:spPr bwMode="auto">
          <a:xfrm>
            <a:off x="4389438" y="2149475"/>
            <a:ext cx="182562"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22552" name="Freeform 24"/>
          <p:cNvSpPr>
            <a:spLocks/>
          </p:cNvSpPr>
          <p:nvPr/>
        </p:nvSpPr>
        <p:spPr bwMode="auto">
          <a:xfrm>
            <a:off x="4573588" y="1600200"/>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2553" name="Rectangle 25"/>
          <p:cNvSpPr>
            <a:spLocks noChangeArrowheads="1"/>
          </p:cNvSpPr>
          <p:nvPr/>
        </p:nvSpPr>
        <p:spPr bwMode="auto">
          <a:xfrm>
            <a:off x="4573588" y="2149475"/>
            <a:ext cx="182562"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22554" name="Freeform 26"/>
          <p:cNvSpPr>
            <a:spLocks/>
          </p:cNvSpPr>
          <p:nvPr/>
        </p:nvSpPr>
        <p:spPr bwMode="auto">
          <a:xfrm>
            <a:off x="4754563" y="1600200"/>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2555" name="Rectangle 27"/>
          <p:cNvSpPr>
            <a:spLocks noChangeArrowheads="1"/>
          </p:cNvSpPr>
          <p:nvPr/>
        </p:nvSpPr>
        <p:spPr bwMode="auto">
          <a:xfrm>
            <a:off x="2560638" y="4343400"/>
            <a:ext cx="182562"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22556" name="Freeform 28"/>
          <p:cNvSpPr>
            <a:spLocks/>
          </p:cNvSpPr>
          <p:nvPr/>
        </p:nvSpPr>
        <p:spPr bwMode="auto">
          <a:xfrm>
            <a:off x="2743200" y="3794125"/>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2557" name="Freeform 29"/>
          <p:cNvSpPr>
            <a:spLocks/>
          </p:cNvSpPr>
          <p:nvPr/>
        </p:nvSpPr>
        <p:spPr bwMode="auto">
          <a:xfrm>
            <a:off x="4573588" y="1600200"/>
            <a:ext cx="731837"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2558" name="Freeform 30"/>
          <p:cNvSpPr>
            <a:spLocks/>
          </p:cNvSpPr>
          <p:nvPr/>
        </p:nvSpPr>
        <p:spPr bwMode="auto">
          <a:xfrm>
            <a:off x="4389438" y="1600200"/>
            <a:ext cx="731837"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2559" name="Freeform 31"/>
          <p:cNvSpPr>
            <a:spLocks/>
          </p:cNvSpPr>
          <p:nvPr/>
        </p:nvSpPr>
        <p:spPr bwMode="auto">
          <a:xfrm>
            <a:off x="4206875" y="1600200"/>
            <a:ext cx="731838"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2560" name="Freeform 32"/>
          <p:cNvSpPr>
            <a:spLocks/>
          </p:cNvSpPr>
          <p:nvPr/>
        </p:nvSpPr>
        <p:spPr bwMode="auto">
          <a:xfrm>
            <a:off x="3292475" y="1600200"/>
            <a:ext cx="2743200" cy="2743200"/>
          </a:xfrm>
          <a:custGeom>
            <a:avLst/>
            <a:gdLst>
              <a:gd name="T0" fmla="*/ 345 w 1728"/>
              <a:gd name="T1" fmla="*/ 346 h 1728"/>
              <a:gd name="T2" fmla="*/ 1382 w 1728"/>
              <a:gd name="T3" fmla="*/ 346 h 1728"/>
              <a:gd name="T4" fmla="*/ 1382 w 1728"/>
              <a:gd name="T5" fmla="*/ 1728 h 1728"/>
              <a:gd name="T6" fmla="*/ 1728 w 1728"/>
              <a:gd name="T7" fmla="*/ 1382 h 1728"/>
              <a:gd name="T8" fmla="*/ 1728 w 1728"/>
              <a:gd name="T9" fmla="*/ 0 h 1728"/>
              <a:gd name="T10" fmla="*/ 1382 w 1728"/>
              <a:gd name="T11" fmla="*/ 346 h 1728"/>
              <a:gd name="T12" fmla="*/ 1728 w 1728"/>
              <a:gd name="T13" fmla="*/ 0 h 1728"/>
              <a:gd name="T14" fmla="*/ 345 w 1728"/>
              <a:gd name="T15" fmla="*/ 0 h 1728"/>
              <a:gd name="T16" fmla="*/ 0 w 1728"/>
              <a:gd name="T17" fmla="*/ 346 h 1728"/>
              <a:gd name="T18" fmla="*/ 345 w 1728"/>
              <a:gd name="T19" fmla="*/ 346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8" h="1728">
                <a:moveTo>
                  <a:pt x="345" y="346"/>
                </a:moveTo>
                <a:lnTo>
                  <a:pt x="1382" y="346"/>
                </a:lnTo>
                <a:lnTo>
                  <a:pt x="1382" y="1728"/>
                </a:lnTo>
                <a:lnTo>
                  <a:pt x="1728" y="1382"/>
                </a:lnTo>
                <a:lnTo>
                  <a:pt x="1728" y="0"/>
                </a:lnTo>
                <a:lnTo>
                  <a:pt x="1382" y="346"/>
                </a:lnTo>
                <a:lnTo>
                  <a:pt x="1728" y="0"/>
                </a:lnTo>
                <a:lnTo>
                  <a:pt x="345" y="0"/>
                </a:lnTo>
                <a:lnTo>
                  <a:pt x="0" y="346"/>
                </a:lnTo>
                <a:lnTo>
                  <a:pt x="345" y="346"/>
                </a:lnTo>
                <a:close/>
              </a:path>
            </a:pathLst>
          </a:custGeom>
          <a:noFill/>
          <a:ln w="9525" cap="flat" cmpd="sng">
            <a:solidFill>
              <a:srgbClr val="003366"/>
            </a:solidFill>
            <a:prstDash val="solid"/>
            <a:round/>
            <a:headEnd type="none" w="med" len="med"/>
            <a:tailEnd type="none" w="med" len="med"/>
          </a:ln>
          <a:effectLst/>
          <a:extLst>
            <a:ext uri="{909E8E84-426E-40dd-AFC4-6F175D3DCCD1}">
              <a14:hiddenFill xmlns:a14="http://schemas.microsoft.com/office/drawing/2010/main">
                <a:solidFill>
                  <a:srgbClr val="666699">
                    <a:alpha val="25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Tree>
  </p:cSld>
  <p:clrMapOvr>
    <a:masterClrMapping/>
  </p:clrMapOvr>
  <p:transition xmlns:p14="http://schemas.microsoft.com/office/powerpoint/2010/main" advClick="0" advTm="0"/>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0" presetClass="path" presetSubtype="0" accel="50000" decel="50000" fill="hold" grpId="0" nodeType="withEffect">
                                  <p:stCondLst>
                                    <p:cond delay="0"/>
                                  </p:stCondLst>
                                  <p:childTnLst>
                                    <p:animMotion origin="layout" path="M 0 0 L -0.07986 0 " pathEditMode="relative" ptsTypes="AA">
                                      <p:cBhvr>
                                        <p:cTn id="6" dur="2000" fill="hold"/>
                                        <p:tgtEl>
                                          <p:spTgt spid="22548"/>
                                        </p:tgtEl>
                                        <p:attrNameLst>
                                          <p:attrName>ppt_x</p:attrName>
                                          <p:attrName>ppt_y</p:attrName>
                                        </p:attrNameLst>
                                      </p:cBhvr>
                                    </p:animMotion>
                                  </p:childTnLst>
                                </p:cTn>
                              </p:par>
                              <p:par>
                                <p:cTn id="7" presetID="0" presetClass="path" presetSubtype="0" accel="50000" decel="50000" fill="hold" grpId="0" nodeType="withEffect">
                                  <p:stCondLst>
                                    <p:cond delay="0"/>
                                  </p:stCondLst>
                                  <p:childTnLst>
                                    <p:animMotion origin="layout" path="M 0 0 L -0.07986 0 " pathEditMode="relative" ptsTypes="AA">
                                      <p:cBhvr>
                                        <p:cTn id="8" dur="2000" fill="hold"/>
                                        <p:tgtEl>
                                          <p:spTgt spid="22556"/>
                                        </p:tgtEl>
                                        <p:attrNameLst>
                                          <p:attrName>ppt_x</p:attrName>
                                          <p:attrName>ppt_y</p:attrName>
                                        </p:attrNameLst>
                                      </p:cBhvr>
                                    </p:animMotion>
                                  </p:childTnLst>
                                </p:cTn>
                              </p:par>
                              <p:par>
                                <p:cTn id="9" presetID="0" presetClass="path" presetSubtype="0" accel="50000" decel="50000" fill="hold" grpId="0" nodeType="withEffect">
                                  <p:stCondLst>
                                    <p:cond delay="0"/>
                                  </p:stCondLst>
                                  <p:childTnLst>
                                    <p:animMotion origin="layout" path="M 0 0 L -0.07986 0 " pathEditMode="relative" ptsTypes="AA">
                                      <p:cBhvr>
                                        <p:cTn id="10" dur="2000" fill="hold"/>
                                        <p:tgtEl>
                                          <p:spTgt spid="22555"/>
                                        </p:tgtEl>
                                        <p:attrNameLst>
                                          <p:attrName>ppt_x</p:attrName>
                                          <p:attrName>ppt_y</p:attrName>
                                        </p:attrNameLst>
                                      </p:cBhvr>
                                    </p:animMotion>
                                  </p:childTnLst>
                                </p:cTn>
                              </p:par>
                              <p:par>
                                <p:cTn id="11" presetID="1" presetClass="emph" presetSubtype="2" fill="hold" nodeType="withEffect">
                                  <p:stCondLst>
                                    <p:cond delay="0"/>
                                  </p:stCondLst>
                                  <p:childTnLst>
                                    <p:animClr clrSpc="rgb" dir="cw">
                                      <p:cBhvr>
                                        <p:cTn id="12" dur="2000" fill="hold"/>
                                        <p:tgtEl>
                                          <p:spTgt spid="22558"/>
                                        </p:tgtEl>
                                        <p:attrNameLst>
                                          <p:attrName>fillcolor</p:attrName>
                                        </p:attrNameLst>
                                      </p:cBhvr>
                                      <p:to>
                                        <a:schemeClr val="folHlink"/>
                                      </p:to>
                                    </p:animClr>
                                    <p:set>
                                      <p:cBhvr>
                                        <p:cTn id="13" dur="2000" fill="hold"/>
                                        <p:tgtEl>
                                          <p:spTgt spid="22558"/>
                                        </p:tgtEl>
                                        <p:attrNameLst>
                                          <p:attrName>fill.type</p:attrName>
                                        </p:attrNameLst>
                                      </p:cBhvr>
                                      <p:to>
                                        <p:strVal val="solid"/>
                                      </p:to>
                                    </p:set>
                                    <p:set>
                                      <p:cBhvr>
                                        <p:cTn id="14" dur="2000" fill="hold"/>
                                        <p:tgtEl>
                                          <p:spTgt spid="22558"/>
                                        </p:tgtEl>
                                        <p:attrNameLst>
                                          <p:attrName>fill.on</p:attrName>
                                        </p:attrNameLst>
                                      </p:cBhvr>
                                      <p:to>
                                        <p:strVal val="true"/>
                                      </p:to>
                                    </p:set>
                                  </p:childTnLst>
                                </p:cTn>
                              </p:par>
                              <p:par>
                                <p:cTn id="15" presetID="1" presetClass="emph" presetSubtype="2" fill="hold" nodeType="withEffect">
                                  <p:stCondLst>
                                    <p:cond delay="0"/>
                                  </p:stCondLst>
                                  <p:childTnLst>
                                    <p:animClr clrSpc="rgb" dir="cw">
                                      <p:cBhvr>
                                        <p:cTn id="16" dur="2000" fill="hold"/>
                                        <p:tgtEl>
                                          <p:spTgt spid="22551"/>
                                        </p:tgtEl>
                                        <p:attrNameLst>
                                          <p:attrName>fillcolor</p:attrName>
                                        </p:attrNameLst>
                                      </p:cBhvr>
                                      <p:to>
                                        <a:schemeClr val="folHlink"/>
                                      </p:to>
                                    </p:animClr>
                                    <p:set>
                                      <p:cBhvr>
                                        <p:cTn id="17" dur="2000" fill="hold"/>
                                        <p:tgtEl>
                                          <p:spTgt spid="22551"/>
                                        </p:tgtEl>
                                        <p:attrNameLst>
                                          <p:attrName>fill.type</p:attrName>
                                        </p:attrNameLst>
                                      </p:cBhvr>
                                      <p:to>
                                        <p:strVal val="solid"/>
                                      </p:to>
                                    </p:set>
                                    <p:set>
                                      <p:cBhvr>
                                        <p:cTn id="18" dur="2000" fill="hold"/>
                                        <p:tgtEl>
                                          <p:spTgt spid="22551"/>
                                        </p:tgtEl>
                                        <p:attrNameLst>
                                          <p:attrName>fill.on</p:attrName>
                                        </p:attrNameLst>
                                      </p:cBhvr>
                                      <p:to>
                                        <p:strVal val="true"/>
                                      </p:to>
                                    </p:set>
                                  </p:childTnLst>
                                </p:cTn>
                              </p:par>
                            </p:childTnLst>
                          </p:cTn>
                        </p:par>
                        <p:par>
                          <p:cTn id="19" fill="hold" nodeType="afterGroup">
                            <p:stCondLst>
                              <p:cond delay="2000"/>
                            </p:stCondLst>
                            <p:childTnLst>
                              <p:par>
                                <p:cTn id="20" presetID="1" presetClass="emph" presetSubtype="2" fill="hold" nodeType="afterEffect">
                                  <p:stCondLst>
                                    <p:cond delay="0"/>
                                  </p:stCondLst>
                                  <p:childTnLst>
                                    <p:animClr clrSpc="rgb" dir="cw">
                                      <p:cBhvr>
                                        <p:cTn id="21" dur="500" fill="hold"/>
                                        <p:tgtEl>
                                          <p:spTgt spid="22554"/>
                                        </p:tgtEl>
                                        <p:attrNameLst>
                                          <p:attrName>fillcolor</p:attrName>
                                        </p:attrNameLst>
                                      </p:cBhvr>
                                      <p:to>
                                        <a:srgbClr val="FFCC00"/>
                                      </p:to>
                                    </p:animClr>
                                    <p:set>
                                      <p:cBhvr>
                                        <p:cTn id="22" dur="500" fill="hold"/>
                                        <p:tgtEl>
                                          <p:spTgt spid="22554"/>
                                        </p:tgtEl>
                                        <p:attrNameLst>
                                          <p:attrName>fill.type</p:attrName>
                                        </p:attrNameLst>
                                      </p:cBhvr>
                                      <p:to>
                                        <p:strVal val="solid"/>
                                      </p:to>
                                    </p:set>
                                    <p:set>
                                      <p:cBhvr>
                                        <p:cTn id="23" dur="500" fill="hold"/>
                                        <p:tgtEl>
                                          <p:spTgt spid="22554"/>
                                        </p:tgtEl>
                                        <p:attrNameLst>
                                          <p:attrName>fill.on</p:attrName>
                                        </p:attrNameLst>
                                      </p:cBhvr>
                                      <p:to>
                                        <p:strVal val="true"/>
                                      </p:to>
                                    </p:set>
                                  </p:childTnLst>
                                </p:cTn>
                              </p:par>
                              <p:par>
                                <p:cTn id="24" presetID="1" presetClass="emph" presetSubtype="2" fill="hold" nodeType="withEffect">
                                  <p:stCondLst>
                                    <p:cond delay="0"/>
                                  </p:stCondLst>
                                  <p:childTnLst>
                                    <p:animClr clrSpc="rgb" dir="cw">
                                      <p:cBhvr>
                                        <p:cTn id="25" dur="500" fill="hold"/>
                                        <p:tgtEl>
                                          <p:spTgt spid="22553"/>
                                        </p:tgtEl>
                                        <p:attrNameLst>
                                          <p:attrName>fillcolor</p:attrName>
                                        </p:attrNameLst>
                                      </p:cBhvr>
                                      <p:to>
                                        <a:srgbClr val="FFCC00"/>
                                      </p:to>
                                    </p:animClr>
                                    <p:set>
                                      <p:cBhvr>
                                        <p:cTn id="26" dur="500" fill="hold"/>
                                        <p:tgtEl>
                                          <p:spTgt spid="22553"/>
                                        </p:tgtEl>
                                        <p:attrNameLst>
                                          <p:attrName>fill.type</p:attrName>
                                        </p:attrNameLst>
                                      </p:cBhvr>
                                      <p:to>
                                        <p:strVal val="solid"/>
                                      </p:to>
                                    </p:set>
                                    <p:set>
                                      <p:cBhvr>
                                        <p:cTn id="27" dur="500" fill="hold"/>
                                        <p:tgtEl>
                                          <p:spTgt spid="22553"/>
                                        </p:tgtEl>
                                        <p:attrNameLst>
                                          <p:attrName>fill.on</p:attrName>
                                        </p:attrNameLst>
                                      </p:cBhvr>
                                      <p:to>
                                        <p:strVal val="true"/>
                                      </p:to>
                                    </p:set>
                                  </p:childTnLst>
                                </p:cTn>
                              </p:par>
                              <p:par>
                                <p:cTn id="28" presetID="1" presetClass="emph" presetSubtype="2" fill="hold" nodeType="withEffect">
                                  <p:stCondLst>
                                    <p:cond delay="0"/>
                                  </p:stCondLst>
                                  <p:childTnLst>
                                    <p:animClr clrSpc="rgb" dir="cw">
                                      <p:cBhvr>
                                        <p:cTn id="29" dur="500" fill="hold"/>
                                        <p:tgtEl>
                                          <p:spTgt spid="22557"/>
                                        </p:tgtEl>
                                        <p:attrNameLst>
                                          <p:attrName>fillcolor</p:attrName>
                                        </p:attrNameLst>
                                      </p:cBhvr>
                                      <p:to>
                                        <a:srgbClr val="FFCC00"/>
                                      </p:to>
                                    </p:animClr>
                                    <p:set>
                                      <p:cBhvr>
                                        <p:cTn id="30" dur="500" fill="hold"/>
                                        <p:tgtEl>
                                          <p:spTgt spid="22557"/>
                                        </p:tgtEl>
                                        <p:attrNameLst>
                                          <p:attrName>fill.type</p:attrName>
                                        </p:attrNameLst>
                                      </p:cBhvr>
                                      <p:to>
                                        <p:strVal val="solid"/>
                                      </p:to>
                                    </p:set>
                                    <p:set>
                                      <p:cBhvr>
                                        <p:cTn id="31" dur="500" fill="hold"/>
                                        <p:tgtEl>
                                          <p:spTgt spid="22557"/>
                                        </p:tgtEl>
                                        <p:attrNameLst>
                                          <p:attrName>fill.on</p:attrName>
                                        </p:attrNameLst>
                                      </p:cBhvr>
                                      <p:to>
                                        <p:strVal val="true"/>
                                      </p:to>
                                    </p:set>
                                  </p:childTnLst>
                                </p:cTn>
                              </p:par>
                              <p:par>
                                <p:cTn id="32" presetID="1" presetClass="emph" presetSubtype="2" fill="hold" nodeType="withEffect">
                                  <p:stCondLst>
                                    <p:cond delay="0"/>
                                  </p:stCondLst>
                                  <p:childTnLst>
                                    <p:animClr clrSpc="rgb" dir="cw">
                                      <p:cBhvr>
                                        <p:cTn id="33" dur="500" fill="hold"/>
                                        <p:tgtEl>
                                          <p:spTgt spid="22559"/>
                                        </p:tgtEl>
                                        <p:attrNameLst>
                                          <p:attrName>fillcolor</p:attrName>
                                        </p:attrNameLst>
                                      </p:cBhvr>
                                      <p:to>
                                        <a:srgbClr val="FFCC00"/>
                                      </p:to>
                                    </p:animClr>
                                    <p:set>
                                      <p:cBhvr>
                                        <p:cTn id="34" dur="500" fill="hold"/>
                                        <p:tgtEl>
                                          <p:spTgt spid="22559"/>
                                        </p:tgtEl>
                                        <p:attrNameLst>
                                          <p:attrName>fill.type</p:attrName>
                                        </p:attrNameLst>
                                      </p:cBhvr>
                                      <p:to>
                                        <p:strVal val="solid"/>
                                      </p:to>
                                    </p:set>
                                    <p:set>
                                      <p:cBhvr>
                                        <p:cTn id="35" dur="500" fill="hold"/>
                                        <p:tgtEl>
                                          <p:spTgt spid="22559"/>
                                        </p:tgtEl>
                                        <p:attrNameLst>
                                          <p:attrName>fill.on</p:attrName>
                                        </p:attrNameLst>
                                      </p:cBhvr>
                                      <p:to>
                                        <p:strVal val="true"/>
                                      </p:to>
                                    </p:set>
                                  </p:childTnLst>
                                </p:cTn>
                              </p:par>
                              <p:par>
                                <p:cTn id="36" presetID="1" presetClass="emph" presetSubtype="2" fill="hold" nodeType="withEffect">
                                  <p:stCondLst>
                                    <p:cond delay="0"/>
                                  </p:stCondLst>
                                  <p:childTnLst>
                                    <p:animClr clrSpc="rgb" dir="cw">
                                      <p:cBhvr>
                                        <p:cTn id="37" dur="500" fill="hold"/>
                                        <p:tgtEl>
                                          <p:spTgt spid="22549"/>
                                        </p:tgtEl>
                                        <p:attrNameLst>
                                          <p:attrName>fillcolor</p:attrName>
                                        </p:attrNameLst>
                                      </p:cBhvr>
                                      <p:to>
                                        <a:srgbClr val="FFCC00"/>
                                      </p:to>
                                    </p:animClr>
                                    <p:set>
                                      <p:cBhvr>
                                        <p:cTn id="38" dur="500" fill="hold"/>
                                        <p:tgtEl>
                                          <p:spTgt spid="22549"/>
                                        </p:tgtEl>
                                        <p:attrNameLst>
                                          <p:attrName>fill.type</p:attrName>
                                        </p:attrNameLst>
                                      </p:cBhvr>
                                      <p:to>
                                        <p:strVal val="solid"/>
                                      </p:to>
                                    </p:set>
                                    <p:set>
                                      <p:cBhvr>
                                        <p:cTn id="39" dur="500" fill="hold"/>
                                        <p:tgtEl>
                                          <p:spTgt spid="22549"/>
                                        </p:tgtEl>
                                        <p:attrNameLst>
                                          <p:attrName>fill.on</p:attrName>
                                        </p:attrNameLst>
                                      </p:cBhvr>
                                      <p:to>
                                        <p:strVal val="true"/>
                                      </p:to>
                                    </p:set>
                                  </p:childTnLst>
                                </p:cTn>
                              </p:par>
                            </p:childTnLst>
                          </p:cTn>
                        </p:par>
                        <p:par>
                          <p:cTn id="40" fill="hold" nodeType="afterGroup">
                            <p:stCondLst>
                              <p:cond delay="2500"/>
                            </p:stCondLst>
                            <p:childTnLst>
                              <p:par>
                                <p:cTn id="41" presetID="1" presetClass="emph" presetSubtype="2" fill="hold" nodeType="afterEffect">
                                  <p:stCondLst>
                                    <p:cond delay="0"/>
                                  </p:stCondLst>
                                  <p:childTnLst>
                                    <p:animClr clrSpc="rgb" dir="cw">
                                      <p:cBhvr>
                                        <p:cTn id="42" dur="500" fill="hold"/>
                                        <p:tgtEl>
                                          <p:spTgt spid="22554"/>
                                        </p:tgtEl>
                                        <p:attrNameLst>
                                          <p:attrName>fillcolor</p:attrName>
                                        </p:attrNameLst>
                                      </p:cBhvr>
                                      <p:to>
                                        <a:srgbClr val="990000"/>
                                      </p:to>
                                    </p:animClr>
                                    <p:set>
                                      <p:cBhvr>
                                        <p:cTn id="43" dur="500" fill="hold"/>
                                        <p:tgtEl>
                                          <p:spTgt spid="22554"/>
                                        </p:tgtEl>
                                        <p:attrNameLst>
                                          <p:attrName>fill.type</p:attrName>
                                        </p:attrNameLst>
                                      </p:cBhvr>
                                      <p:to>
                                        <p:strVal val="solid"/>
                                      </p:to>
                                    </p:set>
                                    <p:set>
                                      <p:cBhvr>
                                        <p:cTn id="44" dur="500" fill="hold"/>
                                        <p:tgtEl>
                                          <p:spTgt spid="22554"/>
                                        </p:tgtEl>
                                        <p:attrNameLst>
                                          <p:attrName>fill.on</p:attrName>
                                        </p:attrNameLst>
                                      </p:cBhvr>
                                      <p:to>
                                        <p:strVal val="true"/>
                                      </p:to>
                                    </p:set>
                                  </p:childTnLst>
                                </p:cTn>
                              </p:par>
                              <p:par>
                                <p:cTn id="45" presetID="1" presetClass="emph" presetSubtype="2" fill="hold" nodeType="withEffect">
                                  <p:stCondLst>
                                    <p:cond delay="0"/>
                                  </p:stCondLst>
                                  <p:childTnLst>
                                    <p:animClr clrSpc="rgb" dir="cw">
                                      <p:cBhvr>
                                        <p:cTn id="46" dur="500" fill="hold"/>
                                        <p:tgtEl>
                                          <p:spTgt spid="22553"/>
                                        </p:tgtEl>
                                        <p:attrNameLst>
                                          <p:attrName>fillcolor</p:attrName>
                                        </p:attrNameLst>
                                      </p:cBhvr>
                                      <p:to>
                                        <a:srgbClr val="990000"/>
                                      </p:to>
                                    </p:animClr>
                                    <p:set>
                                      <p:cBhvr>
                                        <p:cTn id="47" dur="500" fill="hold"/>
                                        <p:tgtEl>
                                          <p:spTgt spid="22553"/>
                                        </p:tgtEl>
                                        <p:attrNameLst>
                                          <p:attrName>fill.type</p:attrName>
                                        </p:attrNameLst>
                                      </p:cBhvr>
                                      <p:to>
                                        <p:strVal val="solid"/>
                                      </p:to>
                                    </p:set>
                                    <p:set>
                                      <p:cBhvr>
                                        <p:cTn id="48" dur="500" fill="hold"/>
                                        <p:tgtEl>
                                          <p:spTgt spid="22553"/>
                                        </p:tgtEl>
                                        <p:attrNameLst>
                                          <p:attrName>fill.on</p:attrName>
                                        </p:attrNameLst>
                                      </p:cBhvr>
                                      <p:to>
                                        <p:strVal val="true"/>
                                      </p:to>
                                    </p:set>
                                  </p:childTnLst>
                                </p:cTn>
                              </p:par>
                              <p:par>
                                <p:cTn id="49" presetID="1" presetClass="emph" presetSubtype="2" fill="hold" nodeType="withEffect">
                                  <p:stCondLst>
                                    <p:cond delay="0"/>
                                  </p:stCondLst>
                                  <p:childTnLst>
                                    <p:animClr clrSpc="rgb" dir="cw">
                                      <p:cBhvr>
                                        <p:cTn id="50" dur="500" fill="hold"/>
                                        <p:tgtEl>
                                          <p:spTgt spid="22557"/>
                                        </p:tgtEl>
                                        <p:attrNameLst>
                                          <p:attrName>fillcolor</p:attrName>
                                        </p:attrNameLst>
                                      </p:cBhvr>
                                      <p:to>
                                        <a:srgbClr val="990000"/>
                                      </p:to>
                                    </p:animClr>
                                    <p:set>
                                      <p:cBhvr>
                                        <p:cTn id="51" dur="500" fill="hold"/>
                                        <p:tgtEl>
                                          <p:spTgt spid="22557"/>
                                        </p:tgtEl>
                                        <p:attrNameLst>
                                          <p:attrName>fill.type</p:attrName>
                                        </p:attrNameLst>
                                      </p:cBhvr>
                                      <p:to>
                                        <p:strVal val="solid"/>
                                      </p:to>
                                    </p:set>
                                    <p:set>
                                      <p:cBhvr>
                                        <p:cTn id="52" dur="500" fill="hold"/>
                                        <p:tgtEl>
                                          <p:spTgt spid="22557"/>
                                        </p:tgtEl>
                                        <p:attrNameLst>
                                          <p:attrName>fill.on</p:attrName>
                                        </p:attrNameLst>
                                      </p:cBhvr>
                                      <p:to>
                                        <p:strVal val="true"/>
                                      </p:to>
                                    </p:set>
                                  </p:childTnLst>
                                </p:cTn>
                              </p:par>
                              <p:par>
                                <p:cTn id="53" presetID="1" presetClass="emph" presetSubtype="2" fill="hold" nodeType="withEffect">
                                  <p:stCondLst>
                                    <p:cond delay="0"/>
                                  </p:stCondLst>
                                  <p:childTnLst>
                                    <p:animClr clrSpc="rgb" dir="cw">
                                      <p:cBhvr>
                                        <p:cTn id="54" dur="500" fill="hold"/>
                                        <p:tgtEl>
                                          <p:spTgt spid="22559"/>
                                        </p:tgtEl>
                                        <p:attrNameLst>
                                          <p:attrName>fillcolor</p:attrName>
                                        </p:attrNameLst>
                                      </p:cBhvr>
                                      <p:to>
                                        <a:srgbClr val="990000"/>
                                      </p:to>
                                    </p:animClr>
                                    <p:set>
                                      <p:cBhvr>
                                        <p:cTn id="55" dur="500" fill="hold"/>
                                        <p:tgtEl>
                                          <p:spTgt spid="22559"/>
                                        </p:tgtEl>
                                        <p:attrNameLst>
                                          <p:attrName>fill.type</p:attrName>
                                        </p:attrNameLst>
                                      </p:cBhvr>
                                      <p:to>
                                        <p:strVal val="solid"/>
                                      </p:to>
                                    </p:set>
                                    <p:set>
                                      <p:cBhvr>
                                        <p:cTn id="56" dur="500" fill="hold"/>
                                        <p:tgtEl>
                                          <p:spTgt spid="22559"/>
                                        </p:tgtEl>
                                        <p:attrNameLst>
                                          <p:attrName>fill.on</p:attrName>
                                        </p:attrNameLst>
                                      </p:cBhvr>
                                      <p:to>
                                        <p:strVal val="true"/>
                                      </p:to>
                                    </p:set>
                                  </p:childTnLst>
                                </p:cTn>
                              </p:par>
                              <p:par>
                                <p:cTn id="57" presetID="1" presetClass="emph" presetSubtype="2" fill="hold" nodeType="withEffect">
                                  <p:stCondLst>
                                    <p:cond delay="0"/>
                                  </p:stCondLst>
                                  <p:childTnLst>
                                    <p:animClr clrSpc="rgb" dir="cw">
                                      <p:cBhvr>
                                        <p:cTn id="58" dur="500" fill="hold"/>
                                        <p:tgtEl>
                                          <p:spTgt spid="22549"/>
                                        </p:tgtEl>
                                        <p:attrNameLst>
                                          <p:attrName>fillcolor</p:attrName>
                                        </p:attrNameLst>
                                      </p:cBhvr>
                                      <p:to>
                                        <a:srgbClr val="990000"/>
                                      </p:to>
                                    </p:animClr>
                                    <p:set>
                                      <p:cBhvr>
                                        <p:cTn id="59" dur="500" fill="hold"/>
                                        <p:tgtEl>
                                          <p:spTgt spid="22549"/>
                                        </p:tgtEl>
                                        <p:attrNameLst>
                                          <p:attrName>fill.type</p:attrName>
                                        </p:attrNameLst>
                                      </p:cBhvr>
                                      <p:to>
                                        <p:strVal val="solid"/>
                                      </p:to>
                                    </p:set>
                                    <p:set>
                                      <p:cBhvr>
                                        <p:cTn id="60" dur="500" fill="hold"/>
                                        <p:tgtEl>
                                          <p:spTgt spid="22549"/>
                                        </p:tgtEl>
                                        <p:attrNameLst>
                                          <p:attrName>fill.on</p:attrName>
                                        </p:attrNameLst>
                                      </p:cBhvr>
                                      <p:to>
                                        <p:strVal val="true"/>
                                      </p:to>
                                    </p:set>
                                  </p:childTnLst>
                                </p:cTn>
                              </p:par>
                            </p:childTnLst>
                          </p:cTn>
                        </p:par>
                        <p:par>
                          <p:cTn id="61" fill="hold" nodeType="afterGroup">
                            <p:stCondLst>
                              <p:cond delay="3000"/>
                            </p:stCondLst>
                            <p:childTnLst>
                              <p:par>
                                <p:cTn id="62" presetID="1" presetClass="emph" presetSubtype="2" fill="hold" nodeType="afterEffect">
                                  <p:stCondLst>
                                    <p:cond delay="0"/>
                                  </p:stCondLst>
                                  <p:childTnLst>
                                    <p:animClr clrSpc="rgb" dir="cw">
                                      <p:cBhvr>
                                        <p:cTn id="63" dur="1000" fill="hold"/>
                                        <p:tgtEl>
                                          <p:spTgt spid="22558"/>
                                        </p:tgtEl>
                                        <p:attrNameLst>
                                          <p:attrName>fillcolor</p:attrName>
                                        </p:attrNameLst>
                                      </p:cBhvr>
                                      <p:to>
                                        <a:srgbClr val="990000"/>
                                      </p:to>
                                    </p:animClr>
                                    <p:set>
                                      <p:cBhvr>
                                        <p:cTn id="64" dur="1000" fill="hold"/>
                                        <p:tgtEl>
                                          <p:spTgt spid="22558"/>
                                        </p:tgtEl>
                                        <p:attrNameLst>
                                          <p:attrName>fill.type</p:attrName>
                                        </p:attrNameLst>
                                      </p:cBhvr>
                                      <p:to>
                                        <p:strVal val="solid"/>
                                      </p:to>
                                    </p:set>
                                    <p:set>
                                      <p:cBhvr>
                                        <p:cTn id="65" dur="1000" fill="hold"/>
                                        <p:tgtEl>
                                          <p:spTgt spid="22558"/>
                                        </p:tgtEl>
                                        <p:attrNameLst>
                                          <p:attrName>fill.on</p:attrName>
                                        </p:attrNameLst>
                                      </p:cBhvr>
                                      <p:to>
                                        <p:strVal val="true"/>
                                      </p:to>
                                    </p:set>
                                  </p:childTnLst>
                                </p:cTn>
                              </p:par>
                              <p:par>
                                <p:cTn id="66" presetID="1" presetClass="emph" presetSubtype="2" fill="hold" nodeType="withEffect">
                                  <p:stCondLst>
                                    <p:cond delay="0"/>
                                  </p:stCondLst>
                                  <p:childTnLst>
                                    <p:animClr clrSpc="rgb" dir="cw">
                                      <p:cBhvr>
                                        <p:cTn id="67" dur="1000" fill="hold"/>
                                        <p:tgtEl>
                                          <p:spTgt spid="22551"/>
                                        </p:tgtEl>
                                        <p:attrNameLst>
                                          <p:attrName>fillcolor</p:attrName>
                                        </p:attrNameLst>
                                      </p:cBhvr>
                                      <p:to>
                                        <a:srgbClr val="990000"/>
                                      </p:to>
                                    </p:animClr>
                                    <p:set>
                                      <p:cBhvr>
                                        <p:cTn id="68" dur="1000" fill="hold"/>
                                        <p:tgtEl>
                                          <p:spTgt spid="22551"/>
                                        </p:tgtEl>
                                        <p:attrNameLst>
                                          <p:attrName>fill.type</p:attrName>
                                        </p:attrNameLst>
                                      </p:cBhvr>
                                      <p:to>
                                        <p:strVal val="solid"/>
                                      </p:to>
                                    </p:set>
                                    <p:set>
                                      <p:cBhvr>
                                        <p:cTn id="69" dur="1000" fill="hold"/>
                                        <p:tgtEl>
                                          <p:spTgt spid="22551"/>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48" grpId="0" animBg="1"/>
      <p:bldP spid="22555" grpId="0" animBg="1"/>
      <p:bldP spid="22556"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5800" y="-276320"/>
            <a:ext cx="7772400" cy="1143000"/>
          </a:xfrm>
        </p:spPr>
        <p:txBody>
          <a:bodyPr/>
          <a:lstStyle/>
          <a:p>
            <a:pPr algn="ctr"/>
            <a:r>
              <a:rPr lang="en-US" dirty="0" smtClean="0"/>
              <a:t>CPU</a:t>
            </a:r>
            <a:endParaRPr lang="en-US" dirty="0"/>
          </a:p>
        </p:txBody>
      </p:sp>
      <p:sp>
        <p:nvSpPr>
          <p:cNvPr id="3" name="Content Placeholder 2"/>
          <p:cNvSpPr>
            <a:spLocks noGrp="1"/>
          </p:cNvSpPr>
          <p:nvPr>
            <p:ph idx="1"/>
          </p:nvPr>
        </p:nvSpPr>
        <p:spPr>
          <a:xfrm>
            <a:off x="609600" y="670303"/>
            <a:ext cx="7772400" cy="2522038"/>
          </a:xfrm>
        </p:spPr>
        <p:txBody>
          <a:bodyPr>
            <a:normAutofit lnSpcReduction="10000"/>
          </a:bodyPr>
          <a:lstStyle/>
          <a:p>
            <a:r>
              <a:rPr lang="en-US" dirty="0" smtClean="0"/>
              <a:t>Follows the “multicore” design of a microprocessor</a:t>
            </a:r>
          </a:p>
          <a:p>
            <a:pPr lvl="1"/>
            <a:r>
              <a:rPr lang="en-US" dirty="0" smtClean="0"/>
              <a:t>Attempt to increase the speed of </a:t>
            </a:r>
            <a:r>
              <a:rPr lang="en-US" u="sng" dirty="0" smtClean="0"/>
              <a:t>sequential programs</a:t>
            </a:r>
            <a:r>
              <a:rPr lang="en-US" dirty="0" smtClean="0"/>
              <a:t>.</a:t>
            </a:r>
          </a:p>
          <a:p>
            <a:pPr lvl="1"/>
            <a:r>
              <a:rPr lang="en-US" dirty="0" smtClean="0"/>
              <a:t>Example Intel i7 processor.</a:t>
            </a:r>
            <a:endParaRPr lang="en-US" dirty="0"/>
          </a:p>
          <a:p>
            <a:r>
              <a:rPr lang="en-US" dirty="0" smtClean="0"/>
              <a:t>Optimized to handle out of order execution</a:t>
            </a:r>
          </a:p>
          <a:p>
            <a:r>
              <a:rPr lang="en-US" dirty="0" smtClean="0"/>
              <a:t>Retains multilevel cache for quick memory access</a:t>
            </a:r>
          </a:p>
          <a:p>
            <a:r>
              <a:rPr lang="en-US" dirty="0" smtClean="0"/>
              <a:t>Implements sophisticated branch prediction</a:t>
            </a:r>
          </a:p>
          <a:p>
            <a:r>
              <a:rPr lang="en-US" dirty="0" smtClean="0"/>
              <a:t>Multiple cores allow for increased multi-tasking as well as threading </a:t>
            </a:r>
          </a:p>
        </p:txBody>
      </p:sp>
      <p:pic>
        <p:nvPicPr>
          <p:cNvPr id="7" name="Picture 6"/>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802983" y="3117270"/>
            <a:ext cx="5140716" cy="3299405"/>
          </a:xfrm>
          <a:prstGeom prst="rect">
            <a:avLst/>
          </a:prstGeom>
        </p:spPr>
      </p:pic>
      <p:sp>
        <p:nvSpPr>
          <p:cNvPr id="8" name="Date Placeholder 7"/>
          <p:cNvSpPr>
            <a:spLocks noGrp="1"/>
          </p:cNvSpPr>
          <p:nvPr>
            <p:ph type="dt" sz="half" idx="10"/>
          </p:nvPr>
        </p:nvSpPr>
        <p:spPr/>
        <p:txBody>
          <a:bodyPr/>
          <a:lstStyle/>
          <a:p>
            <a:r>
              <a:rPr>
                <a:latin typeface="Gill Sans MT"/>
              </a:rPr>
              <a:t>SF13    </a:t>
            </a:r>
            <a:fld id="{F9A3CD35-A538-1440-AAF9-3A130CF34448}" type="datetime4">
              <a:rPr lang="en-US">
                <a:latin typeface="Gill Sans MT"/>
              </a:rPr>
              <a:pPr/>
              <a:t>July 6, 2013</a:t>
            </a:fld>
            <a:endParaRPr dirty="0">
              <a:latin typeface="Gill Sans MT"/>
            </a:endParaRPr>
          </a:p>
        </p:txBody>
      </p:sp>
      <p:sp>
        <p:nvSpPr>
          <p:cNvPr id="9" name="Footer Placeholder 8"/>
          <p:cNvSpPr>
            <a:spLocks noGrp="1"/>
          </p:cNvSpPr>
          <p:nvPr>
            <p:ph type="ftr" sz="quarter" idx="11"/>
          </p:nvPr>
        </p:nvSpPr>
        <p:spPr/>
        <p:txBody>
          <a:bodyPr/>
          <a:lstStyle/>
          <a:p>
            <a:r>
              <a:rPr lang="en-US" smtClean="0">
                <a:latin typeface="Gill Sans MT"/>
              </a:rPr>
              <a:t>Argonne National Laboratory Nicholas Frontiere</a:t>
            </a:r>
            <a:endParaRPr lang="en-US" dirty="0">
              <a:latin typeface="Gill Sans MT"/>
            </a:endParaRPr>
          </a:p>
        </p:txBody>
      </p:sp>
      <p:sp>
        <p:nvSpPr>
          <p:cNvPr id="10" name="Slide Number Placeholder 9"/>
          <p:cNvSpPr>
            <a:spLocks noGrp="1"/>
          </p:cNvSpPr>
          <p:nvPr>
            <p:ph type="sldNum" sz="quarter" idx="12"/>
          </p:nvPr>
        </p:nvSpPr>
        <p:spPr/>
        <p:txBody>
          <a:bodyPr/>
          <a:lstStyle/>
          <a:p>
            <a:fld id="{1D72EBF8-7CF5-44B7-B2BF-E22DE4D0703D}" type="slidenum">
              <a:rPr lang="en-US" smtClean="0">
                <a:latin typeface="Gill Sans MT"/>
              </a:rPr>
              <a:pPr/>
              <a:t>4</a:t>
            </a:fld>
            <a:endParaRPr lang="en-US">
              <a:latin typeface="Gill Sans MT"/>
            </a:endParaRPr>
          </a:p>
        </p:txBody>
      </p:sp>
    </p:spTree>
    <p:extLst>
      <p:ext uri="{BB962C8B-B14F-4D97-AF65-F5344CB8AC3E}">
        <p14:creationId xmlns:p14="http://schemas.microsoft.com/office/powerpoint/2010/main" val="2055862782"/>
      </p:ext>
    </p:extLst>
  </p:cSld>
  <p:clrMapOvr>
    <a:masterClrMapping/>
  </p:clrMapOvr>
  <p:timing>
    <p:tnLst>
      <p:par>
        <p:cTn xmlns:p14="http://schemas.microsoft.com/office/powerpoint/2010/mai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85" name="Text Box 33"/>
          <p:cNvSpPr txBox="1">
            <a:spLocks noChangeArrowheads="1"/>
          </p:cNvSpPr>
          <p:nvPr/>
        </p:nvSpPr>
        <p:spPr bwMode="auto">
          <a:xfrm>
            <a:off x="1279525" y="2879725"/>
            <a:ext cx="685800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spcBef>
                <a:spcPct val="50000"/>
              </a:spcBef>
            </a:pPr>
            <a:r>
              <a:rPr lang="en-US" sz="4000">
                <a:solidFill>
                  <a:srgbClr val="990000"/>
                </a:solidFill>
              </a:rPr>
              <a:t>Keep Repeating</a:t>
            </a:r>
          </a:p>
        </p:txBody>
      </p:sp>
    </p:spTree>
  </p:cSld>
  <p:clrMapOvr>
    <a:masterClrMapping/>
  </p:clrMapOvr>
  <p:transition xmlns:p14="http://schemas.microsoft.com/office/powerpoint/2010/main" spd="slow">
    <p:fade thruBlk="1"/>
  </p:transition>
  <p:timing>
    <p:tnLst>
      <p:par>
        <p:cTn xmlns:p14="http://schemas.microsoft.com/office/powerpoint/2010/mai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578" name="Group 2"/>
          <p:cNvGrpSpPr>
            <a:grpSpLocks/>
          </p:cNvGrpSpPr>
          <p:nvPr/>
        </p:nvGrpSpPr>
        <p:grpSpPr bwMode="auto">
          <a:xfrm>
            <a:off x="3292475" y="1600200"/>
            <a:ext cx="2743200" cy="2743200"/>
            <a:chOff x="2074" y="1008"/>
            <a:chExt cx="1728" cy="1728"/>
          </a:xfrm>
        </p:grpSpPr>
        <p:grpSp>
          <p:nvGrpSpPr>
            <p:cNvPr id="24579" name="Group 3"/>
            <p:cNvGrpSpPr>
              <a:grpSpLocks/>
            </p:cNvGrpSpPr>
            <p:nvPr/>
          </p:nvGrpSpPr>
          <p:grpSpPr bwMode="auto">
            <a:xfrm>
              <a:off x="2074" y="1008"/>
              <a:ext cx="1728" cy="1728"/>
              <a:chOff x="2074" y="1008"/>
              <a:chExt cx="1728" cy="1728"/>
            </a:xfrm>
          </p:grpSpPr>
          <p:sp>
            <p:nvSpPr>
              <p:cNvPr id="24580" name="Freeform 4"/>
              <p:cNvSpPr>
                <a:spLocks/>
              </p:cNvSpPr>
              <p:nvPr/>
            </p:nvSpPr>
            <p:spPr bwMode="auto">
              <a:xfrm>
                <a:off x="2074"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4581" name="Rectangle 5"/>
              <p:cNvSpPr>
                <a:spLocks noChangeArrowheads="1"/>
              </p:cNvSpPr>
              <p:nvPr/>
            </p:nvSpPr>
            <p:spPr bwMode="auto">
              <a:xfrm>
                <a:off x="2074" y="1354"/>
                <a:ext cx="1382" cy="1382"/>
              </a:xfrm>
              <a:prstGeom prst="rect">
                <a:avLst/>
              </a:prstGeom>
              <a:solidFill>
                <a:srgbClr val="666699">
                  <a:alpha val="25000"/>
                </a:srgbClr>
              </a:solidFill>
              <a:ln w="9525">
                <a:solidFill>
                  <a:srgbClr val="003366"/>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a:lstStyle/>
              <a:p>
                <a:endParaRPr lang="en-US"/>
              </a:p>
            </p:txBody>
          </p:sp>
          <p:sp>
            <p:nvSpPr>
              <p:cNvPr id="24582" name="Freeform 6"/>
              <p:cNvSpPr>
                <a:spLocks/>
              </p:cNvSpPr>
              <p:nvPr/>
            </p:nvSpPr>
            <p:spPr bwMode="auto">
              <a:xfrm>
                <a:off x="3456" y="1008"/>
                <a:ext cx="346" cy="1728"/>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666699">
                  <a:alpha val="2500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4583" name="Freeform 7"/>
              <p:cNvSpPr>
                <a:spLocks/>
              </p:cNvSpPr>
              <p:nvPr/>
            </p:nvSpPr>
            <p:spPr bwMode="auto">
              <a:xfrm>
                <a:off x="2074" y="1008"/>
                <a:ext cx="1728" cy="346"/>
              </a:xfrm>
              <a:custGeom>
                <a:avLst/>
                <a:gdLst>
                  <a:gd name="T0" fmla="*/ 0 w 1728"/>
                  <a:gd name="T1" fmla="*/ 346 h 346"/>
                  <a:gd name="T2" fmla="*/ 345 w 1728"/>
                  <a:gd name="T3" fmla="*/ 0 h 346"/>
                  <a:gd name="T4" fmla="*/ 1728 w 1728"/>
                  <a:gd name="T5" fmla="*/ 0 h 346"/>
                  <a:gd name="T6" fmla="*/ 1382 w 1728"/>
                  <a:gd name="T7" fmla="*/ 346 h 346"/>
                  <a:gd name="T8" fmla="*/ 0 w 1728"/>
                  <a:gd name="T9" fmla="*/ 346 h 346"/>
                </a:gdLst>
                <a:ahLst/>
                <a:cxnLst>
                  <a:cxn ang="0">
                    <a:pos x="T0" y="T1"/>
                  </a:cxn>
                  <a:cxn ang="0">
                    <a:pos x="T2" y="T3"/>
                  </a:cxn>
                  <a:cxn ang="0">
                    <a:pos x="T4" y="T5"/>
                  </a:cxn>
                  <a:cxn ang="0">
                    <a:pos x="T6" y="T7"/>
                  </a:cxn>
                  <a:cxn ang="0">
                    <a:pos x="T8" y="T9"/>
                  </a:cxn>
                </a:cxnLst>
                <a:rect l="0" t="0" r="r" b="b"/>
                <a:pathLst>
                  <a:path w="1728" h="346">
                    <a:moveTo>
                      <a:pt x="0" y="346"/>
                    </a:moveTo>
                    <a:lnTo>
                      <a:pt x="345" y="0"/>
                    </a:lnTo>
                    <a:lnTo>
                      <a:pt x="1728" y="0"/>
                    </a:lnTo>
                    <a:lnTo>
                      <a:pt x="1382" y="346"/>
                    </a:lnTo>
                    <a:lnTo>
                      <a:pt x="0" y="346"/>
                    </a:lnTo>
                    <a:close/>
                  </a:path>
                </a:pathLst>
              </a:custGeom>
              <a:solidFill>
                <a:srgbClr val="666699">
                  <a:alpha val="2500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4584" name="Freeform 8"/>
              <p:cNvSpPr>
                <a:spLocks/>
              </p:cNvSpPr>
              <p:nvPr/>
            </p:nvSpPr>
            <p:spPr bwMode="auto">
              <a:xfrm>
                <a:off x="2074" y="2390"/>
                <a:ext cx="1728" cy="346"/>
              </a:xfrm>
              <a:custGeom>
                <a:avLst/>
                <a:gdLst>
                  <a:gd name="T0" fmla="*/ 0 w 1728"/>
                  <a:gd name="T1" fmla="*/ 346 h 346"/>
                  <a:gd name="T2" fmla="*/ 345 w 1728"/>
                  <a:gd name="T3" fmla="*/ 0 h 346"/>
                  <a:gd name="T4" fmla="*/ 1728 w 1728"/>
                  <a:gd name="T5" fmla="*/ 0 h 346"/>
                  <a:gd name="T6" fmla="*/ 1382 w 1728"/>
                  <a:gd name="T7" fmla="*/ 346 h 346"/>
                  <a:gd name="T8" fmla="*/ 0 w 1728"/>
                  <a:gd name="T9" fmla="*/ 346 h 346"/>
                </a:gdLst>
                <a:ahLst/>
                <a:cxnLst>
                  <a:cxn ang="0">
                    <a:pos x="T0" y="T1"/>
                  </a:cxn>
                  <a:cxn ang="0">
                    <a:pos x="T2" y="T3"/>
                  </a:cxn>
                  <a:cxn ang="0">
                    <a:pos x="T4" y="T5"/>
                  </a:cxn>
                  <a:cxn ang="0">
                    <a:pos x="T6" y="T7"/>
                  </a:cxn>
                  <a:cxn ang="0">
                    <a:pos x="T8" y="T9"/>
                  </a:cxn>
                </a:cxnLst>
                <a:rect l="0" t="0" r="r" b="b"/>
                <a:pathLst>
                  <a:path w="1728" h="346">
                    <a:moveTo>
                      <a:pt x="0" y="346"/>
                    </a:moveTo>
                    <a:lnTo>
                      <a:pt x="345" y="0"/>
                    </a:lnTo>
                    <a:lnTo>
                      <a:pt x="1728" y="0"/>
                    </a:lnTo>
                    <a:lnTo>
                      <a:pt x="1382" y="346"/>
                    </a:lnTo>
                    <a:lnTo>
                      <a:pt x="0" y="346"/>
                    </a:lnTo>
                    <a:close/>
                  </a:path>
                </a:pathLst>
              </a:custGeom>
              <a:solidFill>
                <a:srgbClr val="666699">
                  <a:alpha val="2500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grpSp>
        <p:sp>
          <p:nvSpPr>
            <p:cNvPr id="24585" name="Freeform 9"/>
            <p:cNvSpPr>
              <a:spLocks/>
            </p:cNvSpPr>
            <p:nvPr/>
          </p:nvSpPr>
          <p:spPr bwMode="auto">
            <a:xfrm>
              <a:off x="2189"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4586" name="Freeform 10"/>
            <p:cNvSpPr>
              <a:spLocks/>
            </p:cNvSpPr>
            <p:nvPr/>
          </p:nvSpPr>
          <p:spPr bwMode="auto">
            <a:xfrm>
              <a:off x="3341"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4587" name="Freeform 11"/>
            <p:cNvSpPr>
              <a:spLocks/>
            </p:cNvSpPr>
            <p:nvPr/>
          </p:nvSpPr>
          <p:spPr bwMode="auto">
            <a:xfrm>
              <a:off x="3226"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4588" name="Freeform 12"/>
            <p:cNvSpPr>
              <a:spLocks/>
            </p:cNvSpPr>
            <p:nvPr/>
          </p:nvSpPr>
          <p:spPr bwMode="auto">
            <a:xfrm>
              <a:off x="3110"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4589" name="Freeform 13"/>
            <p:cNvSpPr>
              <a:spLocks/>
            </p:cNvSpPr>
            <p:nvPr/>
          </p:nvSpPr>
          <p:spPr bwMode="auto">
            <a:xfrm>
              <a:off x="2995"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4590" name="Freeform 14"/>
            <p:cNvSpPr>
              <a:spLocks/>
            </p:cNvSpPr>
            <p:nvPr/>
          </p:nvSpPr>
          <p:spPr bwMode="auto">
            <a:xfrm>
              <a:off x="2880"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4591" name="Freeform 15"/>
            <p:cNvSpPr>
              <a:spLocks/>
            </p:cNvSpPr>
            <p:nvPr/>
          </p:nvSpPr>
          <p:spPr bwMode="auto">
            <a:xfrm>
              <a:off x="2765"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4592" name="Freeform 16"/>
            <p:cNvSpPr>
              <a:spLocks/>
            </p:cNvSpPr>
            <p:nvPr/>
          </p:nvSpPr>
          <p:spPr bwMode="auto">
            <a:xfrm>
              <a:off x="2650"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4593" name="Freeform 17"/>
            <p:cNvSpPr>
              <a:spLocks/>
            </p:cNvSpPr>
            <p:nvPr/>
          </p:nvSpPr>
          <p:spPr bwMode="auto">
            <a:xfrm>
              <a:off x="2534"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4594" name="Freeform 18"/>
            <p:cNvSpPr>
              <a:spLocks/>
            </p:cNvSpPr>
            <p:nvPr/>
          </p:nvSpPr>
          <p:spPr bwMode="auto">
            <a:xfrm>
              <a:off x="2419"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4595" name="Freeform 19"/>
            <p:cNvSpPr>
              <a:spLocks/>
            </p:cNvSpPr>
            <p:nvPr/>
          </p:nvSpPr>
          <p:spPr bwMode="auto">
            <a:xfrm>
              <a:off x="2304"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grpSp>
      <p:sp>
        <p:nvSpPr>
          <p:cNvPr id="24597" name="Rectangle 21"/>
          <p:cNvSpPr>
            <a:spLocks noChangeArrowheads="1"/>
          </p:cNvSpPr>
          <p:nvPr/>
        </p:nvSpPr>
        <p:spPr bwMode="auto">
          <a:xfrm>
            <a:off x="4206875" y="2149475"/>
            <a:ext cx="182563"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24598" name="Freeform 22"/>
          <p:cNvSpPr>
            <a:spLocks/>
          </p:cNvSpPr>
          <p:nvPr/>
        </p:nvSpPr>
        <p:spPr bwMode="auto">
          <a:xfrm>
            <a:off x="4389438" y="1600200"/>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4599" name="Rectangle 23"/>
          <p:cNvSpPr>
            <a:spLocks noChangeArrowheads="1"/>
          </p:cNvSpPr>
          <p:nvPr/>
        </p:nvSpPr>
        <p:spPr bwMode="auto">
          <a:xfrm>
            <a:off x="4389438" y="2149475"/>
            <a:ext cx="182562"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24600" name="Freeform 24"/>
          <p:cNvSpPr>
            <a:spLocks/>
          </p:cNvSpPr>
          <p:nvPr/>
        </p:nvSpPr>
        <p:spPr bwMode="auto">
          <a:xfrm>
            <a:off x="4573588" y="1600200"/>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4601" name="Rectangle 25"/>
          <p:cNvSpPr>
            <a:spLocks noChangeArrowheads="1"/>
          </p:cNvSpPr>
          <p:nvPr/>
        </p:nvSpPr>
        <p:spPr bwMode="auto">
          <a:xfrm>
            <a:off x="4573588" y="2149475"/>
            <a:ext cx="182562"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24602" name="Freeform 26"/>
          <p:cNvSpPr>
            <a:spLocks/>
          </p:cNvSpPr>
          <p:nvPr/>
        </p:nvSpPr>
        <p:spPr bwMode="auto">
          <a:xfrm>
            <a:off x="4754563" y="1600200"/>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4605" name="Freeform 29"/>
          <p:cNvSpPr>
            <a:spLocks/>
          </p:cNvSpPr>
          <p:nvPr/>
        </p:nvSpPr>
        <p:spPr bwMode="auto">
          <a:xfrm>
            <a:off x="4573588" y="1600200"/>
            <a:ext cx="731837"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4606" name="Freeform 30"/>
          <p:cNvSpPr>
            <a:spLocks/>
          </p:cNvSpPr>
          <p:nvPr/>
        </p:nvSpPr>
        <p:spPr bwMode="auto">
          <a:xfrm>
            <a:off x="4389438" y="1600200"/>
            <a:ext cx="731837"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4607" name="Freeform 31"/>
          <p:cNvSpPr>
            <a:spLocks/>
          </p:cNvSpPr>
          <p:nvPr/>
        </p:nvSpPr>
        <p:spPr bwMode="auto">
          <a:xfrm>
            <a:off x="4206875" y="1600200"/>
            <a:ext cx="731838"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4608" name="Freeform 32"/>
          <p:cNvSpPr>
            <a:spLocks/>
          </p:cNvSpPr>
          <p:nvPr/>
        </p:nvSpPr>
        <p:spPr bwMode="auto">
          <a:xfrm>
            <a:off x="3292475" y="1600200"/>
            <a:ext cx="2743200" cy="2743200"/>
          </a:xfrm>
          <a:custGeom>
            <a:avLst/>
            <a:gdLst>
              <a:gd name="T0" fmla="*/ 345 w 1728"/>
              <a:gd name="T1" fmla="*/ 346 h 1728"/>
              <a:gd name="T2" fmla="*/ 1382 w 1728"/>
              <a:gd name="T3" fmla="*/ 346 h 1728"/>
              <a:gd name="T4" fmla="*/ 1382 w 1728"/>
              <a:gd name="T5" fmla="*/ 1728 h 1728"/>
              <a:gd name="T6" fmla="*/ 1728 w 1728"/>
              <a:gd name="T7" fmla="*/ 1382 h 1728"/>
              <a:gd name="T8" fmla="*/ 1728 w 1728"/>
              <a:gd name="T9" fmla="*/ 0 h 1728"/>
              <a:gd name="T10" fmla="*/ 1382 w 1728"/>
              <a:gd name="T11" fmla="*/ 346 h 1728"/>
              <a:gd name="T12" fmla="*/ 1728 w 1728"/>
              <a:gd name="T13" fmla="*/ 0 h 1728"/>
              <a:gd name="T14" fmla="*/ 345 w 1728"/>
              <a:gd name="T15" fmla="*/ 0 h 1728"/>
              <a:gd name="T16" fmla="*/ 0 w 1728"/>
              <a:gd name="T17" fmla="*/ 346 h 1728"/>
              <a:gd name="T18" fmla="*/ 345 w 1728"/>
              <a:gd name="T19" fmla="*/ 346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8" h="1728">
                <a:moveTo>
                  <a:pt x="345" y="346"/>
                </a:moveTo>
                <a:lnTo>
                  <a:pt x="1382" y="346"/>
                </a:lnTo>
                <a:lnTo>
                  <a:pt x="1382" y="1728"/>
                </a:lnTo>
                <a:lnTo>
                  <a:pt x="1728" y="1382"/>
                </a:lnTo>
                <a:lnTo>
                  <a:pt x="1728" y="0"/>
                </a:lnTo>
                <a:lnTo>
                  <a:pt x="1382" y="346"/>
                </a:lnTo>
                <a:lnTo>
                  <a:pt x="1728" y="0"/>
                </a:lnTo>
                <a:lnTo>
                  <a:pt x="345" y="0"/>
                </a:lnTo>
                <a:lnTo>
                  <a:pt x="0" y="346"/>
                </a:lnTo>
                <a:lnTo>
                  <a:pt x="345" y="346"/>
                </a:lnTo>
                <a:close/>
              </a:path>
            </a:pathLst>
          </a:custGeom>
          <a:noFill/>
          <a:ln w="9525" cap="flat" cmpd="sng">
            <a:solidFill>
              <a:srgbClr val="003366"/>
            </a:solidFill>
            <a:prstDash val="solid"/>
            <a:round/>
            <a:headEnd type="none" w="med" len="med"/>
            <a:tailEnd type="none" w="med" len="med"/>
          </a:ln>
          <a:effectLst/>
          <a:extLst>
            <a:ext uri="{909E8E84-426E-40dd-AFC4-6F175D3DCCD1}">
              <a14:hiddenFill xmlns:a14="http://schemas.microsoft.com/office/drawing/2010/main">
                <a:solidFill>
                  <a:srgbClr val="666699">
                    <a:alpha val="25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Tree>
  </p:cSld>
  <p:clrMapOvr>
    <a:masterClrMapping/>
  </p:clrMapOvr>
  <p:transition xmlns:p14="http://schemas.microsoft.com/office/powerpoint/2010/main" spd="slow" advClick="0" advTm="1000">
    <p:fade thruBlk="1"/>
  </p:transition>
  <p:timing>
    <p:tnLst>
      <p:par>
        <p:cTn xmlns:p14="http://schemas.microsoft.com/office/powerpoint/2010/mai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20" name="Rectangle 20"/>
          <p:cNvSpPr>
            <a:spLocks noChangeArrowheads="1"/>
          </p:cNvSpPr>
          <p:nvPr/>
        </p:nvSpPr>
        <p:spPr bwMode="auto">
          <a:xfrm>
            <a:off x="4206875" y="2149475"/>
            <a:ext cx="182563"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25621" name="Freeform 21"/>
          <p:cNvSpPr>
            <a:spLocks/>
          </p:cNvSpPr>
          <p:nvPr/>
        </p:nvSpPr>
        <p:spPr bwMode="auto">
          <a:xfrm>
            <a:off x="4389438" y="1600200"/>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5622" name="Rectangle 22"/>
          <p:cNvSpPr>
            <a:spLocks noChangeArrowheads="1"/>
          </p:cNvSpPr>
          <p:nvPr/>
        </p:nvSpPr>
        <p:spPr bwMode="auto">
          <a:xfrm>
            <a:off x="4389438" y="2149475"/>
            <a:ext cx="182562"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25623" name="Freeform 23"/>
          <p:cNvSpPr>
            <a:spLocks/>
          </p:cNvSpPr>
          <p:nvPr/>
        </p:nvSpPr>
        <p:spPr bwMode="auto">
          <a:xfrm>
            <a:off x="4573588" y="1600200"/>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5624" name="Rectangle 24"/>
          <p:cNvSpPr>
            <a:spLocks noChangeArrowheads="1"/>
          </p:cNvSpPr>
          <p:nvPr/>
        </p:nvSpPr>
        <p:spPr bwMode="auto">
          <a:xfrm>
            <a:off x="4573588" y="2149475"/>
            <a:ext cx="182562"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25625" name="Freeform 25"/>
          <p:cNvSpPr>
            <a:spLocks/>
          </p:cNvSpPr>
          <p:nvPr/>
        </p:nvSpPr>
        <p:spPr bwMode="auto">
          <a:xfrm>
            <a:off x="4754563" y="1600200"/>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5626" name="Freeform 26"/>
          <p:cNvSpPr>
            <a:spLocks/>
          </p:cNvSpPr>
          <p:nvPr/>
        </p:nvSpPr>
        <p:spPr bwMode="auto">
          <a:xfrm>
            <a:off x="4573588" y="1600200"/>
            <a:ext cx="731837"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5627" name="Freeform 27"/>
          <p:cNvSpPr>
            <a:spLocks/>
          </p:cNvSpPr>
          <p:nvPr/>
        </p:nvSpPr>
        <p:spPr bwMode="auto">
          <a:xfrm>
            <a:off x="4389438" y="1600200"/>
            <a:ext cx="731837"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5628" name="Freeform 28"/>
          <p:cNvSpPr>
            <a:spLocks/>
          </p:cNvSpPr>
          <p:nvPr/>
        </p:nvSpPr>
        <p:spPr bwMode="auto">
          <a:xfrm>
            <a:off x="4206875" y="1600200"/>
            <a:ext cx="731838"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Tree>
  </p:cSld>
  <p:clrMapOvr>
    <a:masterClrMapping/>
  </p:clrMapOvr>
  <p:transition xmlns:p14="http://schemas.microsoft.com/office/powerpoint/2010/main" spd="slow" advClick="0" advTm="1000">
    <p:fade/>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0" presetClass="path" presetSubtype="0" accel="50000" decel="50000" fill="hold" grpId="0" nodeType="afterEffect">
                                  <p:stCondLst>
                                    <p:cond delay="0"/>
                                  </p:stCondLst>
                                  <p:childTnLst>
                                    <p:animMotion origin="layout" path="M 0 0 L 0.5599 0 " pathEditMode="relative" ptsTypes="AA">
                                      <p:cBhvr>
                                        <p:cTn id="6" dur="2000" fill="hold"/>
                                        <p:tgtEl>
                                          <p:spTgt spid="25626"/>
                                        </p:tgtEl>
                                        <p:attrNameLst>
                                          <p:attrName>ppt_x</p:attrName>
                                          <p:attrName>ppt_y</p:attrName>
                                        </p:attrNameLst>
                                      </p:cBhvr>
                                    </p:animMotion>
                                  </p:childTnLst>
                                </p:cTn>
                              </p:par>
                              <p:par>
                                <p:cTn id="7" presetID="0" presetClass="path" presetSubtype="0" accel="50000" decel="50000" fill="hold" grpId="0" nodeType="withEffect">
                                  <p:stCondLst>
                                    <p:cond delay="0"/>
                                  </p:stCondLst>
                                  <p:childTnLst>
                                    <p:animMotion origin="layout" path="M 0 0 L 0.5599 0 " pathEditMode="relative" ptsTypes="AA">
                                      <p:cBhvr>
                                        <p:cTn id="8" dur="2000" fill="hold"/>
                                        <p:tgtEl>
                                          <p:spTgt spid="25625"/>
                                        </p:tgtEl>
                                        <p:attrNameLst>
                                          <p:attrName>ppt_x</p:attrName>
                                          <p:attrName>ppt_y</p:attrName>
                                        </p:attrNameLst>
                                      </p:cBhvr>
                                    </p:animMotion>
                                  </p:childTnLst>
                                </p:cTn>
                              </p:par>
                              <p:par>
                                <p:cTn id="9" presetID="0" presetClass="path" presetSubtype="0" accel="50000" decel="50000" fill="hold" grpId="0" nodeType="withEffect">
                                  <p:stCondLst>
                                    <p:cond delay="0"/>
                                  </p:stCondLst>
                                  <p:childTnLst>
                                    <p:animMotion origin="layout" path="M 0 0 L 0.5599 0 " pathEditMode="relative" ptsTypes="AA">
                                      <p:cBhvr>
                                        <p:cTn id="10" dur="2000" fill="hold"/>
                                        <p:tgtEl>
                                          <p:spTgt spid="25624"/>
                                        </p:tgtEl>
                                        <p:attrNameLst>
                                          <p:attrName>ppt_x</p:attrName>
                                          <p:attrName>ppt_y</p:attrName>
                                        </p:attrNameLst>
                                      </p:cBhvr>
                                    </p:animMotion>
                                  </p:childTnLst>
                                </p:cTn>
                              </p:par>
                              <p:par>
                                <p:cTn id="11" presetID="0" presetClass="path" presetSubtype="0" accel="50000" decel="50000" fill="hold" grpId="0" nodeType="withEffect">
                                  <p:stCondLst>
                                    <p:cond delay="0"/>
                                  </p:stCondLst>
                                  <p:childTnLst>
                                    <p:animMotion origin="layout" path="M 0 0 L -0.63004 0 " pathEditMode="relative" ptsTypes="AA">
                                      <p:cBhvr>
                                        <p:cTn id="12" dur="2000" fill="hold"/>
                                        <p:tgtEl>
                                          <p:spTgt spid="25621"/>
                                        </p:tgtEl>
                                        <p:attrNameLst>
                                          <p:attrName>ppt_x</p:attrName>
                                          <p:attrName>ppt_y</p:attrName>
                                        </p:attrNameLst>
                                      </p:cBhvr>
                                    </p:animMotion>
                                  </p:childTnLst>
                                </p:cTn>
                              </p:par>
                              <p:par>
                                <p:cTn id="13" presetID="0" presetClass="path" presetSubtype="0" accel="50000" decel="50000" fill="hold" grpId="0" nodeType="withEffect">
                                  <p:stCondLst>
                                    <p:cond delay="0"/>
                                  </p:stCondLst>
                                  <p:childTnLst>
                                    <p:animMotion origin="layout" path="M 0 0 L -0.63004 0 " pathEditMode="relative" ptsTypes="AA">
                                      <p:cBhvr>
                                        <p:cTn id="14" dur="2000" fill="hold"/>
                                        <p:tgtEl>
                                          <p:spTgt spid="25620"/>
                                        </p:tgtEl>
                                        <p:attrNameLst>
                                          <p:attrName>ppt_x</p:attrName>
                                          <p:attrName>ppt_y</p:attrName>
                                        </p:attrNameLst>
                                      </p:cBhvr>
                                    </p:animMotion>
                                  </p:childTnLst>
                                </p:cTn>
                              </p:par>
                              <p:par>
                                <p:cTn id="15" presetID="0" presetClass="path" presetSubtype="0" accel="50000" decel="50000" fill="hold" grpId="0" nodeType="withEffect">
                                  <p:stCondLst>
                                    <p:cond delay="0"/>
                                  </p:stCondLst>
                                  <p:childTnLst>
                                    <p:animMotion origin="layout" path="M 0 0 L -0.63004 0 " pathEditMode="relative" ptsTypes="AA">
                                      <p:cBhvr>
                                        <p:cTn id="16" dur="2000" fill="hold"/>
                                        <p:tgtEl>
                                          <p:spTgt spid="25628"/>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20" grpId="0" animBg="1"/>
      <p:bldP spid="25621" grpId="0" animBg="1"/>
      <p:bldP spid="25624" grpId="0" animBg="1"/>
      <p:bldP spid="25625" grpId="0" animBg="1"/>
      <p:bldP spid="25626" grpId="0" animBg="1"/>
      <p:bldP spid="25628"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67" name="Freeform 19"/>
          <p:cNvSpPr>
            <a:spLocks/>
          </p:cNvSpPr>
          <p:nvPr/>
        </p:nvSpPr>
        <p:spPr bwMode="auto">
          <a:xfrm>
            <a:off x="4022725" y="503238"/>
            <a:ext cx="1096963" cy="5484812"/>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7652" name="Freeform 4"/>
          <p:cNvSpPr>
            <a:spLocks/>
          </p:cNvSpPr>
          <p:nvPr/>
        </p:nvSpPr>
        <p:spPr bwMode="auto">
          <a:xfrm>
            <a:off x="4022725" y="503238"/>
            <a:ext cx="1096963" cy="5484812"/>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7653" name="Rectangle 5"/>
          <p:cNvSpPr>
            <a:spLocks noChangeArrowheads="1"/>
          </p:cNvSpPr>
          <p:nvPr/>
        </p:nvSpPr>
        <p:spPr bwMode="auto">
          <a:xfrm>
            <a:off x="4022725" y="1601788"/>
            <a:ext cx="363538" cy="4386262"/>
          </a:xfrm>
          <a:prstGeom prst="rect">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27654" name="Freeform 6"/>
          <p:cNvSpPr>
            <a:spLocks/>
          </p:cNvSpPr>
          <p:nvPr/>
        </p:nvSpPr>
        <p:spPr bwMode="auto">
          <a:xfrm>
            <a:off x="4389438" y="503238"/>
            <a:ext cx="1096962" cy="5484812"/>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7658" name="Freeform 10"/>
          <p:cNvSpPr>
            <a:spLocks/>
          </p:cNvSpPr>
          <p:nvPr/>
        </p:nvSpPr>
        <p:spPr bwMode="auto">
          <a:xfrm>
            <a:off x="4022725" y="503238"/>
            <a:ext cx="1460500" cy="1098550"/>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7668" name="Freeform 20"/>
          <p:cNvSpPr>
            <a:spLocks/>
          </p:cNvSpPr>
          <p:nvPr/>
        </p:nvSpPr>
        <p:spPr bwMode="auto">
          <a:xfrm>
            <a:off x="4022725" y="4525963"/>
            <a:ext cx="1463675" cy="1096962"/>
          </a:xfrm>
          <a:custGeom>
            <a:avLst/>
            <a:gdLst>
              <a:gd name="T0" fmla="*/ 0 w 922"/>
              <a:gd name="T1" fmla="*/ 691 h 691"/>
              <a:gd name="T2" fmla="*/ 231 w 922"/>
              <a:gd name="T3" fmla="*/ 691 h 691"/>
              <a:gd name="T4" fmla="*/ 922 w 922"/>
              <a:gd name="T5" fmla="*/ 0 h 691"/>
            </a:gdLst>
            <a:ahLst/>
            <a:cxnLst>
              <a:cxn ang="0">
                <a:pos x="T0" y="T1"/>
              </a:cxn>
              <a:cxn ang="0">
                <a:pos x="T2" y="T3"/>
              </a:cxn>
              <a:cxn ang="0">
                <a:pos x="T4" y="T5"/>
              </a:cxn>
            </a:cxnLst>
            <a:rect l="0" t="0" r="r" b="b"/>
            <a:pathLst>
              <a:path w="922" h="691">
                <a:moveTo>
                  <a:pt x="0" y="691"/>
                </a:moveTo>
                <a:lnTo>
                  <a:pt x="231" y="691"/>
                </a:lnTo>
                <a:lnTo>
                  <a:pt x="922"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7669" name="Freeform 21"/>
          <p:cNvSpPr>
            <a:spLocks/>
          </p:cNvSpPr>
          <p:nvPr/>
        </p:nvSpPr>
        <p:spPr bwMode="auto">
          <a:xfrm>
            <a:off x="4022725" y="4160838"/>
            <a:ext cx="1463675" cy="1096962"/>
          </a:xfrm>
          <a:custGeom>
            <a:avLst/>
            <a:gdLst>
              <a:gd name="T0" fmla="*/ 0 w 922"/>
              <a:gd name="T1" fmla="*/ 691 h 691"/>
              <a:gd name="T2" fmla="*/ 231 w 922"/>
              <a:gd name="T3" fmla="*/ 691 h 691"/>
              <a:gd name="T4" fmla="*/ 922 w 922"/>
              <a:gd name="T5" fmla="*/ 0 h 691"/>
            </a:gdLst>
            <a:ahLst/>
            <a:cxnLst>
              <a:cxn ang="0">
                <a:pos x="T0" y="T1"/>
              </a:cxn>
              <a:cxn ang="0">
                <a:pos x="T2" y="T3"/>
              </a:cxn>
              <a:cxn ang="0">
                <a:pos x="T4" y="T5"/>
              </a:cxn>
            </a:cxnLst>
            <a:rect l="0" t="0" r="r" b="b"/>
            <a:pathLst>
              <a:path w="922" h="691">
                <a:moveTo>
                  <a:pt x="0" y="691"/>
                </a:moveTo>
                <a:lnTo>
                  <a:pt x="231" y="691"/>
                </a:lnTo>
                <a:lnTo>
                  <a:pt x="922"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7670" name="Freeform 22"/>
          <p:cNvSpPr>
            <a:spLocks/>
          </p:cNvSpPr>
          <p:nvPr/>
        </p:nvSpPr>
        <p:spPr bwMode="auto">
          <a:xfrm>
            <a:off x="4022725" y="3794125"/>
            <a:ext cx="1463675" cy="1096963"/>
          </a:xfrm>
          <a:custGeom>
            <a:avLst/>
            <a:gdLst>
              <a:gd name="T0" fmla="*/ 0 w 922"/>
              <a:gd name="T1" fmla="*/ 691 h 691"/>
              <a:gd name="T2" fmla="*/ 231 w 922"/>
              <a:gd name="T3" fmla="*/ 691 h 691"/>
              <a:gd name="T4" fmla="*/ 922 w 922"/>
              <a:gd name="T5" fmla="*/ 0 h 691"/>
            </a:gdLst>
            <a:ahLst/>
            <a:cxnLst>
              <a:cxn ang="0">
                <a:pos x="T0" y="T1"/>
              </a:cxn>
              <a:cxn ang="0">
                <a:pos x="T2" y="T3"/>
              </a:cxn>
              <a:cxn ang="0">
                <a:pos x="T4" y="T5"/>
              </a:cxn>
            </a:cxnLst>
            <a:rect l="0" t="0" r="r" b="b"/>
            <a:pathLst>
              <a:path w="922" h="691">
                <a:moveTo>
                  <a:pt x="0" y="691"/>
                </a:moveTo>
                <a:lnTo>
                  <a:pt x="231" y="691"/>
                </a:lnTo>
                <a:lnTo>
                  <a:pt x="922"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7671" name="Freeform 23"/>
          <p:cNvSpPr>
            <a:spLocks/>
          </p:cNvSpPr>
          <p:nvPr/>
        </p:nvSpPr>
        <p:spPr bwMode="auto">
          <a:xfrm>
            <a:off x="4022725" y="3429000"/>
            <a:ext cx="1463675" cy="1096963"/>
          </a:xfrm>
          <a:custGeom>
            <a:avLst/>
            <a:gdLst>
              <a:gd name="T0" fmla="*/ 0 w 922"/>
              <a:gd name="T1" fmla="*/ 691 h 691"/>
              <a:gd name="T2" fmla="*/ 231 w 922"/>
              <a:gd name="T3" fmla="*/ 691 h 691"/>
              <a:gd name="T4" fmla="*/ 922 w 922"/>
              <a:gd name="T5" fmla="*/ 0 h 691"/>
            </a:gdLst>
            <a:ahLst/>
            <a:cxnLst>
              <a:cxn ang="0">
                <a:pos x="T0" y="T1"/>
              </a:cxn>
              <a:cxn ang="0">
                <a:pos x="T2" y="T3"/>
              </a:cxn>
              <a:cxn ang="0">
                <a:pos x="T4" y="T5"/>
              </a:cxn>
            </a:cxnLst>
            <a:rect l="0" t="0" r="r" b="b"/>
            <a:pathLst>
              <a:path w="922" h="691">
                <a:moveTo>
                  <a:pt x="0" y="691"/>
                </a:moveTo>
                <a:lnTo>
                  <a:pt x="231" y="691"/>
                </a:lnTo>
                <a:lnTo>
                  <a:pt x="922"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7672" name="Freeform 24"/>
          <p:cNvSpPr>
            <a:spLocks/>
          </p:cNvSpPr>
          <p:nvPr/>
        </p:nvSpPr>
        <p:spPr bwMode="auto">
          <a:xfrm>
            <a:off x="4022725" y="3063875"/>
            <a:ext cx="1463675" cy="1096963"/>
          </a:xfrm>
          <a:custGeom>
            <a:avLst/>
            <a:gdLst>
              <a:gd name="T0" fmla="*/ 0 w 922"/>
              <a:gd name="T1" fmla="*/ 691 h 691"/>
              <a:gd name="T2" fmla="*/ 231 w 922"/>
              <a:gd name="T3" fmla="*/ 691 h 691"/>
              <a:gd name="T4" fmla="*/ 922 w 922"/>
              <a:gd name="T5" fmla="*/ 0 h 691"/>
            </a:gdLst>
            <a:ahLst/>
            <a:cxnLst>
              <a:cxn ang="0">
                <a:pos x="T0" y="T1"/>
              </a:cxn>
              <a:cxn ang="0">
                <a:pos x="T2" y="T3"/>
              </a:cxn>
              <a:cxn ang="0">
                <a:pos x="T4" y="T5"/>
              </a:cxn>
            </a:cxnLst>
            <a:rect l="0" t="0" r="r" b="b"/>
            <a:pathLst>
              <a:path w="922" h="691">
                <a:moveTo>
                  <a:pt x="0" y="691"/>
                </a:moveTo>
                <a:lnTo>
                  <a:pt x="231" y="691"/>
                </a:lnTo>
                <a:lnTo>
                  <a:pt x="922"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7673" name="Freeform 25"/>
          <p:cNvSpPr>
            <a:spLocks/>
          </p:cNvSpPr>
          <p:nvPr/>
        </p:nvSpPr>
        <p:spPr bwMode="auto">
          <a:xfrm>
            <a:off x="4022725" y="2698750"/>
            <a:ext cx="1463675" cy="1096963"/>
          </a:xfrm>
          <a:custGeom>
            <a:avLst/>
            <a:gdLst>
              <a:gd name="T0" fmla="*/ 0 w 922"/>
              <a:gd name="T1" fmla="*/ 691 h 691"/>
              <a:gd name="T2" fmla="*/ 231 w 922"/>
              <a:gd name="T3" fmla="*/ 691 h 691"/>
              <a:gd name="T4" fmla="*/ 922 w 922"/>
              <a:gd name="T5" fmla="*/ 0 h 691"/>
            </a:gdLst>
            <a:ahLst/>
            <a:cxnLst>
              <a:cxn ang="0">
                <a:pos x="T0" y="T1"/>
              </a:cxn>
              <a:cxn ang="0">
                <a:pos x="T2" y="T3"/>
              </a:cxn>
              <a:cxn ang="0">
                <a:pos x="T4" y="T5"/>
              </a:cxn>
            </a:cxnLst>
            <a:rect l="0" t="0" r="r" b="b"/>
            <a:pathLst>
              <a:path w="922" h="691">
                <a:moveTo>
                  <a:pt x="0" y="691"/>
                </a:moveTo>
                <a:lnTo>
                  <a:pt x="231" y="691"/>
                </a:lnTo>
                <a:lnTo>
                  <a:pt x="922"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7674" name="Freeform 26"/>
          <p:cNvSpPr>
            <a:spLocks/>
          </p:cNvSpPr>
          <p:nvPr/>
        </p:nvSpPr>
        <p:spPr bwMode="auto">
          <a:xfrm>
            <a:off x="4022725" y="2332038"/>
            <a:ext cx="1463675" cy="1096962"/>
          </a:xfrm>
          <a:custGeom>
            <a:avLst/>
            <a:gdLst>
              <a:gd name="T0" fmla="*/ 0 w 922"/>
              <a:gd name="T1" fmla="*/ 691 h 691"/>
              <a:gd name="T2" fmla="*/ 231 w 922"/>
              <a:gd name="T3" fmla="*/ 691 h 691"/>
              <a:gd name="T4" fmla="*/ 922 w 922"/>
              <a:gd name="T5" fmla="*/ 0 h 691"/>
            </a:gdLst>
            <a:ahLst/>
            <a:cxnLst>
              <a:cxn ang="0">
                <a:pos x="T0" y="T1"/>
              </a:cxn>
              <a:cxn ang="0">
                <a:pos x="T2" y="T3"/>
              </a:cxn>
              <a:cxn ang="0">
                <a:pos x="T4" y="T5"/>
              </a:cxn>
            </a:cxnLst>
            <a:rect l="0" t="0" r="r" b="b"/>
            <a:pathLst>
              <a:path w="922" h="691">
                <a:moveTo>
                  <a:pt x="0" y="691"/>
                </a:moveTo>
                <a:lnTo>
                  <a:pt x="231" y="691"/>
                </a:lnTo>
                <a:lnTo>
                  <a:pt x="922"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7675" name="Freeform 27"/>
          <p:cNvSpPr>
            <a:spLocks/>
          </p:cNvSpPr>
          <p:nvPr/>
        </p:nvSpPr>
        <p:spPr bwMode="auto">
          <a:xfrm>
            <a:off x="4022725" y="1966913"/>
            <a:ext cx="1463675" cy="1096962"/>
          </a:xfrm>
          <a:custGeom>
            <a:avLst/>
            <a:gdLst>
              <a:gd name="T0" fmla="*/ 0 w 922"/>
              <a:gd name="T1" fmla="*/ 691 h 691"/>
              <a:gd name="T2" fmla="*/ 231 w 922"/>
              <a:gd name="T3" fmla="*/ 691 h 691"/>
              <a:gd name="T4" fmla="*/ 922 w 922"/>
              <a:gd name="T5" fmla="*/ 0 h 691"/>
            </a:gdLst>
            <a:ahLst/>
            <a:cxnLst>
              <a:cxn ang="0">
                <a:pos x="T0" y="T1"/>
              </a:cxn>
              <a:cxn ang="0">
                <a:pos x="T2" y="T3"/>
              </a:cxn>
              <a:cxn ang="0">
                <a:pos x="T4" y="T5"/>
              </a:cxn>
            </a:cxnLst>
            <a:rect l="0" t="0" r="r" b="b"/>
            <a:pathLst>
              <a:path w="922" h="691">
                <a:moveTo>
                  <a:pt x="0" y="691"/>
                </a:moveTo>
                <a:lnTo>
                  <a:pt x="231" y="691"/>
                </a:lnTo>
                <a:lnTo>
                  <a:pt x="922"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7676" name="Freeform 28"/>
          <p:cNvSpPr>
            <a:spLocks/>
          </p:cNvSpPr>
          <p:nvPr/>
        </p:nvSpPr>
        <p:spPr bwMode="auto">
          <a:xfrm>
            <a:off x="4022725" y="1600200"/>
            <a:ext cx="1463675" cy="1096963"/>
          </a:xfrm>
          <a:custGeom>
            <a:avLst/>
            <a:gdLst>
              <a:gd name="T0" fmla="*/ 0 w 922"/>
              <a:gd name="T1" fmla="*/ 691 h 691"/>
              <a:gd name="T2" fmla="*/ 231 w 922"/>
              <a:gd name="T3" fmla="*/ 691 h 691"/>
              <a:gd name="T4" fmla="*/ 922 w 922"/>
              <a:gd name="T5" fmla="*/ 0 h 691"/>
            </a:gdLst>
            <a:ahLst/>
            <a:cxnLst>
              <a:cxn ang="0">
                <a:pos x="T0" y="T1"/>
              </a:cxn>
              <a:cxn ang="0">
                <a:pos x="T2" y="T3"/>
              </a:cxn>
              <a:cxn ang="0">
                <a:pos x="T4" y="T5"/>
              </a:cxn>
            </a:cxnLst>
            <a:rect l="0" t="0" r="r" b="b"/>
            <a:pathLst>
              <a:path w="922" h="691">
                <a:moveTo>
                  <a:pt x="0" y="691"/>
                </a:moveTo>
                <a:lnTo>
                  <a:pt x="231" y="691"/>
                </a:lnTo>
                <a:lnTo>
                  <a:pt x="922"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7677" name="Freeform 29"/>
          <p:cNvSpPr>
            <a:spLocks/>
          </p:cNvSpPr>
          <p:nvPr/>
        </p:nvSpPr>
        <p:spPr bwMode="auto">
          <a:xfrm>
            <a:off x="4022725" y="1235075"/>
            <a:ext cx="1463675" cy="1096963"/>
          </a:xfrm>
          <a:custGeom>
            <a:avLst/>
            <a:gdLst>
              <a:gd name="T0" fmla="*/ 0 w 922"/>
              <a:gd name="T1" fmla="*/ 691 h 691"/>
              <a:gd name="T2" fmla="*/ 231 w 922"/>
              <a:gd name="T3" fmla="*/ 691 h 691"/>
              <a:gd name="T4" fmla="*/ 922 w 922"/>
              <a:gd name="T5" fmla="*/ 0 h 691"/>
            </a:gdLst>
            <a:ahLst/>
            <a:cxnLst>
              <a:cxn ang="0">
                <a:pos x="T0" y="T1"/>
              </a:cxn>
              <a:cxn ang="0">
                <a:pos x="T2" y="T3"/>
              </a:cxn>
              <a:cxn ang="0">
                <a:pos x="T4" y="T5"/>
              </a:cxn>
            </a:cxnLst>
            <a:rect l="0" t="0" r="r" b="b"/>
            <a:pathLst>
              <a:path w="922" h="691">
                <a:moveTo>
                  <a:pt x="0" y="691"/>
                </a:moveTo>
                <a:lnTo>
                  <a:pt x="231" y="691"/>
                </a:lnTo>
                <a:lnTo>
                  <a:pt x="922"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7678" name="Freeform 30"/>
          <p:cNvSpPr>
            <a:spLocks/>
          </p:cNvSpPr>
          <p:nvPr/>
        </p:nvSpPr>
        <p:spPr bwMode="auto">
          <a:xfrm>
            <a:off x="4022725" y="868363"/>
            <a:ext cx="1463675" cy="1096962"/>
          </a:xfrm>
          <a:custGeom>
            <a:avLst/>
            <a:gdLst>
              <a:gd name="T0" fmla="*/ 0 w 922"/>
              <a:gd name="T1" fmla="*/ 691 h 691"/>
              <a:gd name="T2" fmla="*/ 231 w 922"/>
              <a:gd name="T3" fmla="*/ 691 h 691"/>
              <a:gd name="T4" fmla="*/ 922 w 922"/>
              <a:gd name="T5" fmla="*/ 0 h 691"/>
            </a:gdLst>
            <a:ahLst/>
            <a:cxnLst>
              <a:cxn ang="0">
                <a:pos x="T0" y="T1"/>
              </a:cxn>
              <a:cxn ang="0">
                <a:pos x="T2" y="T3"/>
              </a:cxn>
              <a:cxn ang="0">
                <a:pos x="T4" y="T5"/>
              </a:cxn>
            </a:cxnLst>
            <a:rect l="0" t="0" r="r" b="b"/>
            <a:pathLst>
              <a:path w="922" h="691">
                <a:moveTo>
                  <a:pt x="0" y="691"/>
                </a:moveTo>
                <a:lnTo>
                  <a:pt x="231" y="691"/>
                </a:lnTo>
                <a:lnTo>
                  <a:pt x="922"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7679" name="Freeform 31"/>
          <p:cNvSpPr>
            <a:spLocks/>
          </p:cNvSpPr>
          <p:nvPr/>
        </p:nvSpPr>
        <p:spPr bwMode="auto">
          <a:xfrm>
            <a:off x="4206875" y="1417638"/>
            <a:ext cx="365125" cy="4388776"/>
          </a:xfrm>
          <a:custGeom>
            <a:avLst/>
            <a:gdLst>
              <a:gd name="T0" fmla="*/ 0 w 230"/>
              <a:gd name="T1" fmla="*/ 0 h 2707"/>
              <a:gd name="T2" fmla="*/ 230 w 230"/>
              <a:gd name="T3" fmla="*/ 0 h 2707"/>
              <a:gd name="T4" fmla="*/ 230 w 230"/>
              <a:gd name="T5" fmla="*/ 2707 h 2707"/>
            </a:gdLst>
            <a:ahLst/>
            <a:cxnLst>
              <a:cxn ang="0">
                <a:pos x="T0" y="T1"/>
              </a:cxn>
              <a:cxn ang="0">
                <a:pos x="T2" y="T3"/>
              </a:cxn>
              <a:cxn ang="0">
                <a:pos x="T4" y="T5"/>
              </a:cxn>
            </a:cxnLst>
            <a:rect l="0" t="0" r="r" b="b"/>
            <a:pathLst>
              <a:path w="230" h="2707">
                <a:moveTo>
                  <a:pt x="0" y="0"/>
                </a:moveTo>
                <a:lnTo>
                  <a:pt x="230" y="0"/>
                </a:lnTo>
                <a:lnTo>
                  <a:pt x="230" y="2707"/>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7680" name="Freeform 32"/>
          <p:cNvSpPr>
            <a:spLocks/>
          </p:cNvSpPr>
          <p:nvPr/>
        </p:nvSpPr>
        <p:spPr bwMode="auto">
          <a:xfrm>
            <a:off x="4389438" y="1235075"/>
            <a:ext cx="365125" cy="4388461"/>
          </a:xfrm>
          <a:custGeom>
            <a:avLst/>
            <a:gdLst>
              <a:gd name="T0" fmla="*/ 0 w 230"/>
              <a:gd name="T1" fmla="*/ 0 h 2707"/>
              <a:gd name="T2" fmla="*/ 230 w 230"/>
              <a:gd name="T3" fmla="*/ 0 h 2707"/>
              <a:gd name="T4" fmla="*/ 230 w 230"/>
              <a:gd name="T5" fmla="*/ 2707 h 2707"/>
            </a:gdLst>
            <a:ahLst/>
            <a:cxnLst>
              <a:cxn ang="0">
                <a:pos x="T0" y="T1"/>
              </a:cxn>
              <a:cxn ang="0">
                <a:pos x="T2" y="T3"/>
              </a:cxn>
              <a:cxn ang="0">
                <a:pos x="T4" y="T5"/>
              </a:cxn>
            </a:cxnLst>
            <a:rect l="0" t="0" r="r" b="b"/>
            <a:pathLst>
              <a:path w="230" h="2707">
                <a:moveTo>
                  <a:pt x="0" y="0"/>
                </a:moveTo>
                <a:lnTo>
                  <a:pt x="230" y="0"/>
                </a:lnTo>
                <a:lnTo>
                  <a:pt x="230" y="2707"/>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7681" name="Freeform 33"/>
          <p:cNvSpPr>
            <a:spLocks/>
          </p:cNvSpPr>
          <p:nvPr/>
        </p:nvSpPr>
        <p:spPr bwMode="auto">
          <a:xfrm>
            <a:off x="4572000" y="1050924"/>
            <a:ext cx="365125" cy="4389733"/>
          </a:xfrm>
          <a:custGeom>
            <a:avLst/>
            <a:gdLst>
              <a:gd name="T0" fmla="*/ 0 w 230"/>
              <a:gd name="T1" fmla="*/ 0 h 2707"/>
              <a:gd name="T2" fmla="*/ 230 w 230"/>
              <a:gd name="T3" fmla="*/ 0 h 2707"/>
              <a:gd name="T4" fmla="*/ 230 w 230"/>
              <a:gd name="T5" fmla="*/ 2707 h 2707"/>
            </a:gdLst>
            <a:ahLst/>
            <a:cxnLst>
              <a:cxn ang="0">
                <a:pos x="T0" y="T1"/>
              </a:cxn>
              <a:cxn ang="0">
                <a:pos x="T2" y="T3"/>
              </a:cxn>
              <a:cxn ang="0">
                <a:pos x="T4" y="T5"/>
              </a:cxn>
            </a:cxnLst>
            <a:rect l="0" t="0" r="r" b="b"/>
            <a:pathLst>
              <a:path w="230" h="2707">
                <a:moveTo>
                  <a:pt x="0" y="0"/>
                </a:moveTo>
                <a:lnTo>
                  <a:pt x="230" y="0"/>
                </a:lnTo>
                <a:lnTo>
                  <a:pt x="230" y="2707"/>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7682" name="Freeform 34"/>
          <p:cNvSpPr>
            <a:spLocks/>
          </p:cNvSpPr>
          <p:nvPr/>
        </p:nvSpPr>
        <p:spPr bwMode="auto">
          <a:xfrm>
            <a:off x="4754563" y="868362"/>
            <a:ext cx="365125" cy="4389417"/>
          </a:xfrm>
          <a:custGeom>
            <a:avLst/>
            <a:gdLst>
              <a:gd name="T0" fmla="*/ 0 w 230"/>
              <a:gd name="T1" fmla="*/ 0 h 2707"/>
              <a:gd name="T2" fmla="*/ 230 w 230"/>
              <a:gd name="T3" fmla="*/ 0 h 2707"/>
              <a:gd name="T4" fmla="*/ 230 w 230"/>
              <a:gd name="T5" fmla="*/ 2707 h 2707"/>
            </a:gdLst>
            <a:ahLst/>
            <a:cxnLst>
              <a:cxn ang="0">
                <a:pos x="T0" y="T1"/>
              </a:cxn>
              <a:cxn ang="0">
                <a:pos x="T2" y="T3"/>
              </a:cxn>
              <a:cxn ang="0">
                <a:pos x="T4" y="T5"/>
              </a:cxn>
            </a:cxnLst>
            <a:rect l="0" t="0" r="r" b="b"/>
            <a:pathLst>
              <a:path w="230" h="2707">
                <a:moveTo>
                  <a:pt x="0" y="0"/>
                </a:moveTo>
                <a:lnTo>
                  <a:pt x="230" y="0"/>
                </a:lnTo>
                <a:lnTo>
                  <a:pt x="230" y="2707"/>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7683" name="Freeform 35"/>
          <p:cNvSpPr>
            <a:spLocks/>
          </p:cNvSpPr>
          <p:nvPr/>
        </p:nvSpPr>
        <p:spPr bwMode="auto">
          <a:xfrm>
            <a:off x="4937125" y="685800"/>
            <a:ext cx="365125" cy="4389102"/>
          </a:xfrm>
          <a:custGeom>
            <a:avLst/>
            <a:gdLst>
              <a:gd name="T0" fmla="*/ 0 w 230"/>
              <a:gd name="T1" fmla="*/ 0 h 2707"/>
              <a:gd name="T2" fmla="*/ 230 w 230"/>
              <a:gd name="T3" fmla="*/ 0 h 2707"/>
              <a:gd name="T4" fmla="*/ 230 w 230"/>
              <a:gd name="T5" fmla="*/ 2707 h 2707"/>
            </a:gdLst>
            <a:ahLst/>
            <a:cxnLst>
              <a:cxn ang="0">
                <a:pos x="T0" y="T1"/>
              </a:cxn>
              <a:cxn ang="0">
                <a:pos x="T2" y="T3"/>
              </a:cxn>
              <a:cxn ang="0">
                <a:pos x="T4" y="T5"/>
              </a:cxn>
            </a:cxnLst>
            <a:rect l="0" t="0" r="r" b="b"/>
            <a:pathLst>
              <a:path w="230" h="2707">
                <a:moveTo>
                  <a:pt x="0" y="0"/>
                </a:moveTo>
                <a:lnTo>
                  <a:pt x="230" y="0"/>
                </a:lnTo>
                <a:lnTo>
                  <a:pt x="230" y="2707"/>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7678"/>
                                        </p:tgtEl>
                                        <p:attrNameLst>
                                          <p:attrName>style.visibility</p:attrName>
                                        </p:attrNameLst>
                                      </p:cBhvr>
                                      <p:to>
                                        <p:strVal val="visible"/>
                                      </p:to>
                                    </p:set>
                                    <p:animEffect transition="in" filter="fade">
                                      <p:cBhvr>
                                        <p:cTn id="7" dur="500"/>
                                        <p:tgtEl>
                                          <p:spTgt spid="27678"/>
                                        </p:tgtEl>
                                      </p:cBhvr>
                                    </p:animEffect>
                                  </p:childTnLst>
                                </p:cTn>
                              </p:par>
                            </p:childTnLst>
                          </p:cTn>
                        </p:par>
                        <p:par>
                          <p:cTn id="8" fill="hold" nodeType="afterGroup">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7677"/>
                                        </p:tgtEl>
                                        <p:attrNameLst>
                                          <p:attrName>style.visibility</p:attrName>
                                        </p:attrNameLst>
                                      </p:cBhvr>
                                      <p:to>
                                        <p:strVal val="visible"/>
                                      </p:to>
                                    </p:set>
                                    <p:animEffect transition="in" filter="fade">
                                      <p:cBhvr>
                                        <p:cTn id="11" dur="500"/>
                                        <p:tgtEl>
                                          <p:spTgt spid="27677"/>
                                        </p:tgtEl>
                                      </p:cBhvr>
                                    </p:animEffect>
                                  </p:childTnLst>
                                </p:cTn>
                              </p:par>
                            </p:childTnLst>
                          </p:cTn>
                        </p:par>
                        <p:par>
                          <p:cTn id="12" fill="hold" nodeType="afterGroup">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7676"/>
                                        </p:tgtEl>
                                        <p:attrNameLst>
                                          <p:attrName>style.visibility</p:attrName>
                                        </p:attrNameLst>
                                      </p:cBhvr>
                                      <p:to>
                                        <p:strVal val="visible"/>
                                      </p:to>
                                    </p:set>
                                    <p:animEffect transition="in" filter="fade">
                                      <p:cBhvr>
                                        <p:cTn id="15" dur="500"/>
                                        <p:tgtEl>
                                          <p:spTgt spid="27676"/>
                                        </p:tgtEl>
                                      </p:cBhvr>
                                    </p:animEffect>
                                  </p:childTnLst>
                                </p:cTn>
                              </p:par>
                            </p:childTnLst>
                          </p:cTn>
                        </p:par>
                        <p:par>
                          <p:cTn id="16" fill="hold" nodeType="afterGroup">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7675"/>
                                        </p:tgtEl>
                                        <p:attrNameLst>
                                          <p:attrName>style.visibility</p:attrName>
                                        </p:attrNameLst>
                                      </p:cBhvr>
                                      <p:to>
                                        <p:strVal val="visible"/>
                                      </p:to>
                                    </p:set>
                                    <p:animEffect transition="in" filter="fade">
                                      <p:cBhvr>
                                        <p:cTn id="19" dur="500"/>
                                        <p:tgtEl>
                                          <p:spTgt spid="27675"/>
                                        </p:tgtEl>
                                      </p:cBhvr>
                                    </p:animEffect>
                                  </p:childTnLst>
                                </p:cTn>
                              </p:par>
                            </p:childTnLst>
                          </p:cTn>
                        </p:par>
                        <p:par>
                          <p:cTn id="20" fill="hold" nodeType="afterGroup">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7674"/>
                                        </p:tgtEl>
                                        <p:attrNameLst>
                                          <p:attrName>style.visibility</p:attrName>
                                        </p:attrNameLst>
                                      </p:cBhvr>
                                      <p:to>
                                        <p:strVal val="visible"/>
                                      </p:to>
                                    </p:set>
                                    <p:animEffect transition="in" filter="fade">
                                      <p:cBhvr>
                                        <p:cTn id="23" dur="500"/>
                                        <p:tgtEl>
                                          <p:spTgt spid="27674"/>
                                        </p:tgtEl>
                                      </p:cBhvr>
                                    </p:animEffect>
                                  </p:childTnLst>
                                </p:cTn>
                              </p:par>
                            </p:childTnLst>
                          </p:cTn>
                        </p:par>
                        <p:par>
                          <p:cTn id="24" fill="hold" nodeType="afterGroup">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27673"/>
                                        </p:tgtEl>
                                        <p:attrNameLst>
                                          <p:attrName>style.visibility</p:attrName>
                                        </p:attrNameLst>
                                      </p:cBhvr>
                                      <p:to>
                                        <p:strVal val="visible"/>
                                      </p:to>
                                    </p:set>
                                    <p:animEffect transition="in" filter="fade">
                                      <p:cBhvr>
                                        <p:cTn id="27" dur="500"/>
                                        <p:tgtEl>
                                          <p:spTgt spid="27673"/>
                                        </p:tgtEl>
                                      </p:cBhvr>
                                    </p:animEffect>
                                  </p:childTnLst>
                                </p:cTn>
                              </p:par>
                            </p:childTnLst>
                          </p:cTn>
                        </p:par>
                        <p:par>
                          <p:cTn id="28" fill="hold" nodeType="afterGroup">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27672"/>
                                        </p:tgtEl>
                                        <p:attrNameLst>
                                          <p:attrName>style.visibility</p:attrName>
                                        </p:attrNameLst>
                                      </p:cBhvr>
                                      <p:to>
                                        <p:strVal val="visible"/>
                                      </p:to>
                                    </p:set>
                                    <p:animEffect transition="in" filter="fade">
                                      <p:cBhvr>
                                        <p:cTn id="31" dur="500"/>
                                        <p:tgtEl>
                                          <p:spTgt spid="27672"/>
                                        </p:tgtEl>
                                      </p:cBhvr>
                                    </p:animEffect>
                                  </p:childTnLst>
                                </p:cTn>
                              </p:par>
                            </p:childTnLst>
                          </p:cTn>
                        </p:par>
                        <p:par>
                          <p:cTn id="32" fill="hold" nodeType="afterGroup">
                            <p:stCondLst>
                              <p:cond delay="3500"/>
                            </p:stCondLst>
                            <p:childTnLst>
                              <p:par>
                                <p:cTn id="33" presetID="10" presetClass="entr" presetSubtype="0" fill="hold" grpId="0" nodeType="afterEffect">
                                  <p:stCondLst>
                                    <p:cond delay="0"/>
                                  </p:stCondLst>
                                  <p:childTnLst>
                                    <p:set>
                                      <p:cBhvr>
                                        <p:cTn id="34" dur="1" fill="hold">
                                          <p:stCondLst>
                                            <p:cond delay="0"/>
                                          </p:stCondLst>
                                        </p:cTn>
                                        <p:tgtEl>
                                          <p:spTgt spid="27671"/>
                                        </p:tgtEl>
                                        <p:attrNameLst>
                                          <p:attrName>style.visibility</p:attrName>
                                        </p:attrNameLst>
                                      </p:cBhvr>
                                      <p:to>
                                        <p:strVal val="visible"/>
                                      </p:to>
                                    </p:set>
                                    <p:animEffect transition="in" filter="fade">
                                      <p:cBhvr>
                                        <p:cTn id="35" dur="500"/>
                                        <p:tgtEl>
                                          <p:spTgt spid="27671"/>
                                        </p:tgtEl>
                                      </p:cBhvr>
                                    </p:animEffect>
                                  </p:childTnLst>
                                </p:cTn>
                              </p:par>
                            </p:childTnLst>
                          </p:cTn>
                        </p:par>
                        <p:par>
                          <p:cTn id="36" fill="hold" nodeType="afterGroup">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27670"/>
                                        </p:tgtEl>
                                        <p:attrNameLst>
                                          <p:attrName>style.visibility</p:attrName>
                                        </p:attrNameLst>
                                      </p:cBhvr>
                                      <p:to>
                                        <p:strVal val="visible"/>
                                      </p:to>
                                    </p:set>
                                    <p:animEffect transition="in" filter="fade">
                                      <p:cBhvr>
                                        <p:cTn id="39" dur="500"/>
                                        <p:tgtEl>
                                          <p:spTgt spid="27670"/>
                                        </p:tgtEl>
                                      </p:cBhvr>
                                    </p:animEffect>
                                  </p:childTnLst>
                                </p:cTn>
                              </p:par>
                            </p:childTnLst>
                          </p:cTn>
                        </p:par>
                        <p:par>
                          <p:cTn id="40" fill="hold" nodeType="afterGroup">
                            <p:stCondLst>
                              <p:cond delay="4500"/>
                            </p:stCondLst>
                            <p:childTnLst>
                              <p:par>
                                <p:cTn id="41" presetID="10" presetClass="entr" presetSubtype="0" fill="hold" grpId="0" nodeType="afterEffect">
                                  <p:stCondLst>
                                    <p:cond delay="0"/>
                                  </p:stCondLst>
                                  <p:childTnLst>
                                    <p:set>
                                      <p:cBhvr>
                                        <p:cTn id="42" dur="1" fill="hold">
                                          <p:stCondLst>
                                            <p:cond delay="0"/>
                                          </p:stCondLst>
                                        </p:cTn>
                                        <p:tgtEl>
                                          <p:spTgt spid="27669"/>
                                        </p:tgtEl>
                                        <p:attrNameLst>
                                          <p:attrName>style.visibility</p:attrName>
                                        </p:attrNameLst>
                                      </p:cBhvr>
                                      <p:to>
                                        <p:strVal val="visible"/>
                                      </p:to>
                                    </p:set>
                                    <p:animEffect transition="in" filter="fade">
                                      <p:cBhvr>
                                        <p:cTn id="43" dur="500"/>
                                        <p:tgtEl>
                                          <p:spTgt spid="27669"/>
                                        </p:tgtEl>
                                      </p:cBhvr>
                                    </p:animEffect>
                                  </p:childTnLst>
                                </p:cTn>
                              </p:par>
                            </p:childTnLst>
                          </p:cTn>
                        </p:par>
                        <p:par>
                          <p:cTn id="44" fill="hold" nodeType="afterGroup">
                            <p:stCondLst>
                              <p:cond delay="5000"/>
                            </p:stCondLst>
                            <p:childTnLst>
                              <p:par>
                                <p:cTn id="45" presetID="10" presetClass="entr" presetSubtype="0" fill="hold" grpId="0" nodeType="afterEffect">
                                  <p:stCondLst>
                                    <p:cond delay="0"/>
                                  </p:stCondLst>
                                  <p:childTnLst>
                                    <p:set>
                                      <p:cBhvr>
                                        <p:cTn id="46" dur="1" fill="hold">
                                          <p:stCondLst>
                                            <p:cond delay="0"/>
                                          </p:stCondLst>
                                        </p:cTn>
                                        <p:tgtEl>
                                          <p:spTgt spid="27668"/>
                                        </p:tgtEl>
                                        <p:attrNameLst>
                                          <p:attrName>style.visibility</p:attrName>
                                        </p:attrNameLst>
                                      </p:cBhvr>
                                      <p:to>
                                        <p:strVal val="visible"/>
                                      </p:to>
                                    </p:set>
                                    <p:animEffect transition="in" filter="fade">
                                      <p:cBhvr>
                                        <p:cTn id="47" dur="500"/>
                                        <p:tgtEl>
                                          <p:spTgt spid="27668"/>
                                        </p:tgtEl>
                                      </p:cBhvr>
                                    </p:animEffect>
                                  </p:childTnLst>
                                </p:cTn>
                              </p:par>
                            </p:childTnLst>
                          </p:cTn>
                        </p:par>
                        <p:par>
                          <p:cTn id="48" fill="hold" nodeType="afterGroup">
                            <p:stCondLst>
                              <p:cond delay="5500"/>
                            </p:stCondLst>
                            <p:childTnLst>
                              <p:par>
                                <p:cTn id="49" presetID="10" presetClass="entr" presetSubtype="0" fill="hold" grpId="0" nodeType="afterEffect">
                                  <p:stCondLst>
                                    <p:cond delay="0"/>
                                  </p:stCondLst>
                                  <p:childTnLst>
                                    <p:set>
                                      <p:cBhvr>
                                        <p:cTn id="50" dur="1" fill="hold">
                                          <p:stCondLst>
                                            <p:cond delay="0"/>
                                          </p:stCondLst>
                                        </p:cTn>
                                        <p:tgtEl>
                                          <p:spTgt spid="27679"/>
                                        </p:tgtEl>
                                        <p:attrNameLst>
                                          <p:attrName>style.visibility</p:attrName>
                                        </p:attrNameLst>
                                      </p:cBhvr>
                                      <p:to>
                                        <p:strVal val="visible"/>
                                      </p:to>
                                    </p:set>
                                    <p:animEffect transition="in" filter="fade">
                                      <p:cBhvr>
                                        <p:cTn id="51" dur="500"/>
                                        <p:tgtEl>
                                          <p:spTgt spid="27679"/>
                                        </p:tgtEl>
                                      </p:cBhvr>
                                    </p:animEffect>
                                  </p:childTnLst>
                                </p:cTn>
                              </p:par>
                            </p:childTnLst>
                          </p:cTn>
                        </p:par>
                        <p:par>
                          <p:cTn id="52" fill="hold" nodeType="afterGroup">
                            <p:stCondLst>
                              <p:cond delay="6000"/>
                            </p:stCondLst>
                            <p:childTnLst>
                              <p:par>
                                <p:cTn id="53" presetID="10" presetClass="entr" presetSubtype="0" fill="hold" grpId="0" nodeType="afterEffect">
                                  <p:stCondLst>
                                    <p:cond delay="0"/>
                                  </p:stCondLst>
                                  <p:childTnLst>
                                    <p:set>
                                      <p:cBhvr>
                                        <p:cTn id="54" dur="1" fill="hold">
                                          <p:stCondLst>
                                            <p:cond delay="0"/>
                                          </p:stCondLst>
                                        </p:cTn>
                                        <p:tgtEl>
                                          <p:spTgt spid="27680"/>
                                        </p:tgtEl>
                                        <p:attrNameLst>
                                          <p:attrName>style.visibility</p:attrName>
                                        </p:attrNameLst>
                                      </p:cBhvr>
                                      <p:to>
                                        <p:strVal val="visible"/>
                                      </p:to>
                                    </p:set>
                                    <p:animEffect transition="in" filter="fade">
                                      <p:cBhvr>
                                        <p:cTn id="55" dur="500"/>
                                        <p:tgtEl>
                                          <p:spTgt spid="27680"/>
                                        </p:tgtEl>
                                      </p:cBhvr>
                                    </p:animEffect>
                                  </p:childTnLst>
                                </p:cTn>
                              </p:par>
                            </p:childTnLst>
                          </p:cTn>
                        </p:par>
                        <p:par>
                          <p:cTn id="56" fill="hold" nodeType="afterGroup">
                            <p:stCondLst>
                              <p:cond delay="6500"/>
                            </p:stCondLst>
                            <p:childTnLst>
                              <p:par>
                                <p:cTn id="57" presetID="10" presetClass="entr" presetSubtype="0" fill="hold" grpId="0" nodeType="afterEffect">
                                  <p:stCondLst>
                                    <p:cond delay="0"/>
                                  </p:stCondLst>
                                  <p:childTnLst>
                                    <p:set>
                                      <p:cBhvr>
                                        <p:cTn id="58" dur="1" fill="hold">
                                          <p:stCondLst>
                                            <p:cond delay="0"/>
                                          </p:stCondLst>
                                        </p:cTn>
                                        <p:tgtEl>
                                          <p:spTgt spid="27681"/>
                                        </p:tgtEl>
                                        <p:attrNameLst>
                                          <p:attrName>style.visibility</p:attrName>
                                        </p:attrNameLst>
                                      </p:cBhvr>
                                      <p:to>
                                        <p:strVal val="visible"/>
                                      </p:to>
                                    </p:set>
                                    <p:animEffect transition="in" filter="fade">
                                      <p:cBhvr>
                                        <p:cTn id="59" dur="500"/>
                                        <p:tgtEl>
                                          <p:spTgt spid="27681"/>
                                        </p:tgtEl>
                                      </p:cBhvr>
                                    </p:animEffect>
                                  </p:childTnLst>
                                </p:cTn>
                              </p:par>
                            </p:childTnLst>
                          </p:cTn>
                        </p:par>
                        <p:par>
                          <p:cTn id="60" fill="hold" nodeType="afterGroup">
                            <p:stCondLst>
                              <p:cond delay="7000"/>
                            </p:stCondLst>
                            <p:childTnLst>
                              <p:par>
                                <p:cTn id="61" presetID="10" presetClass="entr" presetSubtype="0" fill="hold" grpId="0" nodeType="afterEffect">
                                  <p:stCondLst>
                                    <p:cond delay="0"/>
                                  </p:stCondLst>
                                  <p:childTnLst>
                                    <p:set>
                                      <p:cBhvr>
                                        <p:cTn id="62" dur="1" fill="hold">
                                          <p:stCondLst>
                                            <p:cond delay="0"/>
                                          </p:stCondLst>
                                        </p:cTn>
                                        <p:tgtEl>
                                          <p:spTgt spid="27682"/>
                                        </p:tgtEl>
                                        <p:attrNameLst>
                                          <p:attrName>style.visibility</p:attrName>
                                        </p:attrNameLst>
                                      </p:cBhvr>
                                      <p:to>
                                        <p:strVal val="visible"/>
                                      </p:to>
                                    </p:set>
                                    <p:animEffect transition="in" filter="fade">
                                      <p:cBhvr>
                                        <p:cTn id="63" dur="500"/>
                                        <p:tgtEl>
                                          <p:spTgt spid="27682"/>
                                        </p:tgtEl>
                                      </p:cBhvr>
                                    </p:animEffect>
                                  </p:childTnLst>
                                </p:cTn>
                              </p:par>
                            </p:childTnLst>
                          </p:cTn>
                        </p:par>
                        <p:par>
                          <p:cTn id="64" fill="hold" nodeType="afterGroup">
                            <p:stCondLst>
                              <p:cond delay="7500"/>
                            </p:stCondLst>
                            <p:childTnLst>
                              <p:par>
                                <p:cTn id="65" presetID="10" presetClass="entr" presetSubtype="0" fill="hold" grpId="0" nodeType="afterEffect">
                                  <p:stCondLst>
                                    <p:cond delay="0"/>
                                  </p:stCondLst>
                                  <p:childTnLst>
                                    <p:set>
                                      <p:cBhvr>
                                        <p:cTn id="66" dur="1" fill="hold">
                                          <p:stCondLst>
                                            <p:cond delay="0"/>
                                          </p:stCondLst>
                                        </p:cTn>
                                        <p:tgtEl>
                                          <p:spTgt spid="27683"/>
                                        </p:tgtEl>
                                        <p:attrNameLst>
                                          <p:attrName>style.visibility</p:attrName>
                                        </p:attrNameLst>
                                      </p:cBhvr>
                                      <p:to>
                                        <p:strVal val="visible"/>
                                      </p:to>
                                    </p:set>
                                    <p:animEffect transition="in" filter="fade">
                                      <p:cBhvr>
                                        <p:cTn id="67" dur="500"/>
                                        <p:tgtEl>
                                          <p:spTgt spid="276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68" grpId="0" animBg="1"/>
      <p:bldP spid="27669" grpId="0" animBg="1"/>
      <p:bldP spid="27670" grpId="0" animBg="1"/>
      <p:bldP spid="27671" grpId="0" animBg="1"/>
      <p:bldP spid="27672" grpId="0" animBg="1"/>
      <p:bldP spid="27673" grpId="0" animBg="1"/>
      <p:bldP spid="27674" grpId="0" animBg="1"/>
      <p:bldP spid="27675" grpId="0" animBg="1"/>
      <p:bldP spid="27676" grpId="0" animBg="1"/>
      <p:bldP spid="27677" grpId="0" animBg="1"/>
      <p:bldP spid="27678" grpId="0" animBg="1"/>
      <p:bldP spid="27679" grpId="0" animBg="1"/>
      <p:bldP spid="27680" grpId="0" animBg="1"/>
      <p:bldP spid="27681" grpId="0" animBg="1"/>
      <p:bldP spid="27682" grpId="0" animBg="1"/>
      <p:bldP spid="27683"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67" name="Freeform 19"/>
          <p:cNvSpPr>
            <a:spLocks/>
          </p:cNvSpPr>
          <p:nvPr/>
        </p:nvSpPr>
        <p:spPr bwMode="auto">
          <a:xfrm>
            <a:off x="4022725" y="503238"/>
            <a:ext cx="1096963" cy="5484812"/>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7652" name="Freeform 4"/>
          <p:cNvSpPr>
            <a:spLocks/>
          </p:cNvSpPr>
          <p:nvPr/>
        </p:nvSpPr>
        <p:spPr bwMode="auto">
          <a:xfrm>
            <a:off x="4022725" y="503238"/>
            <a:ext cx="1096963" cy="5484812"/>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7653" name="Rectangle 5"/>
          <p:cNvSpPr>
            <a:spLocks noChangeArrowheads="1"/>
          </p:cNvSpPr>
          <p:nvPr/>
        </p:nvSpPr>
        <p:spPr bwMode="auto">
          <a:xfrm>
            <a:off x="4022725" y="1601788"/>
            <a:ext cx="363538" cy="4386262"/>
          </a:xfrm>
          <a:prstGeom prst="rect">
            <a:avLst/>
          </a:prstGeom>
          <a:solidFill>
            <a:srgbClr val="993300"/>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27654" name="Freeform 6"/>
          <p:cNvSpPr>
            <a:spLocks/>
          </p:cNvSpPr>
          <p:nvPr/>
        </p:nvSpPr>
        <p:spPr bwMode="auto">
          <a:xfrm>
            <a:off x="4389438" y="503238"/>
            <a:ext cx="1096962" cy="5484812"/>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7658" name="Freeform 10"/>
          <p:cNvSpPr>
            <a:spLocks/>
          </p:cNvSpPr>
          <p:nvPr/>
        </p:nvSpPr>
        <p:spPr bwMode="auto">
          <a:xfrm>
            <a:off x="4022725" y="503238"/>
            <a:ext cx="1460500" cy="1098550"/>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7668" name="Freeform 20"/>
          <p:cNvSpPr>
            <a:spLocks/>
          </p:cNvSpPr>
          <p:nvPr/>
        </p:nvSpPr>
        <p:spPr bwMode="auto">
          <a:xfrm>
            <a:off x="4022725" y="4525963"/>
            <a:ext cx="1463675" cy="1096962"/>
          </a:xfrm>
          <a:custGeom>
            <a:avLst/>
            <a:gdLst>
              <a:gd name="T0" fmla="*/ 0 w 922"/>
              <a:gd name="T1" fmla="*/ 691 h 691"/>
              <a:gd name="T2" fmla="*/ 231 w 922"/>
              <a:gd name="T3" fmla="*/ 691 h 691"/>
              <a:gd name="T4" fmla="*/ 922 w 922"/>
              <a:gd name="T5" fmla="*/ 0 h 691"/>
            </a:gdLst>
            <a:ahLst/>
            <a:cxnLst>
              <a:cxn ang="0">
                <a:pos x="T0" y="T1"/>
              </a:cxn>
              <a:cxn ang="0">
                <a:pos x="T2" y="T3"/>
              </a:cxn>
              <a:cxn ang="0">
                <a:pos x="T4" y="T5"/>
              </a:cxn>
            </a:cxnLst>
            <a:rect l="0" t="0" r="r" b="b"/>
            <a:pathLst>
              <a:path w="922" h="691">
                <a:moveTo>
                  <a:pt x="0" y="691"/>
                </a:moveTo>
                <a:lnTo>
                  <a:pt x="231" y="691"/>
                </a:lnTo>
                <a:lnTo>
                  <a:pt x="922"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7669" name="Freeform 21"/>
          <p:cNvSpPr>
            <a:spLocks/>
          </p:cNvSpPr>
          <p:nvPr/>
        </p:nvSpPr>
        <p:spPr bwMode="auto">
          <a:xfrm>
            <a:off x="4022725" y="4160838"/>
            <a:ext cx="1463675" cy="1096962"/>
          </a:xfrm>
          <a:custGeom>
            <a:avLst/>
            <a:gdLst>
              <a:gd name="T0" fmla="*/ 0 w 922"/>
              <a:gd name="T1" fmla="*/ 691 h 691"/>
              <a:gd name="T2" fmla="*/ 231 w 922"/>
              <a:gd name="T3" fmla="*/ 691 h 691"/>
              <a:gd name="T4" fmla="*/ 922 w 922"/>
              <a:gd name="T5" fmla="*/ 0 h 691"/>
            </a:gdLst>
            <a:ahLst/>
            <a:cxnLst>
              <a:cxn ang="0">
                <a:pos x="T0" y="T1"/>
              </a:cxn>
              <a:cxn ang="0">
                <a:pos x="T2" y="T3"/>
              </a:cxn>
              <a:cxn ang="0">
                <a:pos x="T4" y="T5"/>
              </a:cxn>
            </a:cxnLst>
            <a:rect l="0" t="0" r="r" b="b"/>
            <a:pathLst>
              <a:path w="922" h="691">
                <a:moveTo>
                  <a:pt x="0" y="691"/>
                </a:moveTo>
                <a:lnTo>
                  <a:pt x="231" y="691"/>
                </a:lnTo>
                <a:lnTo>
                  <a:pt x="922"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7670" name="Freeform 22"/>
          <p:cNvSpPr>
            <a:spLocks/>
          </p:cNvSpPr>
          <p:nvPr/>
        </p:nvSpPr>
        <p:spPr bwMode="auto">
          <a:xfrm>
            <a:off x="4022725" y="3794125"/>
            <a:ext cx="1463675" cy="1096963"/>
          </a:xfrm>
          <a:custGeom>
            <a:avLst/>
            <a:gdLst>
              <a:gd name="T0" fmla="*/ 0 w 922"/>
              <a:gd name="T1" fmla="*/ 691 h 691"/>
              <a:gd name="T2" fmla="*/ 231 w 922"/>
              <a:gd name="T3" fmla="*/ 691 h 691"/>
              <a:gd name="T4" fmla="*/ 922 w 922"/>
              <a:gd name="T5" fmla="*/ 0 h 691"/>
            </a:gdLst>
            <a:ahLst/>
            <a:cxnLst>
              <a:cxn ang="0">
                <a:pos x="T0" y="T1"/>
              </a:cxn>
              <a:cxn ang="0">
                <a:pos x="T2" y="T3"/>
              </a:cxn>
              <a:cxn ang="0">
                <a:pos x="T4" y="T5"/>
              </a:cxn>
            </a:cxnLst>
            <a:rect l="0" t="0" r="r" b="b"/>
            <a:pathLst>
              <a:path w="922" h="691">
                <a:moveTo>
                  <a:pt x="0" y="691"/>
                </a:moveTo>
                <a:lnTo>
                  <a:pt x="231" y="691"/>
                </a:lnTo>
                <a:lnTo>
                  <a:pt x="922"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7671" name="Freeform 23"/>
          <p:cNvSpPr>
            <a:spLocks/>
          </p:cNvSpPr>
          <p:nvPr/>
        </p:nvSpPr>
        <p:spPr bwMode="auto">
          <a:xfrm>
            <a:off x="4022725" y="3429000"/>
            <a:ext cx="1463675" cy="1096963"/>
          </a:xfrm>
          <a:custGeom>
            <a:avLst/>
            <a:gdLst>
              <a:gd name="T0" fmla="*/ 0 w 922"/>
              <a:gd name="T1" fmla="*/ 691 h 691"/>
              <a:gd name="T2" fmla="*/ 231 w 922"/>
              <a:gd name="T3" fmla="*/ 691 h 691"/>
              <a:gd name="T4" fmla="*/ 922 w 922"/>
              <a:gd name="T5" fmla="*/ 0 h 691"/>
            </a:gdLst>
            <a:ahLst/>
            <a:cxnLst>
              <a:cxn ang="0">
                <a:pos x="T0" y="T1"/>
              </a:cxn>
              <a:cxn ang="0">
                <a:pos x="T2" y="T3"/>
              </a:cxn>
              <a:cxn ang="0">
                <a:pos x="T4" y="T5"/>
              </a:cxn>
            </a:cxnLst>
            <a:rect l="0" t="0" r="r" b="b"/>
            <a:pathLst>
              <a:path w="922" h="691">
                <a:moveTo>
                  <a:pt x="0" y="691"/>
                </a:moveTo>
                <a:lnTo>
                  <a:pt x="231" y="691"/>
                </a:lnTo>
                <a:lnTo>
                  <a:pt x="922"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7672" name="Freeform 24"/>
          <p:cNvSpPr>
            <a:spLocks/>
          </p:cNvSpPr>
          <p:nvPr/>
        </p:nvSpPr>
        <p:spPr bwMode="auto">
          <a:xfrm>
            <a:off x="4022725" y="3063875"/>
            <a:ext cx="1463675" cy="1096963"/>
          </a:xfrm>
          <a:custGeom>
            <a:avLst/>
            <a:gdLst>
              <a:gd name="T0" fmla="*/ 0 w 922"/>
              <a:gd name="T1" fmla="*/ 691 h 691"/>
              <a:gd name="T2" fmla="*/ 231 w 922"/>
              <a:gd name="T3" fmla="*/ 691 h 691"/>
              <a:gd name="T4" fmla="*/ 922 w 922"/>
              <a:gd name="T5" fmla="*/ 0 h 691"/>
            </a:gdLst>
            <a:ahLst/>
            <a:cxnLst>
              <a:cxn ang="0">
                <a:pos x="T0" y="T1"/>
              </a:cxn>
              <a:cxn ang="0">
                <a:pos x="T2" y="T3"/>
              </a:cxn>
              <a:cxn ang="0">
                <a:pos x="T4" y="T5"/>
              </a:cxn>
            </a:cxnLst>
            <a:rect l="0" t="0" r="r" b="b"/>
            <a:pathLst>
              <a:path w="922" h="691">
                <a:moveTo>
                  <a:pt x="0" y="691"/>
                </a:moveTo>
                <a:lnTo>
                  <a:pt x="231" y="691"/>
                </a:lnTo>
                <a:lnTo>
                  <a:pt x="922"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7673" name="Freeform 25"/>
          <p:cNvSpPr>
            <a:spLocks/>
          </p:cNvSpPr>
          <p:nvPr/>
        </p:nvSpPr>
        <p:spPr bwMode="auto">
          <a:xfrm>
            <a:off x="4022725" y="2698750"/>
            <a:ext cx="1463675" cy="1096963"/>
          </a:xfrm>
          <a:custGeom>
            <a:avLst/>
            <a:gdLst>
              <a:gd name="T0" fmla="*/ 0 w 922"/>
              <a:gd name="T1" fmla="*/ 691 h 691"/>
              <a:gd name="T2" fmla="*/ 231 w 922"/>
              <a:gd name="T3" fmla="*/ 691 h 691"/>
              <a:gd name="T4" fmla="*/ 922 w 922"/>
              <a:gd name="T5" fmla="*/ 0 h 691"/>
            </a:gdLst>
            <a:ahLst/>
            <a:cxnLst>
              <a:cxn ang="0">
                <a:pos x="T0" y="T1"/>
              </a:cxn>
              <a:cxn ang="0">
                <a:pos x="T2" y="T3"/>
              </a:cxn>
              <a:cxn ang="0">
                <a:pos x="T4" y="T5"/>
              </a:cxn>
            </a:cxnLst>
            <a:rect l="0" t="0" r="r" b="b"/>
            <a:pathLst>
              <a:path w="922" h="691">
                <a:moveTo>
                  <a:pt x="0" y="691"/>
                </a:moveTo>
                <a:lnTo>
                  <a:pt x="231" y="691"/>
                </a:lnTo>
                <a:lnTo>
                  <a:pt x="922"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7674" name="Freeform 26"/>
          <p:cNvSpPr>
            <a:spLocks/>
          </p:cNvSpPr>
          <p:nvPr/>
        </p:nvSpPr>
        <p:spPr bwMode="auto">
          <a:xfrm>
            <a:off x="4022725" y="2332038"/>
            <a:ext cx="1463675" cy="1096962"/>
          </a:xfrm>
          <a:custGeom>
            <a:avLst/>
            <a:gdLst>
              <a:gd name="T0" fmla="*/ 0 w 922"/>
              <a:gd name="T1" fmla="*/ 691 h 691"/>
              <a:gd name="T2" fmla="*/ 231 w 922"/>
              <a:gd name="T3" fmla="*/ 691 h 691"/>
              <a:gd name="T4" fmla="*/ 922 w 922"/>
              <a:gd name="T5" fmla="*/ 0 h 691"/>
            </a:gdLst>
            <a:ahLst/>
            <a:cxnLst>
              <a:cxn ang="0">
                <a:pos x="T0" y="T1"/>
              </a:cxn>
              <a:cxn ang="0">
                <a:pos x="T2" y="T3"/>
              </a:cxn>
              <a:cxn ang="0">
                <a:pos x="T4" y="T5"/>
              </a:cxn>
            </a:cxnLst>
            <a:rect l="0" t="0" r="r" b="b"/>
            <a:pathLst>
              <a:path w="922" h="691">
                <a:moveTo>
                  <a:pt x="0" y="691"/>
                </a:moveTo>
                <a:lnTo>
                  <a:pt x="231" y="691"/>
                </a:lnTo>
                <a:lnTo>
                  <a:pt x="922"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7675" name="Freeform 27"/>
          <p:cNvSpPr>
            <a:spLocks/>
          </p:cNvSpPr>
          <p:nvPr/>
        </p:nvSpPr>
        <p:spPr bwMode="auto">
          <a:xfrm>
            <a:off x="4022725" y="1966913"/>
            <a:ext cx="1463675" cy="1096962"/>
          </a:xfrm>
          <a:custGeom>
            <a:avLst/>
            <a:gdLst>
              <a:gd name="T0" fmla="*/ 0 w 922"/>
              <a:gd name="T1" fmla="*/ 691 h 691"/>
              <a:gd name="T2" fmla="*/ 231 w 922"/>
              <a:gd name="T3" fmla="*/ 691 h 691"/>
              <a:gd name="T4" fmla="*/ 922 w 922"/>
              <a:gd name="T5" fmla="*/ 0 h 691"/>
            </a:gdLst>
            <a:ahLst/>
            <a:cxnLst>
              <a:cxn ang="0">
                <a:pos x="T0" y="T1"/>
              </a:cxn>
              <a:cxn ang="0">
                <a:pos x="T2" y="T3"/>
              </a:cxn>
              <a:cxn ang="0">
                <a:pos x="T4" y="T5"/>
              </a:cxn>
            </a:cxnLst>
            <a:rect l="0" t="0" r="r" b="b"/>
            <a:pathLst>
              <a:path w="922" h="691">
                <a:moveTo>
                  <a:pt x="0" y="691"/>
                </a:moveTo>
                <a:lnTo>
                  <a:pt x="231" y="691"/>
                </a:lnTo>
                <a:lnTo>
                  <a:pt x="922"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7676" name="Freeform 28"/>
          <p:cNvSpPr>
            <a:spLocks/>
          </p:cNvSpPr>
          <p:nvPr/>
        </p:nvSpPr>
        <p:spPr bwMode="auto">
          <a:xfrm>
            <a:off x="4022725" y="1600200"/>
            <a:ext cx="1463675" cy="1096963"/>
          </a:xfrm>
          <a:custGeom>
            <a:avLst/>
            <a:gdLst>
              <a:gd name="T0" fmla="*/ 0 w 922"/>
              <a:gd name="T1" fmla="*/ 691 h 691"/>
              <a:gd name="T2" fmla="*/ 231 w 922"/>
              <a:gd name="T3" fmla="*/ 691 h 691"/>
              <a:gd name="T4" fmla="*/ 922 w 922"/>
              <a:gd name="T5" fmla="*/ 0 h 691"/>
            </a:gdLst>
            <a:ahLst/>
            <a:cxnLst>
              <a:cxn ang="0">
                <a:pos x="T0" y="T1"/>
              </a:cxn>
              <a:cxn ang="0">
                <a:pos x="T2" y="T3"/>
              </a:cxn>
              <a:cxn ang="0">
                <a:pos x="T4" y="T5"/>
              </a:cxn>
            </a:cxnLst>
            <a:rect l="0" t="0" r="r" b="b"/>
            <a:pathLst>
              <a:path w="922" h="691">
                <a:moveTo>
                  <a:pt x="0" y="691"/>
                </a:moveTo>
                <a:lnTo>
                  <a:pt x="231" y="691"/>
                </a:lnTo>
                <a:lnTo>
                  <a:pt x="922"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7677" name="Freeform 29"/>
          <p:cNvSpPr>
            <a:spLocks/>
          </p:cNvSpPr>
          <p:nvPr/>
        </p:nvSpPr>
        <p:spPr bwMode="auto">
          <a:xfrm>
            <a:off x="4022725" y="1235075"/>
            <a:ext cx="1463675" cy="1096963"/>
          </a:xfrm>
          <a:custGeom>
            <a:avLst/>
            <a:gdLst>
              <a:gd name="T0" fmla="*/ 0 w 922"/>
              <a:gd name="T1" fmla="*/ 691 h 691"/>
              <a:gd name="T2" fmla="*/ 231 w 922"/>
              <a:gd name="T3" fmla="*/ 691 h 691"/>
              <a:gd name="T4" fmla="*/ 922 w 922"/>
              <a:gd name="T5" fmla="*/ 0 h 691"/>
            </a:gdLst>
            <a:ahLst/>
            <a:cxnLst>
              <a:cxn ang="0">
                <a:pos x="T0" y="T1"/>
              </a:cxn>
              <a:cxn ang="0">
                <a:pos x="T2" y="T3"/>
              </a:cxn>
              <a:cxn ang="0">
                <a:pos x="T4" y="T5"/>
              </a:cxn>
            </a:cxnLst>
            <a:rect l="0" t="0" r="r" b="b"/>
            <a:pathLst>
              <a:path w="922" h="691">
                <a:moveTo>
                  <a:pt x="0" y="691"/>
                </a:moveTo>
                <a:lnTo>
                  <a:pt x="231" y="691"/>
                </a:lnTo>
                <a:lnTo>
                  <a:pt x="922"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7678" name="Freeform 30"/>
          <p:cNvSpPr>
            <a:spLocks/>
          </p:cNvSpPr>
          <p:nvPr/>
        </p:nvSpPr>
        <p:spPr bwMode="auto">
          <a:xfrm>
            <a:off x="4022725" y="868363"/>
            <a:ext cx="1463675" cy="1096962"/>
          </a:xfrm>
          <a:custGeom>
            <a:avLst/>
            <a:gdLst>
              <a:gd name="T0" fmla="*/ 0 w 922"/>
              <a:gd name="T1" fmla="*/ 691 h 691"/>
              <a:gd name="T2" fmla="*/ 231 w 922"/>
              <a:gd name="T3" fmla="*/ 691 h 691"/>
              <a:gd name="T4" fmla="*/ 922 w 922"/>
              <a:gd name="T5" fmla="*/ 0 h 691"/>
            </a:gdLst>
            <a:ahLst/>
            <a:cxnLst>
              <a:cxn ang="0">
                <a:pos x="T0" y="T1"/>
              </a:cxn>
              <a:cxn ang="0">
                <a:pos x="T2" y="T3"/>
              </a:cxn>
              <a:cxn ang="0">
                <a:pos x="T4" y="T5"/>
              </a:cxn>
            </a:cxnLst>
            <a:rect l="0" t="0" r="r" b="b"/>
            <a:pathLst>
              <a:path w="922" h="691">
                <a:moveTo>
                  <a:pt x="0" y="691"/>
                </a:moveTo>
                <a:lnTo>
                  <a:pt x="231" y="691"/>
                </a:lnTo>
                <a:lnTo>
                  <a:pt x="922" y="0"/>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7679" name="Freeform 31"/>
          <p:cNvSpPr>
            <a:spLocks/>
          </p:cNvSpPr>
          <p:nvPr/>
        </p:nvSpPr>
        <p:spPr bwMode="auto">
          <a:xfrm>
            <a:off x="4206875" y="1417638"/>
            <a:ext cx="365125" cy="4388776"/>
          </a:xfrm>
          <a:custGeom>
            <a:avLst/>
            <a:gdLst>
              <a:gd name="T0" fmla="*/ 0 w 230"/>
              <a:gd name="T1" fmla="*/ 0 h 2707"/>
              <a:gd name="T2" fmla="*/ 230 w 230"/>
              <a:gd name="T3" fmla="*/ 0 h 2707"/>
              <a:gd name="T4" fmla="*/ 230 w 230"/>
              <a:gd name="T5" fmla="*/ 2707 h 2707"/>
            </a:gdLst>
            <a:ahLst/>
            <a:cxnLst>
              <a:cxn ang="0">
                <a:pos x="T0" y="T1"/>
              </a:cxn>
              <a:cxn ang="0">
                <a:pos x="T2" y="T3"/>
              </a:cxn>
              <a:cxn ang="0">
                <a:pos x="T4" y="T5"/>
              </a:cxn>
            </a:cxnLst>
            <a:rect l="0" t="0" r="r" b="b"/>
            <a:pathLst>
              <a:path w="230" h="2707">
                <a:moveTo>
                  <a:pt x="0" y="0"/>
                </a:moveTo>
                <a:lnTo>
                  <a:pt x="230" y="0"/>
                </a:lnTo>
                <a:lnTo>
                  <a:pt x="230" y="2707"/>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7680" name="Freeform 32"/>
          <p:cNvSpPr>
            <a:spLocks/>
          </p:cNvSpPr>
          <p:nvPr/>
        </p:nvSpPr>
        <p:spPr bwMode="auto">
          <a:xfrm>
            <a:off x="4389438" y="1235075"/>
            <a:ext cx="365125" cy="4388461"/>
          </a:xfrm>
          <a:custGeom>
            <a:avLst/>
            <a:gdLst>
              <a:gd name="T0" fmla="*/ 0 w 230"/>
              <a:gd name="T1" fmla="*/ 0 h 2707"/>
              <a:gd name="T2" fmla="*/ 230 w 230"/>
              <a:gd name="T3" fmla="*/ 0 h 2707"/>
              <a:gd name="T4" fmla="*/ 230 w 230"/>
              <a:gd name="T5" fmla="*/ 2707 h 2707"/>
            </a:gdLst>
            <a:ahLst/>
            <a:cxnLst>
              <a:cxn ang="0">
                <a:pos x="T0" y="T1"/>
              </a:cxn>
              <a:cxn ang="0">
                <a:pos x="T2" y="T3"/>
              </a:cxn>
              <a:cxn ang="0">
                <a:pos x="T4" y="T5"/>
              </a:cxn>
            </a:cxnLst>
            <a:rect l="0" t="0" r="r" b="b"/>
            <a:pathLst>
              <a:path w="230" h="2707">
                <a:moveTo>
                  <a:pt x="0" y="0"/>
                </a:moveTo>
                <a:lnTo>
                  <a:pt x="230" y="0"/>
                </a:lnTo>
                <a:lnTo>
                  <a:pt x="230" y="2707"/>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7681" name="Freeform 33"/>
          <p:cNvSpPr>
            <a:spLocks/>
          </p:cNvSpPr>
          <p:nvPr/>
        </p:nvSpPr>
        <p:spPr bwMode="auto">
          <a:xfrm>
            <a:off x="4572000" y="1050925"/>
            <a:ext cx="365125" cy="4389733"/>
          </a:xfrm>
          <a:custGeom>
            <a:avLst/>
            <a:gdLst>
              <a:gd name="T0" fmla="*/ 0 w 230"/>
              <a:gd name="T1" fmla="*/ 0 h 2707"/>
              <a:gd name="T2" fmla="*/ 230 w 230"/>
              <a:gd name="T3" fmla="*/ 0 h 2707"/>
              <a:gd name="T4" fmla="*/ 230 w 230"/>
              <a:gd name="T5" fmla="*/ 2707 h 2707"/>
            </a:gdLst>
            <a:ahLst/>
            <a:cxnLst>
              <a:cxn ang="0">
                <a:pos x="T0" y="T1"/>
              </a:cxn>
              <a:cxn ang="0">
                <a:pos x="T2" y="T3"/>
              </a:cxn>
              <a:cxn ang="0">
                <a:pos x="T4" y="T5"/>
              </a:cxn>
            </a:cxnLst>
            <a:rect l="0" t="0" r="r" b="b"/>
            <a:pathLst>
              <a:path w="230" h="2707">
                <a:moveTo>
                  <a:pt x="0" y="0"/>
                </a:moveTo>
                <a:lnTo>
                  <a:pt x="230" y="0"/>
                </a:lnTo>
                <a:lnTo>
                  <a:pt x="230" y="2707"/>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7682" name="Freeform 34"/>
          <p:cNvSpPr>
            <a:spLocks/>
          </p:cNvSpPr>
          <p:nvPr/>
        </p:nvSpPr>
        <p:spPr bwMode="auto">
          <a:xfrm>
            <a:off x="4754563" y="868362"/>
            <a:ext cx="365125" cy="4389417"/>
          </a:xfrm>
          <a:custGeom>
            <a:avLst/>
            <a:gdLst>
              <a:gd name="T0" fmla="*/ 0 w 230"/>
              <a:gd name="T1" fmla="*/ 0 h 2707"/>
              <a:gd name="T2" fmla="*/ 230 w 230"/>
              <a:gd name="T3" fmla="*/ 0 h 2707"/>
              <a:gd name="T4" fmla="*/ 230 w 230"/>
              <a:gd name="T5" fmla="*/ 2707 h 2707"/>
            </a:gdLst>
            <a:ahLst/>
            <a:cxnLst>
              <a:cxn ang="0">
                <a:pos x="T0" y="T1"/>
              </a:cxn>
              <a:cxn ang="0">
                <a:pos x="T2" y="T3"/>
              </a:cxn>
              <a:cxn ang="0">
                <a:pos x="T4" y="T5"/>
              </a:cxn>
            </a:cxnLst>
            <a:rect l="0" t="0" r="r" b="b"/>
            <a:pathLst>
              <a:path w="230" h="2707">
                <a:moveTo>
                  <a:pt x="0" y="0"/>
                </a:moveTo>
                <a:lnTo>
                  <a:pt x="230" y="0"/>
                </a:lnTo>
                <a:lnTo>
                  <a:pt x="230" y="2707"/>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7683" name="Freeform 35"/>
          <p:cNvSpPr>
            <a:spLocks/>
          </p:cNvSpPr>
          <p:nvPr/>
        </p:nvSpPr>
        <p:spPr bwMode="auto">
          <a:xfrm>
            <a:off x="4937125" y="685800"/>
            <a:ext cx="365125" cy="4389102"/>
          </a:xfrm>
          <a:custGeom>
            <a:avLst/>
            <a:gdLst>
              <a:gd name="T0" fmla="*/ 0 w 230"/>
              <a:gd name="T1" fmla="*/ 0 h 2707"/>
              <a:gd name="T2" fmla="*/ 230 w 230"/>
              <a:gd name="T3" fmla="*/ 0 h 2707"/>
              <a:gd name="T4" fmla="*/ 230 w 230"/>
              <a:gd name="T5" fmla="*/ 2707 h 2707"/>
            </a:gdLst>
            <a:ahLst/>
            <a:cxnLst>
              <a:cxn ang="0">
                <a:pos x="T0" y="T1"/>
              </a:cxn>
              <a:cxn ang="0">
                <a:pos x="T2" y="T3"/>
              </a:cxn>
              <a:cxn ang="0">
                <a:pos x="T4" y="T5"/>
              </a:cxn>
            </a:cxnLst>
            <a:rect l="0" t="0" r="r" b="b"/>
            <a:pathLst>
              <a:path w="230" h="2707">
                <a:moveTo>
                  <a:pt x="0" y="0"/>
                </a:moveTo>
                <a:lnTo>
                  <a:pt x="230" y="0"/>
                </a:lnTo>
                <a:lnTo>
                  <a:pt x="230" y="2707"/>
                </a:ln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rgbClr val="993300"/>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grpSp>
        <p:nvGrpSpPr>
          <p:cNvPr id="10" name="Group 9"/>
          <p:cNvGrpSpPr/>
          <p:nvPr/>
        </p:nvGrpSpPr>
        <p:grpSpPr>
          <a:xfrm>
            <a:off x="2468903" y="5532097"/>
            <a:ext cx="2245335" cy="584776"/>
            <a:chOff x="2468903" y="5532097"/>
            <a:chExt cx="2245335" cy="584776"/>
          </a:xfrm>
        </p:grpSpPr>
        <p:cxnSp>
          <p:nvCxnSpPr>
            <p:cNvPr id="4" name="Straight Arrow Connector 3"/>
            <p:cNvCxnSpPr/>
            <p:nvPr/>
          </p:nvCxnSpPr>
          <p:spPr bwMode="auto">
            <a:xfrm>
              <a:off x="3931927" y="5623536"/>
              <a:ext cx="0" cy="365756"/>
            </a:xfrm>
            <a:prstGeom prst="straightConnector1">
              <a:avLst/>
            </a:prstGeom>
            <a:solidFill>
              <a:srgbClr val="993300">
                <a:alpha val="42999"/>
              </a:srgbClr>
            </a:solidFill>
            <a:ln w="9525" cap="flat" cmpd="sng" algn="ctr">
              <a:solidFill>
                <a:srgbClr val="008000"/>
              </a:solidFill>
              <a:prstDash val="solid"/>
              <a:round/>
              <a:headEnd type="arrow"/>
              <a:tailEnd type="arrow"/>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cxnSp>
        <p:cxnSp>
          <p:nvCxnSpPr>
            <p:cNvPr id="28" name="Straight Arrow Connector 27"/>
            <p:cNvCxnSpPr/>
            <p:nvPr/>
          </p:nvCxnSpPr>
          <p:spPr bwMode="auto">
            <a:xfrm>
              <a:off x="4006433" y="6063798"/>
              <a:ext cx="365756" cy="0"/>
            </a:xfrm>
            <a:prstGeom prst="straightConnector1">
              <a:avLst/>
            </a:prstGeom>
            <a:solidFill>
              <a:srgbClr val="993300">
                <a:alpha val="42999"/>
              </a:srgbClr>
            </a:solidFill>
            <a:ln w="9525" cap="flat" cmpd="sng" algn="ctr">
              <a:solidFill>
                <a:srgbClr val="008000"/>
              </a:solidFill>
              <a:prstDash val="solid"/>
              <a:round/>
              <a:headEnd type="arrow"/>
              <a:tailEnd type="arrow"/>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cxnSp>
        <p:cxnSp>
          <p:nvCxnSpPr>
            <p:cNvPr id="30" name="Straight Arrow Connector 29"/>
            <p:cNvCxnSpPr/>
            <p:nvPr/>
          </p:nvCxnSpPr>
          <p:spPr bwMode="auto">
            <a:xfrm flipV="1">
              <a:off x="4439921" y="5755614"/>
              <a:ext cx="274317" cy="274317"/>
            </a:xfrm>
            <a:prstGeom prst="straightConnector1">
              <a:avLst/>
            </a:prstGeom>
            <a:solidFill>
              <a:srgbClr val="993300">
                <a:alpha val="42999"/>
              </a:srgbClr>
            </a:solidFill>
            <a:ln w="9525" cap="flat" cmpd="sng" algn="ctr">
              <a:solidFill>
                <a:srgbClr val="008000"/>
              </a:solidFill>
              <a:prstDash val="solid"/>
              <a:round/>
              <a:headEnd type="arrow"/>
              <a:tailEnd type="arrow"/>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cxnSp>
        <p:sp>
          <p:nvSpPr>
            <p:cNvPr id="9" name="TextBox 8"/>
            <p:cNvSpPr txBox="1"/>
            <p:nvPr/>
          </p:nvSpPr>
          <p:spPr>
            <a:xfrm>
              <a:off x="2468903" y="5532097"/>
              <a:ext cx="1280146" cy="584776"/>
            </a:xfrm>
            <a:prstGeom prst="rect">
              <a:avLst/>
            </a:prstGeom>
            <a:noFill/>
          </p:spPr>
          <p:txBody>
            <a:bodyPr wrap="square" rtlCol="0">
              <a:spAutoFit/>
            </a:bodyPr>
            <a:lstStyle/>
            <a:p>
              <a:r>
                <a:rPr lang="en-US" sz="1600" dirty="0" smtClean="0">
                  <a:solidFill>
                    <a:srgbClr val="008000"/>
                  </a:solidFill>
                </a:rPr>
                <a:t>~3 grid unit cube</a:t>
              </a:r>
              <a:endParaRPr lang="en-US" sz="1600" dirty="0">
                <a:solidFill>
                  <a:srgbClr val="008000"/>
                </a:solidFill>
              </a:endParaRPr>
            </a:p>
          </p:txBody>
        </p:sp>
      </p:grpSp>
    </p:spTree>
    <p:extLst>
      <p:ext uri="{BB962C8B-B14F-4D97-AF65-F5344CB8AC3E}">
        <p14:creationId xmlns:p14="http://schemas.microsoft.com/office/powerpoint/2010/main" val="1950696529"/>
      </p:ext>
    </p:extLst>
  </p:cSld>
  <p:clrMapOvr>
    <a:masterClrMapping/>
  </p:clrMapOvr>
  <mc:AlternateContent xmlns:mc="http://schemas.openxmlformats.org/markup-compatibility/2006" xmlns:p14="http://schemas.microsoft.com/office/powerpoint/2010/main">
    <mc:Choice Requires="p14">
      <p:transition p14:dur="10">
        <p:fade/>
      </p:transition>
    </mc:Choice>
    <mc:Fallback xmlns="">
      <p:transition xmlns:p14="http://schemas.microsoft.com/office/powerpoint/2010/main">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circle(in)">
                                      <p:cBhvr>
                                        <p:cTn id="7" dur="10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500"/>
                                        <p:tgtEl>
                                          <p:spTgt spid="10"/>
                                        </p:tgtEl>
                                      </p:cBhvr>
                                    </p:animEffect>
                                    <p:set>
                                      <p:cBhvr>
                                        <p:cTn id="12"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3306" name="Group 2586"/>
          <p:cNvGrpSpPr>
            <a:grpSpLocks/>
          </p:cNvGrpSpPr>
          <p:nvPr/>
        </p:nvGrpSpPr>
        <p:grpSpPr bwMode="auto">
          <a:xfrm>
            <a:off x="-1554163" y="503238"/>
            <a:ext cx="1465263" cy="5486400"/>
            <a:chOff x="2534" y="317"/>
            <a:chExt cx="923" cy="3456"/>
          </a:xfrm>
        </p:grpSpPr>
        <p:grpSp>
          <p:nvGrpSpPr>
            <p:cNvPr id="33307" name="Group 2587"/>
            <p:cNvGrpSpPr>
              <a:grpSpLocks/>
            </p:cNvGrpSpPr>
            <p:nvPr/>
          </p:nvGrpSpPr>
          <p:grpSpPr bwMode="auto">
            <a:xfrm>
              <a:off x="3110" y="2851"/>
              <a:ext cx="347" cy="346"/>
              <a:chOff x="2131" y="3370"/>
              <a:chExt cx="347" cy="346"/>
            </a:xfrm>
          </p:grpSpPr>
          <p:sp>
            <p:nvSpPr>
              <p:cNvPr id="33308" name="Freeform 258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309" name="Rectangle 2589"/>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310" name="Freeform 259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311" name="Rectangle 2591"/>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312" name="Freeform 259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313" name="Freeform 259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314" name="Group 2594"/>
            <p:cNvGrpSpPr>
              <a:grpSpLocks/>
            </p:cNvGrpSpPr>
            <p:nvPr/>
          </p:nvGrpSpPr>
          <p:grpSpPr bwMode="auto">
            <a:xfrm>
              <a:off x="2995" y="2966"/>
              <a:ext cx="347" cy="346"/>
              <a:chOff x="2131" y="3370"/>
              <a:chExt cx="347" cy="346"/>
            </a:xfrm>
          </p:grpSpPr>
          <p:sp>
            <p:nvSpPr>
              <p:cNvPr id="33315" name="Freeform 259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316" name="Rectangle 2596"/>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317" name="Freeform 259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318" name="Rectangle 2598"/>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319" name="Freeform 259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320" name="Freeform 260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321" name="Group 2601"/>
            <p:cNvGrpSpPr>
              <a:grpSpLocks/>
            </p:cNvGrpSpPr>
            <p:nvPr/>
          </p:nvGrpSpPr>
          <p:grpSpPr bwMode="auto">
            <a:xfrm>
              <a:off x="2880" y="3082"/>
              <a:ext cx="347" cy="346"/>
              <a:chOff x="2131" y="3370"/>
              <a:chExt cx="347" cy="346"/>
            </a:xfrm>
          </p:grpSpPr>
          <p:sp>
            <p:nvSpPr>
              <p:cNvPr id="33322" name="Freeform 260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323" name="Rectangle 2603"/>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324" name="Freeform 260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325" name="Rectangle 2605"/>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326" name="Freeform 260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327" name="Freeform 260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328" name="Group 2608"/>
            <p:cNvGrpSpPr>
              <a:grpSpLocks/>
            </p:cNvGrpSpPr>
            <p:nvPr/>
          </p:nvGrpSpPr>
          <p:grpSpPr bwMode="auto">
            <a:xfrm>
              <a:off x="2765" y="3197"/>
              <a:ext cx="347" cy="346"/>
              <a:chOff x="2131" y="3370"/>
              <a:chExt cx="347" cy="346"/>
            </a:xfrm>
          </p:grpSpPr>
          <p:sp>
            <p:nvSpPr>
              <p:cNvPr id="33329" name="Freeform 260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330" name="Rectangle 2610"/>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331" name="Freeform 261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332" name="Rectangle 2612"/>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333" name="Freeform 261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334" name="Freeform 261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335" name="Group 2615"/>
            <p:cNvGrpSpPr>
              <a:grpSpLocks/>
            </p:cNvGrpSpPr>
            <p:nvPr/>
          </p:nvGrpSpPr>
          <p:grpSpPr bwMode="auto">
            <a:xfrm>
              <a:off x="2650" y="3312"/>
              <a:ext cx="347" cy="346"/>
              <a:chOff x="2131" y="3370"/>
              <a:chExt cx="347" cy="346"/>
            </a:xfrm>
          </p:grpSpPr>
          <p:sp>
            <p:nvSpPr>
              <p:cNvPr id="33336" name="Freeform 261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337" name="Rectangle 2617"/>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338" name="Freeform 261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339" name="Rectangle 2619"/>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340" name="Freeform 262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341" name="Freeform 262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342" name="Group 2622"/>
            <p:cNvGrpSpPr>
              <a:grpSpLocks/>
            </p:cNvGrpSpPr>
            <p:nvPr/>
          </p:nvGrpSpPr>
          <p:grpSpPr bwMode="auto">
            <a:xfrm>
              <a:off x="2534" y="3427"/>
              <a:ext cx="347" cy="346"/>
              <a:chOff x="2131" y="3370"/>
              <a:chExt cx="347" cy="346"/>
            </a:xfrm>
          </p:grpSpPr>
          <p:sp>
            <p:nvSpPr>
              <p:cNvPr id="33343" name="Freeform 262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344" name="Rectangle 2624"/>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345" name="Freeform 262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346" name="Rectangle 2626"/>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347" name="Freeform 262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348" name="Freeform 262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349" name="Group 2629"/>
            <p:cNvGrpSpPr>
              <a:grpSpLocks/>
            </p:cNvGrpSpPr>
            <p:nvPr/>
          </p:nvGrpSpPr>
          <p:grpSpPr bwMode="auto">
            <a:xfrm>
              <a:off x="3110" y="2621"/>
              <a:ext cx="347" cy="346"/>
              <a:chOff x="2131" y="3370"/>
              <a:chExt cx="347" cy="346"/>
            </a:xfrm>
          </p:grpSpPr>
          <p:sp>
            <p:nvSpPr>
              <p:cNvPr id="33350" name="Freeform 263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351" name="Rectangle 2631"/>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352" name="Freeform 263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353" name="Rectangle 2633"/>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354" name="Freeform 263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355" name="Freeform 263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356" name="Group 2636"/>
            <p:cNvGrpSpPr>
              <a:grpSpLocks/>
            </p:cNvGrpSpPr>
            <p:nvPr/>
          </p:nvGrpSpPr>
          <p:grpSpPr bwMode="auto">
            <a:xfrm>
              <a:off x="2995" y="2736"/>
              <a:ext cx="347" cy="346"/>
              <a:chOff x="2131" y="3370"/>
              <a:chExt cx="347" cy="346"/>
            </a:xfrm>
          </p:grpSpPr>
          <p:sp>
            <p:nvSpPr>
              <p:cNvPr id="33357" name="Freeform 263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358" name="Rectangle 2638"/>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359" name="Freeform 263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360" name="Rectangle 2640"/>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361" name="Freeform 264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362" name="Freeform 264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363" name="Group 2643"/>
            <p:cNvGrpSpPr>
              <a:grpSpLocks/>
            </p:cNvGrpSpPr>
            <p:nvPr/>
          </p:nvGrpSpPr>
          <p:grpSpPr bwMode="auto">
            <a:xfrm>
              <a:off x="2880" y="2852"/>
              <a:ext cx="347" cy="346"/>
              <a:chOff x="2131" y="3370"/>
              <a:chExt cx="347" cy="346"/>
            </a:xfrm>
          </p:grpSpPr>
          <p:sp>
            <p:nvSpPr>
              <p:cNvPr id="33364" name="Freeform 264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365" name="Rectangle 2645"/>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366" name="Freeform 264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367" name="Rectangle 2647"/>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368" name="Freeform 264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369" name="Freeform 264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370" name="Group 2650"/>
            <p:cNvGrpSpPr>
              <a:grpSpLocks/>
            </p:cNvGrpSpPr>
            <p:nvPr/>
          </p:nvGrpSpPr>
          <p:grpSpPr bwMode="auto">
            <a:xfrm>
              <a:off x="2765" y="2967"/>
              <a:ext cx="347" cy="346"/>
              <a:chOff x="2131" y="3370"/>
              <a:chExt cx="347" cy="346"/>
            </a:xfrm>
          </p:grpSpPr>
          <p:sp>
            <p:nvSpPr>
              <p:cNvPr id="33371" name="Freeform 265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372" name="Rectangle 2652"/>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373" name="Freeform 265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374" name="Rectangle 2654"/>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375" name="Freeform 265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376" name="Freeform 265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377" name="Group 2657"/>
            <p:cNvGrpSpPr>
              <a:grpSpLocks/>
            </p:cNvGrpSpPr>
            <p:nvPr/>
          </p:nvGrpSpPr>
          <p:grpSpPr bwMode="auto">
            <a:xfrm>
              <a:off x="2650" y="3082"/>
              <a:ext cx="347" cy="346"/>
              <a:chOff x="2131" y="3370"/>
              <a:chExt cx="347" cy="346"/>
            </a:xfrm>
          </p:grpSpPr>
          <p:sp>
            <p:nvSpPr>
              <p:cNvPr id="33378" name="Freeform 265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379" name="Rectangle 2659"/>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380" name="Freeform 266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381" name="Rectangle 2661"/>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382" name="Freeform 266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383" name="Freeform 266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384" name="Group 2664"/>
            <p:cNvGrpSpPr>
              <a:grpSpLocks/>
            </p:cNvGrpSpPr>
            <p:nvPr/>
          </p:nvGrpSpPr>
          <p:grpSpPr bwMode="auto">
            <a:xfrm>
              <a:off x="2534" y="3197"/>
              <a:ext cx="347" cy="346"/>
              <a:chOff x="2131" y="3370"/>
              <a:chExt cx="347" cy="346"/>
            </a:xfrm>
          </p:grpSpPr>
          <p:sp>
            <p:nvSpPr>
              <p:cNvPr id="33385" name="Freeform 266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386" name="Rectangle 2666"/>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387" name="Freeform 266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388" name="Rectangle 2668"/>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389" name="Freeform 266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390" name="Freeform 267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391" name="Group 2671"/>
            <p:cNvGrpSpPr>
              <a:grpSpLocks/>
            </p:cNvGrpSpPr>
            <p:nvPr/>
          </p:nvGrpSpPr>
          <p:grpSpPr bwMode="auto">
            <a:xfrm>
              <a:off x="3110" y="2390"/>
              <a:ext cx="347" cy="346"/>
              <a:chOff x="2131" y="3370"/>
              <a:chExt cx="347" cy="346"/>
            </a:xfrm>
          </p:grpSpPr>
          <p:sp>
            <p:nvSpPr>
              <p:cNvPr id="33392" name="Freeform 267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393" name="Rectangle 2673"/>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394" name="Freeform 267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395" name="Rectangle 2675"/>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396" name="Freeform 267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397" name="Freeform 267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398" name="Group 2678"/>
            <p:cNvGrpSpPr>
              <a:grpSpLocks/>
            </p:cNvGrpSpPr>
            <p:nvPr/>
          </p:nvGrpSpPr>
          <p:grpSpPr bwMode="auto">
            <a:xfrm>
              <a:off x="2995" y="2505"/>
              <a:ext cx="347" cy="346"/>
              <a:chOff x="2131" y="3370"/>
              <a:chExt cx="347" cy="346"/>
            </a:xfrm>
          </p:grpSpPr>
          <p:sp>
            <p:nvSpPr>
              <p:cNvPr id="33399" name="Freeform 267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400" name="Rectangle 2680"/>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401" name="Freeform 268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402" name="Rectangle 2682"/>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403" name="Freeform 268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404" name="Freeform 268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405" name="Group 2685"/>
            <p:cNvGrpSpPr>
              <a:grpSpLocks/>
            </p:cNvGrpSpPr>
            <p:nvPr/>
          </p:nvGrpSpPr>
          <p:grpSpPr bwMode="auto">
            <a:xfrm>
              <a:off x="2880" y="2621"/>
              <a:ext cx="347" cy="346"/>
              <a:chOff x="2131" y="3370"/>
              <a:chExt cx="347" cy="346"/>
            </a:xfrm>
          </p:grpSpPr>
          <p:sp>
            <p:nvSpPr>
              <p:cNvPr id="33406" name="Freeform 268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407" name="Rectangle 2687"/>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408" name="Freeform 268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409" name="Rectangle 2689"/>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410" name="Freeform 269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411" name="Freeform 269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412" name="Group 2692"/>
            <p:cNvGrpSpPr>
              <a:grpSpLocks/>
            </p:cNvGrpSpPr>
            <p:nvPr/>
          </p:nvGrpSpPr>
          <p:grpSpPr bwMode="auto">
            <a:xfrm>
              <a:off x="2765" y="2736"/>
              <a:ext cx="347" cy="346"/>
              <a:chOff x="2131" y="3370"/>
              <a:chExt cx="347" cy="346"/>
            </a:xfrm>
          </p:grpSpPr>
          <p:sp>
            <p:nvSpPr>
              <p:cNvPr id="33413" name="Freeform 269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414" name="Rectangle 2694"/>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415" name="Freeform 269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416" name="Rectangle 2696"/>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417" name="Freeform 269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418" name="Freeform 269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419" name="Group 2699"/>
            <p:cNvGrpSpPr>
              <a:grpSpLocks/>
            </p:cNvGrpSpPr>
            <p:nvPr/>
          </p:nvGrpSpPr>
          <p:grpSpPr bwMode="auto">
            <a:xfrm>
              <a:off x="2650" y="2851"/>
              <a:ext cx="347" cy="346"/>
              <a:chOff x="2131" y="3370"/>
              <a:chExt cx="347" cy="346"/>
            </a:xfrm>
          </p:grpSpPr>
          <p:sp>
            <p:nvSpPr>
              <p:cNvPr id="33420" name="Freeform 270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421" name="Rectangle 2701"/>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422" name="Freeform 270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423" name="Rectangle 2703"/>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424" name="Freeform 270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425" name="Freeform 270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426" name="Group 2706"/>
            <p:cNvGrpSpPr>
              <a:grpSpLocks/>
            </p:cNvGrpSpPr>
            <p:nvPr/>
          </p:nvGrpSpPr>
          <p:grpSpPr bwMode="auto">
            <a:xfrm>
              <a:off x="2534" y="2966"/>
              <a:ext cx="347" cy="346"/>
              <a:chOff x="2131" y="3370"/>
              <a:chExt cx="347" cy="346"/>
            </a:xfrm>
          </p:grpSpPr>
          <p:sp>
            <p:nvSpPr>
              <p:cNvPr id="33427" name="Freeform 270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428" name="Rectangle 2708"/>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429" name="Freeform 270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430" name="Rectangle 2710"/>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431" name="Freeform 271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432" name="Freeform 271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433" name="Group 2713"/>
            <p:cNvGrpSpPr>
              <a:grpSpLocks/>
            </p:cNvGrpSpPr>
            <p:nvPr/>
          </p:nvGrpSpPr>
          <p:grpSpPr bwMode="auto">
            <a:xfrm>
              <a:off x="3110" y="2160"/>
              <a:ext cx="347" cy="346"/>
              <a:chOff x="2131" y="3370"/>
              <a:chExt cx="347" cy="346"/>
            </a:xfrm>
          </p:grpSpPr>
          <p:sp>
            <p:nvSpPr>
              <p:cNvPr id="33434" name="Freeform 271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435" name="Rectangle 2715"/>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436" name="Freeform 271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437" name="Rectangle 2717"/>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438" name="Freeform 271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439" name="Freeform 271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440" name="Group 2720"/>
            <p:cNvGrpSpPr>
              <a:grpSpLocks/>
            </p:cNvGrpSpPr>
            <p:nvPr/>
          </p:nvGrpSpPr>
          <p:grpSpPr bwMode="auto">
            <a:xfrm>
              <a:off x="2995" y="2275"/>
              <a:ext cx="347" cy="346"/>
              <a:chOff x="2131" y="3370"/>
              <a:chExt cx="347" cy="346"/>
            </a:xfrm>
          </p:grpSpPr>
          <p:sp>
            <p:nvSpPr>
              <p:cNvPr id="33441" name="Freeform 272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442" name="Rectangle 2722"/>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443" name="Freeform 272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444" name="Rectangle 2724"/>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445" name="Freeform 272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446" name="Freeform 272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447" name="Group 2727"/>
            <p:cNvGrpSpPr>
              <a:grpSpLocks/>
            </p:cNvGrpSpPr>
            <p:nvPr/>
          </p:nvGrpSpPr>
          <p:grpSpPr bwMode="auto">
            <a:xfrm>
              <a:off x="2880" y="2391"/>
              <a:ext cx="347" cy="346"/>
              <a:chOff x="2131" y="3370"/>
              <a:chExt cx="347" cy="346"/>
            </a:xfrm>
          </p:grpSpPr>
          <p:sp>
            <p:nvSpPr>
              <p:cNvPr id="33448" name="Freeform 272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449" name="Rectangle 2729"/>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450" name="Freeform 273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451" name="Rectangle 2731"/>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452" name="Freeform 273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453" name="Freeform 273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454" name="Group 2734"/>
            <p:cNvGrpSpPr>
              <a:grpSpLocks/>
            </p:cNvGrpSpPr>
            <p:nvPr/>
          </p:nvGrpSpPr>
          <p:grpSpPr bwMode="auto">
            <a:xfrm>
              <a:off x="2765" y="2506"/>
              <a:ext cx="347" cy="346"/>
              <a:chOff x="2131" y="3370"/>
              <a:chExt cx="347" cy="346"/>
            </a:xfrm>
          </p:grpSpPr>
          <p:sp>
            <p:nvSpPr>
              <p:cNvPr id="33455" name="Freeform 273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456" name="Rectangle 2736"/>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457" name="Freeform 273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458" name="Rectangle 2738"/>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459" name="Freeform 273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460" name="Freeform 274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461" name="Group 2741"/>
            <p:cNvGrpSpPr>
              <a:grpSpLocks/>
            </p:cNvGrpSpPr>
            <p:nvPr/>
          </p:nvGrpSpPr>
          <p:grpSpPr bwMode="auto">
            <a:xfrm>
              <a:off x="2650" y="2621"/>
              <a:ext cx="347" cy="346"/>
              <a:chOff x="2131" y="3370"/>
              <a:chExt cx="347" cy="346"/>
            </a:xfrm>
          </p:grpSpPr>
          <p:sp>
            <p:nvSpPr>
              <p:cNvPr id="33462" name="Freeform 274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463" name="Rectangle 2743"/>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464" name="Freeform 274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465" name="Rectangle 2745"/>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466" name="Freeform 274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467" name="Freeform 274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468" name="Group 2748"/>
            <p:cNvGrpSpPr>
              <a:grpSpLocks/>
            </p:cNvGrpSpPr>
            <p:nvPr/>
          </p:nvGrpSpPr>
          <p:grpSpPr bwMode="auto">
            <a:xfrm>
              <a:off x="2534" y="2736"/>
              <a:ext cx="347" cy="346"/>
              <a:chOff x="2131" y="3370"/>
              <a:chExt cx="347" cy="346"/>
            </a:xfrm>
          </p:grpSpPr>
          <p:sp>
            <p:nvSpPr>
              <p:cNvPr id="33469" name="Freeform 274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470" name="Rectangle 2750"/>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471" name="Freeform 275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472" name="Rectangle 2752"/>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473" name="Freeform 275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474" name="Freeform 275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475" name="Group 2755"/>
            <p:cNvGrpSpPr>
              <a:grpSpLocks/>
            </p:cNvGrpSpPr>
            <p:nvPr/>
          </p:nvGrpSpPr>
          <p:grpSpPr bwMode="auto">
            <a:xfrm>
              <a:off x="3110" y="1930"/>
              <a:ext cx="347" cy="346"/>
              <a:chOff x="2131" y="3370"/>
              <a:chExt cx="347" cy="346"/>
            </a:xfrm>
          </p:grpSpPr>
          <p:sp>
            <p:nvSpPr>
              <p:cNvPr id="33476" name="Freeform 275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477" name="Rectangle 2757"/>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478" name="Freeform 275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479" name="Rectangle 2759"/>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480" name="Freeform 276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481" name="Freeform 276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482" name="Group 2762"/>
            <p:cNvGrpSpPr>
              <a:grpSpLocks/>
            </p:cNvGrpSpPr>
            <p:nvPr/>
          </p:nvGrpSpPr>
          <p:grpSpPr bwMode="auto">
            <a:xfrm>
              <a:off x="2995" y="2045"/>
              <a:ext cx="347" cy="346"/>
              <a:chOff x="2131" y="3370"/>
              <a:chExt cx="347" cy="346"/>
            </a:xfrm>
          </p:grpSpPr>
          <p:sp>
            <p:nvSpPr>
              <p:cNvPr id="33483" name="Freeform 276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484" name="Rectangle 2764"/>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485" name="Freeform 276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486" name="Rectangle 2766"/>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487" name="Freeform 276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488" name="Freeform 276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489" name="Group 2769"/>
            <p:cNvGrpSpPr>
              <a:grpSpLocks/>
            </p:cNvGrpSpPr>
            <p:nvPr/>
          </p:nvGrpSpPr>
          <p:grpSpPr bwMode="auto">
            <a:xfrm>
              <a:off x="2880" y="2161"/>
              <a:ext cx="347" cy="346"/>
              <a:chOff x="2131" y="3370"/>
              <a:chExt cx="347" cy="346"/>
            </a:xfrm>
          </p:grpSpPr>
          <p:sp>
            <p:nvSpPr>
              <p:cNvPr id="33490" name="Freeform 277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491" name="Rectangle 2771"/>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492" name="Freeform 277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493" name="Rectangle 2773"/>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494" name="Freeform 277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495" name="Freeform 277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496" name="Group 2776"/>
            <p:cNvGrpSpPr>
              <a:grpSpLocks/>
            </p:cNvGrpSpPr>
            <p:nvPr/>
          </p:nvGrpSpPr>
          <p:grpSpPr bwMode="auto">
            <a:xfrm>
              <a:off x="2765" y="2276"/>
              <a:ext cx="347" cy="346"/>
              <a:chOff x="2131" y="3370"/>
              <a:chExt cx="347" cy="346"/>
            </a:xfrm>
          </p:grpSpPr>
          <p:sp>
            <p:nvSpPr>
              <p:cNvPr id="33497" name="Freeform 277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498" name="Rectangle 2778"/>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499" name="Freeform 277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500" name="Rectangle 2780"/>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501" name="Freeform 278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502" name="Freeform 278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503" name="Group 2783"/>
            <p:cNvGrpSpPr>
              <a:grpSpLocks/>
            </p:cNvGrpSpPr>
            <p:nvPr/>
          </p:nvGrpSpPr>
          <p:grpSpPr bwMode="auto">
            <a:xfrm>
              <a:off x="2650" y="2391"/>
              <a:ext cx="347" cy="346"/>
              <a:chOff x="2131" y="3370"/>
              <a:chExt cx="347" cy="346"/>
            </a:xfrm>
          </p:grpSpPr>
          <p:sp>
            <p:nvSpPr>
              <p:cNvPr id="33504" name="Freeform 278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505" name="Rectangle 2785"/>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506" name="Freeform 278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507" name="Rectangle 2787"/>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508" name="Freeform 278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509" name="Freeform 278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510" name="Group 2790"/>
            <p:cNvGrpSpPr>
              <a:grpSpLocks/>
            </p:cNvGrpSpPr>
            <p:nvPr/>
          </p:nvGrpSpPr>
          <p:grpSpPr bwMode="auto">
            <a:xfrm>
              <a:off x="2534" y="2506"/>
              <a:ext cx="347" cy="346"/>
              <a:chOff x="2131" y="3370"/>
              <a:chExt cx="347" cy="346"/>
            </a:xfrm>
          </p:grpSpPr>
          <p:sp>
            <p:nvSpPr>
              <p:cNvPr id="33511" name="Freeform 279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512" name="Rectangle 2792"/>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513" name="Freeform 279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514" name="Rectangle 2794"/>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515" name="Freeform 279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516" name="Freeform 279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517" name="Group 2797"/>
            <p:cNvGrpSpPr>
              <a:grpSpLocks/>
            </p:cNvGrpSpPr>
            <p:nvPr/>
          </p:nvGrpSpPr>
          <p:grpSpPr bwMode="auto">
            <a:xfrm>
              <a:off x="3110" y="1699"/>
              <a:ext cx="347" cy="346"/>
              <a:chOff x="2131" y="3370"/>
              <a:chExt cx="347" cy="346"/>
            </a:xfrm>
          </p:grpSpPr>
          <p:sp>
            <p:nvSpPr>
              <p:cNvPr id="33518" name="Freeform 279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519" name="Rectangle 2799"/>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520" name="Freeform 280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521" name="Rectangle 2801"/>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522" name="Freeform 280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523" name="Freeform 280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524" name="Group 2804"/>
            <p:cNvGrpSpPr>
              <a:grpSpLocks/>
            </p:cNvGrpSpPr>
            <p:nvPr/>
          </p:nvGrpSpPr>
          <p:grpSpPr bwMode="auto">
            <a:xfrm>
              <a:off x="2995" y="1814"/>
              <a:ext cx="347" cy="346"/>
              <a:chOff x="2131" y="3370"/>
              <a:chExt cx="347" cy="346"/>
            </a:xfrm>
          </p:grpSpPr>
          <p:sp>
            <p:nvSpPr>
              <p:cNvPr id="33525" name="Freeform 280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526" name="Rectangle 2806"/>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527" name="Freeform 280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528" name="Rectangle 2808"/>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529" name="Freeform 280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530" name="Freeform 281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531" name="Group 2811"/>
            <p:cNvGrpSpPr>
              <a:grpSpLocks/>
            </p:cNvGrpSpPr>
            <p:nvPr/>
          </p:nvGrpSpPr>
          <p:grpSpPr bwMode="auto">
            <a:xfrm>
              <a:off x="2880" y="1930"/>
              <a:ext cx="347" cy="346"/>
              <a:chOff x="2131" y="3370"/>
              <a:chExt cx="347" cy="346"/>
            </a:xfrm>
          </p:grpSpPr>
          <p:sp>
            <p:nvSpPr>
              <p:cNvPr id="33532" name="Freeform 281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533" name="Rectangle 2813"/>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534" name="Freeform 281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535" name="Rectangle 2815"/>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536" name="Freeform 281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537" name="Freeform 281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538" name="Group 2818"/>
            <p:cNvGrpSpPr>
              <a:grpSpLocks/>
            </p:cNvGrpSpPr>
            <p:nvPr/>
          </p:nvGrpSpPr>
          <p:grpSpPr bwMode="auto">
            <a:xfrm>
              <a:off x="2765" y="2045"/>
              <a:ext cx="347" cy="346"/>
              <a:chOff x="2131" y="3370"/>
              <a:chExt cx="347" cy="346"/>
            </a:xfrm>
          </p:grpSpPr>
          <p:sp>
            <p:nvSpPr>
              <p:cNvPr id="33539" name="Freeform 281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540" name="Rectangle 2820"/>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541" name="Freeform 282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542" name="Rectangle 2822"/>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543" name="Freeform 282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544" name="Freeform 282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545" name="Group 2825"/>
            <p:cNvGrpSpPr>
              <a:grpSpLocks/>
            </p:cNvGrpSpPr>
            <p:nvPr/>
          </p:nvGrpSpPr>
          <p:grpSpPr bwMode="auto">
            <a:xfrm>
              <a:off x="2650" y="2160"/>
              <a:ext cx="347" cy="346"/>
              <a:chOff x="2131" y="3370"/>
              <a:chExt cx="347" cy="346"/>
            </a:xfrm>
          </p:grpSpPr>
          <p:sp>
            <p:nvSpPr>
              <p:cNvPr id="33546" name="Freeform 282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547" name="Rectangle 2827"/>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548" name="Freeform 282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549" name="Rectangle 2829"/>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550" name="Freeform 283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551" name="Freeform 283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552" name="Group 2832"/>
            <p:cNvGrpSpPr>
              <a:grpSpLocks/>
            </p:cNvGrpSpPr>
            <p:nvPr/>
          </p:nvGrpSpPr>
          <p:grpSpPr bwMode="auto">
            <a:xfrm>
              <a:off x="2534" y="2275"/>
              <a:ext cx="347" cy="346"/>
              <a:chOff x="2131" y="3370"/>
              <a:chExt cx="347" cy="346"/>
            </a:xfrm>
          </p:grpSpPr>
          <p:sp>
            <p:nvSpPr>
              <p:cNvPr id="33553" name="Freeform 283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554" name="Rectangle 2834"/>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555" name="Freeform 283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556" name="Rectangle 2836"/>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557" name="Freeform 283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558" name="Freeform 283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559" name="Group 2839"/>
            <p:cNvGrpSpPr>
              <a:grpSpLocks/>
            </p:cNvGrpSpPr>
            <p:nvPr/>
          </p:nvGrpSpPr>
          <p:grpSpPr bwMode="auto">
            <a:xfrm>
              <a:off x="3110" y="1469"/>
              <a:ext cx="347" cy="346"/>
              <a:chOff x="2131" y="3370"/>
              <a:chExt cx="347" cy="346"/>
            </a:xfrm>
          </p:grpSpPr>
          <p:sp>
            <p:nvSpPr>
              <p:cNvPr id="33560" name="Freeform 284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561" name="Rectangle 2841"/>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562" name="Freeform 284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563" name="Rectangle 2843"/>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564" name="Freeform 284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565" name="Freeform 284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566" name="Group 2846"/>
            <p:cNvGrpSpPr>
              <a:grpSpLocks/>
            </p:cNvGrpSpPr>
            <p:nvPr/>
          </p:nvGrpSpPr>
          <p:grpSpPr bwMode="auto">
            <a:xfrm>
              <a:off x="2995" y="1584"/>
              <a:ext cx="347" cy="346"/>
              <a:chOff x="2131" y="3370"/>
              <a:chExt cx="347" cy="346"/>
            </a:xfrm>
          </p:grpSpPr>
          <p:sp>
            <p:nvSpPr>
              <p:cNvPr id="33567" name="Freeform 284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568" name="Rectangle 2848"/>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569" name="Freeform 284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570" name="Rectangle 2850"/>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571" name="Freeform 285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572" name="Freeform 285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573" name="Group 2853"/>
            <p:cNvGrpSpPr>
              <a:grpSpLocks/>
            </p:cNvGrpSpPr>
            <p:nvPr/>
          </p:nvGrpSpPr>
          <p:grpSpPr bwMode="auto">
            <a:xfrm>
              <a:off x="2880" y="1700"/>
              <a:ext cx="347" cy="346"/>
              <a:chOff x="2131" y="3370"/>
              <a:chExt cx="347" cy="346"/>
            </a:xfrm>
          </p:grpSpPr>
          <p:sp>
            <p:nvSpPr>
              <p:cNvPr id="33574" name="Freeform 285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575" name="Rectangle 2855"/>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576" name="Freeform 285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577" name="Rectangle 2857"/>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578" name="Freeform 285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579" name="Freeform 285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580" name="Group 2860"/>
            <p:cNvGrpSpPr>
              <a:grpSpLocks/>
            </p:cNvGrpSpPr>
            <p:nvPr/>
          </p:nvGrpSpPr>
          <p:grpSpPr bwMode="auto">
            <a:xfrm>
              <a:off x="2765" y="1815"/>
              <a:ext cx="347" cy="346"/>
              <a:chOff x="2131" y="3370"/>
              <a:chExt cx="347" cy="346"/>
            </a:xfrm>
          </p:grpSpPr>
          <p:sp>
            <p:nvSpPr>
              <p:cNvPr id="33581" name="Freeform 286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582" name="Rectangle 2862"/>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583" name="Freeform 286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584" name="Rectangle 2864"/>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585" name="Freeform 286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586" name="Freeform 286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587" name="Group 2867"/>
            <p:cNvGrpSpPr>
              <a:grpSpLocks/>
            </p:cNvGrpSpPr>
            <p:nvPr/>
          </p:nvGrpSpPr>
          <p:grpSpPr bwMode="auto">
            <a:xfrm>
              <a:off x="2650" y="1930"/>
              <a:ext cx="347" cy="346"/>
              <a:chOff x="2131" y="3370"/>
              <a:chExt cx="347" cy="346"/>
            </a:xfrm>
          </p:grpSpPr>
          <p:sp>
            <p:nvSpPr>
              <p:cNvPr id="33588" name="Freeform 286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589" name="Rectangle 2869"/>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590" name="Freeform 287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591" name="Rectangle 2871"/>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592" name="Freeform 287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593" name="Freeform 287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594" name="Group 2874"/>
            <p:cNvGrpSpPr>
              <a:grpSpLocks/>
            </p:cNvGrpSpPr>
            <p:nvPr/>
          </p:nvGrpSpPr>
          <p:grpSpPr bwMode="auto">
            <a:xfrm>
              <a:off x="2534" y="2045"/>
              <a:ext cx="347" cy="346"/>
              <a:chOff x="2131" y="3370"/>
              <a:chExt cx="347" cy="346"/>
            </a:xfrm>
          </p:grpSpPr>
          <p:sp>
            <p:nvSpPr>
              <p:cNvPr id="33595" name="Freeform 287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596" name="Rectangle 2876"/>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597" name="Freeform 287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598" name="Rectangle 2878"/>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599" name="Freeform 287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600" name="Freeform 288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601" name="Group 2881"/>
            <p:cNvGrpSpPr>
              <a:grpSpLocks/>
            </p:cNvGrpSpPr>
            <p:nvPr/>
          </p:nvGrpSpPr>
          <p:grpSpPr bwMode="auto">
            <a:xfrm>
              <a:off x="3110" y="1238"/>
              <a:ext cx="347" cy="346"/>
              <a:chOff x="2131" y="3370"/>
              <a:chExt cx="347" cy="346"/>
            </a:xfrm>
          </p:grpSpPr>
          <p:sp>
            <p:nvSpPr>
              <p:cNvPr id="33602" name="Freeform 288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603" name="Rectangle 2883"/>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604" name="Freeform 288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605" name="Rectangle 2885"/>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606" name="Freeform 288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607" name="Freeform 288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608" name="Group 2888"/>
            <p:cNvGrpSpPr>
              <a:grpSpLocks/>
            </p:cNvGrpSpPr>
            <p:nvPr/>
          </p:nvGrpSpPr>
          <p:grpSpPr bwMode="auto">
            <a:xfrm>
              <a:off x="2995" y="1353"/>
              <a:ext cx="347" cy="346"/>
              <a:chOff x="2131" y="3370"/>
              <a:chExt cx="347" cy="346"/>
            </a:xfrm>
          </p:grpSpPr>
          <p:sp>
            <p:nvSpPr>
              <p:cNvPr id="33609" name="Freeform 288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610" name="Rectangle 2890"/>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611" name="Freeform 289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612" name="Rectangle 2892"/>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613" name="Freeform 289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614" name="Freeform 289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615" name="Group 2895"/>
            <p:cNvGrpSpPr>
              <a:grpSpLocks/>
            </p:cNvGrpSpPr>
            <p:nvPr/>
          </p:nvGrpSpPr>
          <p:grpSpPr bwMode="auto">
            <a:xfrm>
              <a:off x="2880" y="1469"/>
              <a:ext cx="347" cy="346"/>
              <a:chOff x="2131" y="3370"/>
              <a:chExt cx="347" cy="346"/>
            </a:xfrm>
          </p:grpSpPr>
          <p:sp>
            <p:nvSpPr>
              <p:cNvPr id="33616" name="Freeform 289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617" name="Rectangle 2897"/>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618" name="Freeform 289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619" name="Rectangle 2899"/>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620" name="Freeform 290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621" name="Freeform 290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622" name="Group 2902"/>
            <p:cNvGrpSpPr>
              <a:grpSpLocks/>
            </p:cNvGrpSpPr>
            <p:nvPr/>
          </p:nvGrpSpPr>
          <p:grpSpPr bwMode="auto">
            <a:xfrm>
              <a:off x="2765" y="1584"/>
              <a:ext cx="347" cy="346"/>
              <a:chOff x="2131" y="3370"/>
              <a:chExt cx="347" cy="346"/>
            </a:xfrm>
          </p:grpSpPr>
          <p:sp>
            <p:nvSpPr>
              <p:cNvPr id="33623" name="Freeform 290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624" name="Rectangle 2904"/>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625" name="Freeform 290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626" name="Rectangle 2906"/>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627" name="Freeform 290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628" name="Freeform 290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629" name="Group 2909"/>
            <p:cNvGrpSpPr>
              <a:grpSpLocks/>
            </p:cNvGrpSpPr>
            <p:nvPr/>
          </p:nvGrpSpPr>
          <p:grpSpPr bwMode="auto">
            <a:xfrm>
              <a:off x="2650" y="1699"/>
              <a:ext cx="347" cy="346"/>
              <a:chOff x="2131" y="3370"/>
              <a:chExt cx="347" cy="346"/>
            </a:xfrm>
          </p:grpSpPr>
          <p:sp>
            <p:nvSpPr>
              <p:cNvPr id="33630" name="Freeform 291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631" name="Rectangle 2911"/>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632" name="Freeform 291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633" name="Rectangle 2913"/>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634" name="Freeform 291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635" name="Freeform 291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636" name="Group 2916"/>
            <p:cNvGrpSpPr>
              <a:grpSpLocks/>
            </p:cNvGrpSpPr>
            <p:nvPr/>
          </p:nvGrpSpPr>
          <p:grpSpPr bwMode="auto">
            <a:xfrm>
              <a:off x="2534" y="1814"/>
              <a:ext cx="347" cy="346"/>
              <a:chOff x="2131" y="3370"/>
              <a:chExt cx="347" cy="346"/>
            </a:xfrm>
          </p:grpSpPr>
          <p:sp>
            <p:nvSpPr>
              <p:cNvPr id="33637" name="Freeform 291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638" name="Rectangle 2918"/>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639" name="Freeform 291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640" name="Rectangle 2920"/>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641" name="Freeform 292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642" name="Freeform 292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643" name="Group 2923"/>
            <p:cNvGrpSpPr>
              <a:grpSpLocks/>
            </p:cNvGrpSpPr>
            <p:nvPr/>
          </p:nvGrpSpPr>
          <p:grpSpPr bwMode="auto">
            <a:xfrm>
              <a:off x="3110" y="1008"/>
              <a:ext cx="347" cy="346"/>
              <a:chOff x="2131" y="3370"/>
              <a:chExt cx="347" cy="346"/>
            </a:xfrm>
          </p:grpSpPr>
          <p:sp>
            <p:nvSpPr>
              <p:cNvPr id="33644" name="Freeform 292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645" name="Rectangle 2925"/>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646" name="Freeform 292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647" name="Rectangle 2927"/>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648" name="Freeform 292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649" name="Freeform 292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650" name="Group 2930"/>
            <p:cNvGrpSpPr>
              <a:grpSpLocks/>
            </p:cNvGrpSpPr>
            <p:nvPr/>
          </p:nvGrpSpPr>
          <p:grpSpPr bwMode="auto">
            <a:xfrm>
              <a:off x="2995" y="1123"/>
              <a:ext cx="347" cy="346"/>
              <a:chOff x="2131" y="3370"/>
              <a:chExt cx="347" cy="346"/>
            </a:xfrm>
          </p:grpSpPr>
          <p:sp>
            <p:nvSpPr>
              <p:cNvPr id="33651" name="Freeform 293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652" name="Rectangle 2932"/>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653" name="Freeform 293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654" name="Rectangle 2934"/>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655" name="Freeform 293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656" name="Freeform 293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657" name="Group 2937"/>
            <p:cNvGrpSpPr>
              <a:grpSpLocks/>
            </p:cNvGrpSpPr>
            <p:nvPr/>
          </p:nvGrpSpPr>
          <p:grpSpPr bwMode="auto">
            <a:xfrm>
              <a:off x="2880" y="1239"/>
              <a:ext cx="347" cy="346"/>
              <a:chOff x="2131" y="3370"/>
              <a:chExt cx="347" cy="346"/>
            </a:xfrm>
          </p:grpSpPr>
          <p:sp>
            <p:nvSpPr>
              <p:cNvPr id="33658" name="Freeform 293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659" name="Rectangle 2939"/>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660" name="Freeform 294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661" name="Rectangle 2941"/>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662" name="Freeform 294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663" name="Freeform 294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664" name="Group 2944"/>
            <p:cNvGrpSpPr>
              <a:grpSpLocks/>
            </p:cNvGrpSpPr>
            <p:nvPr/>
          </p:nvGrpSpPr>
          <p:grpSpPr bwMode="auto">
            <a:xfrm>
              <a:off x="2765" y="1354"/>
              <a:ext cx="347" cy="346"/>
              <a:chOff x="2131" y="3370"/>
              <a:chExt cx="347" cy="346"/>
            </a:xfrm>
          </p:grpSpPr>
          <p:sp>
            <p:nvSpPr>
              <p:cNvPr id="33665" name="Freeform 294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666" name="Rectangle 2946"/>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667" name="Freeform 294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668" name="Rectangle 2948"/>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669" name="Freeform 294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670" name="Freeform 295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671" name="Group 2951"/>
            <p:cNvGrpSpPr>
              <a:grpSpLocks/>
            </p:cNvGrpSpPr>
            <p:nvPr/>
          </p:nvGrpSpPr>
          <p:grpSpPr bwMode="auto">
            <a:xfrm>
              <a:off x="2650" y="1469"/>
              <a:ext cx="347" cy="346"/>
              <a:chOff x="2131" y="3370"/>
              <a:chExt cx="347" cy="346"/>
            </a:xfrm>
          </p:grpSpPr>
          <p:sp>
            <p:nvSpPr>
              <p:cNvPr id="33672" name="Freeform 295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673" name="Rectangle 2953"/>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674" name="Freeform 295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675" name="Rectangle 2955"/>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676" name="Freeform 295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677" name="Freeform 295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678" name="Group 2958"/>
            <p:cNvGrpSpPr>
              <a:grpSpLocks/>
            </p:cNvGrpSpPr>
            <p:nvPr/>
          </p:nvGrpSpPr>
          <p:grpSpPr bwMode="auto">
            <a:xfrm>
              <a:off x="2534" y="1584"/>
              <a:ext cx="347" cy="346"/>
              <a:chOff x="2131" y="3370"/>
              <a:chExt cx="347" cy="346"/>
            </a:xfrm>
          </p:grpSpPr>
          <p:sp>
            <p:nvSpPr>
              <p:cNvPr id="33679" name="Freeform 295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680" name="Rectangle 2960"/>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681" name="Freeform 296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682" name="Rectangle 2962"/>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683" name="Freeform 296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684" name="Freeform 296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685" name="Group 2965"/>
            <p:cNvGrpSpPr>
              <a:grpSpLocks/>
            </p:cNvGrpSpPr>
            <p:nvPr/>
          </p:nvGrpSpPr>
          <p:grpSpPr bwMode="auto">
            <a:xfrm>
              <a:off x="3110" y="778"/>
              <a:ext cx="347" cy="346"/>
              <a:chOff x="2131" y="3370"/>
              <a:chExt cx="347" cy="346"/>
            </a:xfrm>
          </p:grpSpPr>
          <p:sp>
            <p:nvSpPr>
              <p:cNvPr id="33686" name="Freeform 296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687" name="Rectangle 2967"/>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688" name="Freeform 296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689" name="Rectangle 2969"/>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690" name="Freeform 297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691" name="Freeform 297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692" name="Group 2972"/>
            <p:cNvGrpSpPr>
              <a:grpSpLocks/>
            </p:cNvGrpSpPr>
            <p:nvPr/>
          </p:nvGrpSpPr>
          <p:grpSpPr bwMode="auto">
            <a:xfrm>
              <a:off x="2995" y="893"/>
              <a:ext cx="347" cy="346"/>
              <a:chOff x="2131" y="3370"/>
              <a:chExt cx="347" cy="346"/>
            </a:xfrm>
          </p:grpSpPr>
          <p:sp>
            <p:nvSpPr>
              <p:cNvPr id="33693" name="Freeform 297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694" name="Rectangle 2974"/>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695" name="Freeform 297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696" name="Rectangle 2976"/>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697" name="Freeform 297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698" name="Freeform 297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699" name="Group 2979"/>
            <p:cNvGrpSpPr>
              <a:grpSpLocks/>
            </p:cNvGrpSpPr>
            <p:nvPr/>
          </p:nvGrpSpPr>
          <p:grpSpPr bwMode="auto">
            <a:xfrm>
              <a:off x="2880" y="1009"/>
              <a:ext cx="347" cy="346"/>
              <a:chOff x="2131" y="3370"/>
              <a:chExt cx="347" cy="346"/>
            </a:xfrm>
          </p:grpSpPr>
          <p:sp>
            <p:nvSpPr>
              <p:cNvPr id="33700" name="Freeform 298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701" name="Rectangle 2981"/>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702" name="Freeform 298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703" name="Rectangle 2983"/>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704" name="Freeform 298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705" name="Freeform 298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706" name="Group 2986"/>
            <p:cNvGrpSpPr>
              <a:grpSpLocks/>
            </p:cNvGrpSpPr>
            <p:nvPr/>
          </p:nvGrpSpPr>
          <p:grpSpPr bwMode="auto">
            <a:xfrm>
              <a:off x="2765" y="1124"/>
              <a:ext cx="347" cy="346"/>
              <a:chOff x="2131" y="3370"/>
              <a:chExt cx="347" cy="346"/>
            </a:xfrm>
          </p:grpSpPr>
          <p:sp>
            <p:nvSpPr>
              <p:cNvPr id="33707" name="Freeform 298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708" name="Rectangle 2988"/>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709" name="Freeform 298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710" name="Rectangle 2990"/>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711" name="Freeform 299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712" name="Freeform 299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713" name="Group 2993"/>
            <p:cNvGrpSpPr>
              <a:grpSpLocks/>
            </p:cNvGrpSpPr>
            <p:nvPr/>
          </p:nvGrpSpPr>
          <p:grpSpPr bwMode="auto">
            <a:xfrm>
              <a:off x="2650" y="1239"/>
              <a:ext cx="347" cy="346"/>
              <a:chOff x="2131" y="3370"/>
              <a:chExt cx="347" cy="346"/>
            </a:xfrm>
          </p:grpSpPr>
          <p:sp>
            <p:nvSpPr>
              <p:cNvPr id="33714" name="Freeform 299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715" name="Rectangle 2995"/>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716" name="Freeform 299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717" name="Rectangle 2997"/>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718" name="Freeform 299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719" name="Freeform 299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720" name="Group 3000"/>
            <p:cNvGrpSpPr>
              <a:grpSpLocks/>
            </p:cNvGrpSpPr>
            <p:nvPr/>
          </p:nvGrpSpPr>
          <p:grpSpPr bwMode="auto">
            <a:xfrm>
              <a:off x="2534" y="1354"/>
              <a:ext cx="347" cy="346"/>
              <a:chOff x="2131" y="3370"/>
              <a:chExt cx="347" cy="346"/>
            </a:xfrm>
          </p:grpSpPr>
          <p:sp>
            <p:nvSpPr>
              <p:cNvPr id="33721" name="Freeform 300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722" name="Rectangle 3002"/>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723" name="Freeform 300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724" name="Rectangle 3004"/>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725" name="Freeform 300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726" name="Freeform 300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727" name="Group 3007"/>
            <p:cNvGrpSpPr>
              <a:grpSpLocks/>
            </p:cNvGrpSpPr>
            <p:nvPr/>
          </p:nvGrpSpPr>
          <p:grpSpPr bwMode="auto">
            <a:xfrm>
              <a:off x="3110" y="547"/>
              <a:ext cx="347" cy="346"/>
              <a:chOff x="2131" y="3370"/>
              <a:chExt cx="347" cy="346"/>
            </a:xfrm>
          </p:grpSpPr>
          <p:sp>
            <p:nvSpPr>
              <p:cNvPr id="33728" name="Freeform 300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729" name="Rectangle 3009"/>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730" name="Freeform 301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731" name="Rectangle 3011"/>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732" name="Freeform 301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733" name="Freeform 301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734" name="Group 3014"/>
            <p:cNvGrpSpPr>
              <a:grpSpLocks/>
            </p:cNvGrpSpPr>
            <p:nvPr/>
          </p:nvGrpSpPr>
          <p:grpSpPr bwMode="auto">
            <a:xfrm>
              <a:off x="2995" y="662"/>
              <a:ext cx="347" cy="346"/>
              <a:chOff x="2131" y="3370"/>
              <a:chExt cx="347" cy="346"/>
            </a:xfrm>
          </p:grpSpPr>
          <p:sp>
            <p:nvSpPr>
              <p:cNvPr id="33735" name="Freeform 301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736" name="Rectangle 3016"/>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737" name="Freeform 301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738" name="Rectangle 3018"/>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739" name="Freeform 301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740" name="Freeform 302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741" name="Group 3021"/>
            <p:cNvGrpSpPr>
              <a:grpSpLocks/>
            </p:cNvGrpSpPr>
            <p:nvPr/>
          </p:nvGrpSpPr>
          <p:grpSpPr bwMode="auto">
            <a:xfrm>
              <a:off x="2880" y="778"/>
              <a:ext cx="347" cy="346"/>
              <a:chOff x="2131" y="3370"/>
              <a:chExt cx="347" cy="346"/>
            </a:xfrm>
          </p:grpSpPr>
          <p:sp>
            <p:nvSpPr>
              <p:cNvPr id="33742" name="Freeform 302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743" name="Rectangle 3023"/>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744" name="Freeform 302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745" name="Rectangle 3025"/>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746" name="Freeform 302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747" name="Freeform 302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748" name="Group 3028"/>
            <p:cNvGrpSpPr>
              <a:grpSpLocks/>
            </p:cNvGrpSpPr>
            <p:nvPr/>
          </p:nvGrpSpPr>
          <p:grpSpPr bwMode="auto">
            <a:xfrm>
              <a:off x="2765" y="893"/>
              <a:ext cx="347" cy="346"/>
              <a:chOff x="2131" y="3370"/>
              <a:chExt cx="347" cy="346"/>
            </a:xfrm>
          </p:grpSpPr>
          <p:sp>
            <p:nvSpPr>
              <p:cNvPr id="33749" name="Freeform 302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750" name="Rectangle 3030"/>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751" name="Freeform 303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752" name="Rectangle 3032"/>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753" name="Freeform 303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754" name="Freeform 303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755" name="Group 3035"/>
            <p:cNvGrpSpPr>
              <a:grpSpLocks/>
            </p:cNvGrpSpPr>
            <p:nvPr/>
          </p:nvGrpSpPr>
          <p:grpSpPr bwMode="auto">
            <a:xfrm>
              <a:off x="2650" y="1008"/>
              <a:ext cx="347" cy="346"/>
              <a:chOff x="2131" y="3370"/>
              <a:chExt cx="347" cy="346"/>
            </a:xfrm>
          </p:grpSpPr>
          <p:sp>
            <p:nvSpPr>
              <p:cNvPr id="33756" name="Freeform 303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757" name="Rectangle 3037"/>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758" name="Freeform 303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759" name="Rectangle 3039"/>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760" name="Freeform 304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761" name="Freeform 304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762" name="Group 3042"/>
            <p:cNvGrpSpPr>
              <a:grpSpLocks/>
            </p:cNvGrpSpPr>
            <p:nvPr/>
          </p:nvGrpSpPr>
          <p:grpSpPr bwMode="auto">
            <a:xfrm>
              <a:off x="2534" y="1123"/>
              <a:ext cx="347" cy="346"/>
              <a:chOff x="2131" y="3370"/>
              <a:chExt cx="347" cy="346"/>
            </a:xfrm>
          </p:grpSpPr>
          <p:sp>
            <p:nvSpPr>
              <p:cNvPr id="33763" name="Freeform 304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764" name="Rectangle 3044"/>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765" name="Freeform 304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766" name="Rectangle 3046"/>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767" name="Freeform 304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768" name="Freeform 304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769" name="Group 3049"/>
            <p:cNvGrpSpPr>
              <a:grpSpLocks/>
            </p:cNvGrpSpPr>
            <p:nvPr/>
          </p:nvGrpSpPr>
          <p:grpSpPr bwMode="auto">
            <a:xfrm>
              <a:off x="3110" y="317"/>
              <a:ext cx="347" cy="346"/>
              <a:chOff x="2131" y="3370"/>
              <a:chExt cx="347" cy="346"/>
            </a:xfrm>
          </p:grpSpPr>
          <p:sp>
            <p:nvSpPr>
              <p:cNvPr id="33770" name="Freeform 305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771" name="Rectangle 3051"/>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772" name="Freeform 305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773" name="Rectangle 3053"/>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774" name="Freeform 305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775" name="Freeform 305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776" name="Group 3056"/>
            <p:cNvGrpSpPr>
              <a:grpSpLocks/>
            </p:cNvGrpSpPr>
            <p:nvPr/>
          </p:nvGrpSpPr>
          <p:grpSpPr bwMode="auto">
            <a:xfrm>
              <a:off x="2995" y="432"/>
              <a:ext cx="347" cy="346"/>
              <a:chOff x="2131" y="3370"/>
              <a:chExt cx="347" cy="346"/>
            </a:xfrm>
          </p:grpSpPr>
          <p:sp>
            <p:nvSpPr>
              <p:cNvPr id="33777" name="Freeform 305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778" name="Rectangle 3058"/>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779" name="Freeform 305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780" name="Rectangle 3060"/>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781" name="Freeform 306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782" name="Freeform 306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783" name="Group 3063"/>
            <p:cNvGrpSpPr>
              <a:grpSpLocks/>
            </p:cNvGrpSpPr>
            <p:nvPr/>
          </p:nvGrpSpPr>
          <p:grpSpPr bwMode="auto">
            <a:xfrm>
              <a:off x="2880" y="548"/>
              <a:ext cx="347" cy="346"/>
              <a:chOff x="2131" y="3370"/>
              <a:chExt cx="347" cy="346"/>
            </a:xfrm>
          </p:grpSpPr>
          <p:sp>
            <p:nvSpPr>
              <p:cNvPr id="33784" name="Freeform 306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785" name="Rectangle 3065"/>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786" name="Freeform 306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787" name="Rectangle 3067"/>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788" name="Freeform 306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789" name="Freeform 306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790" name="Group 3070"/>
            <p:cNvGrpSpPr>
              <a:grpSpLocks/>
            </p:cNvGrpSpPr>
            <p:nvPr/>
          </p:nvGrpSpPr>
          <p:grpSpPr bwMode="auto">
            <a:xfrm>
              <a:off x="2765" y="663"/>
              <a:ext cx="347" cy="346"/>
              <a:chOff x="2131" y="3370"/>
              <a:chExt cx="347" cy="346"/>
            </a:xfrm>
          </p:grpSpPr>
          <p:sp>
            <p:nvSpPr>
              <p:cNvPr id="33791" name="Freeform 307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792" name="Rectangle 3072"/>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793" name="Freeform 307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794" name="Rectangle 3074"/>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795" name="Freeform 307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796" name="Freeform 307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797" name="Group 3077"/>
            <p:cNvGrpSpPr>
              <a:grpSpLocks/>
            </p:cNvGrpSpPr>
            <p:nvPr/>
          </p:nvGrpSpPr>
          <p:grpSpPr bwMode="auto">
            <a:xfrm>
              <a:off x="2650" y="778"/>
              <a:ext cx="347" cy="346"/>
              <a:chOff x="2131" y="3370"/>
              <a:chExt cx="347" cy="346"/>
            </a:xfrm>
          </p:grpSpPr>
          <p:sp>
            <p:nvSpPr>
              <p:cNvPr id="33798" name="Freeform 307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799" name="Rectangle 3079"/>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800" name="Freeform 308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801" name="Rectangle 3081"/>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802" name="Freeform 308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803" name="Freeform 308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804" name="Group 3084"/>
            <p:cNvGrpSpPr>
              <a:grpSpLocks/>
            </p:cNvGrpSpPr>
            <p:nvPr/>
          </p:nvGrpSpPr>
          <p:grpSpPr bwMode="auto">
            <a:xfrm>
              <a:off x="2534" y="893"/>
              <a:ext cx="347" cy="346"/>
              <a:chOff x="2131" y="3370"/>
              <a:chExt cx="347" cy="346"/>
            </a:xfrm>
          </p:grpSpPr>
          <p:sp>
            <p:nvSpPr>
              <p:cNvPr id="33805" name="Freeform 308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806" name="Rectangle 3086"/>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807" name="Freeform 308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808" name="Rectangle 3088"/>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809" name="Freeform 308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810" name="Freeform 309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grpSp>
        <p:nvGrpSpPr>
          <p:cNvPr id="33811" name="Group 3091"/>
          <p:cNvGrpSpPr>
            <a:grpSpLocks/>
          </p:cNvGrpSpPr>
          <p:nvPr/>
        </p:nvGrpSpPr>
        <p:grpSpPr bwMode="auto">
          <a:xfrm>
            <a:off x="4022725" y="503238"/>
            <a:ext cx="1465263" cy="5486400"/>
            <a:chOff x="2534" y="317"/>
            <a:chExt cx="923" cy="3456"/>
          </a:xfrm>
        </p:grpSpPr>
        <p:grpSp>
          <p:nvGrpSpPr>
            <p:cNvPr id="32295" name="Group 1575"/>
            <p:cNvGrpSpPr>
              <a:grpSpLocks/>
            </p:cNvGrpSpPr>
            <p:nvPr/>
          </p:nvGrpSpPr>
          <p:grpSpPr bwMode="auto">
            <a:xfrm>
              <a:off x="3110" y="2851"/>
              <a:ext cx="347" cy="346"/>
              <a:chOff x="2131" y="3370"/>
              <a:chExt cx="347" cy="346"/>
            </a:xfrm>
          </p:grpSpPr>
          <p:sp>
            <p:nvSpPr>
              <p:cNvPr id="32296" name="Freeform 157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297" name="Rectangle 1577"/>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298" name="Freeform 157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299" name="Rectangle 1579"/>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300" name="Freeform 158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301" name="Freeform 158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303" name="Group 1583"/>
            <p:cNvGrpSpPr>
              <a:grpSpLocks/>
            </p:cNvGrpSpPr>
            <p:nvPr/>
          </p:nvGrpSpPr>
          <p:grpSpPr bwMode="auto">
            <a:xfrm>
              <a:off x="2995" y="2966"/>
              <a:ext cx="347" cy="346"/>
              <a:chOff x="2131" y="3370"/>
              <a:chExt cx="347" cy="346"/>
            </a:xfrm>
          </p:grpSpPr>
          <p:sp>
            <p:nvSpPr>
              <p:cNvPr id="32304" name="Freeform 158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305" name="Rectangle 1585"/>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306" name="Freeform 158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307" name="Rectangle 1587"/>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308" name="Freeform 158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309" name="Freeform 158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310" name="Group 1590"/>
            <p:cNvGrpSpPr>
              <a:grpSpLocks/>
            </p:cNvGrpSpPr>
            <p:nvPr/>
          </p:nvGrpSpPr>
          <p:grpSpPr bwMode="auto">
            <a:xfrm>
              <a:off x="2880" y="3082"/>
              <a:ext cx="347" cy="346"/>
              <a:chOff x="2131" y="3370"/>
              <a:chExt cx="347" cy="346"/>
            </a:xfrm>
          </p:grpSpPr>
          <p:sp>
            <p:nvSpPr>
              <p:cNvPr id="32311" name="Freeform 159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312" name="Rectangle 1592"/>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313" name="Freeform 159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314" name="Rectangle 1594"/>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315" name="Freeform 159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316" name="Freeform 159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317" name="Group 1597"/>
            <p:cNvGrpSpPr>
              <a:grpSpLocks/>
            </p:cNvGrpSpPr>
            <p:nvPr/>
          </p:nvGrpSpPr>
          <p:grpSpPr bwMode="auto">
            <a:xfrm>
              <a:off x="2765" y="3197"/>
              <a:ext cx="347" cy="346"/>
              <a:chOff x="2131" y="3370"/>
              <a:chExt cx="347" cy="346"/>
            </a:xfrm>
          </p:grpSpPr>
          <p:sp>
            <p:nvSpPr>
              <p:cNvPr id="32318" name="Freeform 159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319" name="Rectangle 1599"/>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320" name="Freeform 160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321" name="Rectangle 1601"/>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322" name="Freeform 160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323" name="Freeform 160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324" name="Group 1604"/>
            <p:cNvGrpSpPr>
              <a:grpSpLocks/>
            </p:cNvGrpSpPr>
            <p:nvPr/>
          </p:nvGrpSpPr>
          <p:grpSpPr bwMode="auto">
            <a:xfrm>
              <a:off x="2650" y="3312"/>
              <a:ext cx="347" cy="346"/>
              <a:chOff x="2131" y="3370"/>
              <a:chExt cx="347" cy="346"/>
            </a:xfrm>
          </p:grpSpPr>
          <p:sp>
            <p:nvSpPr>
              <p:cNvPr id="32325" name="Freeform 160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326" name="Rectangle 1606"/>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327" name="Freeform 160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328" name="Rectangle 1608"/>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329" name="Freeform 160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330" name="Freeform 161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331" name="Group 1611"/>
            <p:cNvGrpSpPr>
              <a:grpSpLocks/>
            </p:cNvGrpSpPr>
            <p:nvPr/>
          </p:nvGrpSpPr>
          <p:grpSpPr bwMode="auto">
            <a:xfrm>
              <a:off x="2534" y="3427"/>
              <a:ext cx="347" cy="346"/>
              <a:chOff x="2131" y="3370"/>
              <a:chExt cx="347" cy="346"/>
            </a:xfrm>
          </p:grpSpPr>
          <p:sp>
            <p:nvSpPr>
              <p:cNvPr id="32332" name="Freeform 161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333" name="Rectangle 1613"/>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334" name="Freeform 161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335" name="Rectangle 1615"/>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336" name="Freeform 161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337" name="Freeform 161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338" name="Group 1618"/>
            <p:cNvGrpSpPr>
              <a:grpSpLocks/>
            </p:cNvGrpSpPr>
            <p:nvPr/>
          </p:nvGrpSpPr>
          <p:grpSpPr bwMode="auto">
            <a:xfrm>
              <a:off x="3110" y="2621"/>
              <a:ext cx="347" cy="346"/>
              <a:chOff x="2131" y="3370"/>
              <a:chExt cx="347" cy="346"/>
            </a:xfrm>
          </p:grpSpPr>
          <p:sp>
            <p:nvSpPr>
              <p:cNvPr id="32339" name="Freeform 161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340" name="Rectangle 1620"/>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341" name="Freeform 162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342" name="Rectangle 1622"/>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343" name="Freeform 162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344" name="Freeform 162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345" name="Group 1625"/>
            <p:cNvGrpSpPr>
              <a:grpSpLocks/>
            </p:cNvGrpSpPr>
            <p:nvPr/>
          </p:nvGrpSpPr>
          <p:grpSpPr bwMode="auto">
            <a:xfrm>
              <a:off x="2995" y="2736"/>
              <a:ext cx="347" cy="346"/>
              <a:chOff x="2131" y="3370"/>
              <a:chExt cx="347" cy="346"/>
            </a:xfrm>
          </p:grpSpPr>
          <p:sp>
            <p:nvSpPr>
              <p:cNvPr id="32346" name="Freeform 162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347" name="Rectangle 1627"/>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348" name="Freeform 162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349" name="Rectangle 1629"/>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350" name="Freeform 163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351" name="Freeform 163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352" name="Group 1632"/>
            <p:cNvGrpSpPr>
              <a:grpSpLocks/>
            </p:cNvGrpSpPr>
            <p:nvPr/>
          </p:nvGrpSpPr>
          <p:grpSpPr bwMode="auto">
            <a:xfrm>
              <a:off x="2880" y="2852"/>
              <a:ext cx="347" cy="346"/>
              <a:chOff x="2131" y="3370"/>
              <a:chExt cx="347" cy="346"/>
            </a:xfrm>
          </p:grpSpPr>
          <p:sp>
            <p:nvSpPr>
              <p:cNvPr id="32353" name="Freeform 163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354" name="Rectangle 1634"/>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355" name="Freeform 163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356" name="Rectangle 1636"/>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357" name="Freeform 163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358" name="Freeform 163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359" name="Group 1639"/>
            <p:cNvGrpSpPr>
              <a:grpSpLocks/>
            </p:cNvGrpSpPr>
            <p:nvPr/>
          </p:nvGrpSpPr>
          <p:grpSpPr bwMode="auto">
            <a:xfrm>
              <a:off x="2765" y="2967"/>
              <a:ext cx="347" cy="346"/>
              <a:chOff x="2131" y="3370"/>
              <a:chExt cx="347" cy="346"/>
            </a:xfrm>
          </p:grpSpPr>
          <p:sp>
            <p:nvSpPr>
              <p:cNvPr id="32360" name="Freeform 164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361" name="Rectangle 1641"/>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362" name="Freeform 164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363" name="Rectangle 1643"/>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364" name="Freeform 164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365" name="Freeform 164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366" name="Group 1646"/>
            <p:cNvGrpSpPr>
              <a:grpSpLocks/>
            </p:cNvGrpSpPr>
            <p:nvPr/>
          </p:nvGrpSpPr>
          <p:grpSpPr bwMode="auto">
            <a:xfrm>
              <a:off x="2650" y="3082"/>
              <a:ext cx="347" cy="346"/>
              <a:chOff x="2131" y="3370"/>
              <a:chExt cx="347" cy="346"/>
            </a:xfrm>
          </p:grpSpPr>
          <p:sp>
            <p:nvSpPr>
              <p:cNvPr id="32367" name="Freeform 164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368" name="Rectangle 1648"/>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369" name="Freeform 164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370" name="Rectangle 1650"/>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371" name="Freeform 165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372" name="Freeform 165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373" name="Group 1653"/>
            <p:cNvGrpSpPr>
              <a:grpSpLocks/>
            </p:cNvGrpSpPr>
            <p:nvPr/>
          </p:nvGrpSpPr>
          <p:grpSpPr bwMode="auto">
            <a:xfrm>
              <a:off x="2534" y="3197"/>
              <a:ext cx="347" cy="346"/>
              <a:chOff x="2131" y="3370"/>
              <a:chExt cx="347" cy="346"/>
            </a:xfrm>
          </p:grpSpPr>
          <p:sp>
            <p:nvSpPr>
              <p:cNvPr id="32374" name="Freeform 165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375" name="Rectangle 1655"/>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376" name="Freeform 165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377" name="Rectangle 1657"/>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378" name="Freeform 165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379" name="Freeform 165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380" name="Group 1660"/>
            <p:cNvGrpSpPr>
              <a:grpSpLocks/>
            </p:cNvGrpSpPr>
            <p:nvPr/>
          </p:nvGrpSpPr>
          <p:grpSpPr bwMode="auto">
            <a:xfrm>
              <a:off x="3110" y="2390"/>
              <a:ext cx="347" cy="346"/>
              <a:chOff x="2131" y="3370"/>
              <a:chExt cx="347" cy="346"/>
            </a:xfrm>
          </p:grpSpPr>
          <p:sp>
            <p:nvSpPr>
              <p:cNvPr id="32381" name="Freeform 166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382" name="Rectangle 1662"/>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383" name="Freeform 166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384" name="Rectangle 1664"/>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385" name="Freeform 166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386" name="Freeform 166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387" name="Group 1667"/>
            <p:cNvGrpSpPr>
              <a:grpSpLocks/>
            </p:cNvGrpSpPr>
            <p:nvPr/>
          </p:nvGrpSpPr>
          <p:grpSpPr bwMode="auto">
            <a:xfrm>
              <a:off x="2995" y="2505"/>
              <a:ext cx="347" cy="346"/>
              <a:chOff x="2131" y="3370"/>
              <a:chExt cx="347" cy="346"/>
            </a:xfrm>
          </p:grpSpPr>
          <p:sp>
            <p:nvSpPr>
              <p:cNvPr id="32388" name="Freeform 166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389" name="Rectangle 1669"/>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390" name="Freeform 167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391" name="Rectangle 1671"/>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392" name="Freeform 167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393" name="Freeform 167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394" name="Group 1674"/>
            <p:cNvGrpSpPr>
              <a:grpSpLocks/>
            </p:cNvGrpSpPr>
            <p:nvPr/>
          </p:nvGrpSpPr>
          <p:grpSpPr bwMode="auto">
            <a:xfrm>
              <a:off x="2880" y="2621"/>
              <a:ext cx="347" cy="346"/>
              <a:chOff x="2131" y="3370"/>
              <a:chExt cx="347" cy="346"/>
            </a:xfrm>
          </p:grpSpPr>
          <p:sp>
            <p:nvSpPr>
              <p:cNvPr id="32395" name="Freeform 167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396" name="Rectangle 1676"/>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397" name="Freeform 167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398" name="Rectangle 1678"/>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399" name="Freeform 167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400" name="Freeform 168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401" name="Group 1681"/>
            <p:cNvGrpSpPr>
              <a:grpSpLocks/>
            </p:cNvGrpSpPr>
            <p:nvPr/>
          </p:nvGrpSpPr>
          <p:grpSpPr bwMode="auto">
            <a:xfrm>
              <a:off x="2765" y="2736"/>
              <a:ext cx="347" cy="346"/>
              <a:chOff x="2131" y="3370"/>
              <a:chExt cx="347" cy="346"/>
            </a:xfrm>
          </p:grpSpPr>
          <p:sp>
            <p:nvSpPr>
              <p:cNvPr id="32402" name="Freeform 168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403" name="Rectangle 1683"/>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404" name="Freeform 168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405" name="Rectangle 1685"/>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406" name="Freeform 168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407" name="Freeform 168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408" name="Group 1688"/>
            <p:cNvGrpSpPr>
              <a:grpSpLocks/>
            </p:cNvGrpSpPr>
            <p:nvPr/>
          </p:nvGrpSpPr>
          <p:grpSpPr bwMode="auto">
            <a:xfrm>
              <a:off x="2650" y="2851"/>
              <a:ext cx="347" cy="346"/>
              <a:chOff x="2131" y="3370"/>
              <a:chExt cx="347" cy="346"/>
            </a:xfrm>
          </p:grpSpPr>
          <p:sp>
            <p:nvSpPr>
              <p:cNvPr id="32409" name="Freeform 168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410" name="Rectangle 1690"/>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411" name="Freeform 169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412" name="Rectangle 1692"/>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413" name="Freeform 169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414" name="Freeform 169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415" name="Group 1695"/>
            <p:cNvGrpSpPr>
              <a:grpSpLocks/>
            </p:cNvGrpSpPr>
            <p:nvPr/>
          </p:nvGrpSpPr>
          <p:grpSpPr bwMode="auto">
            <a:xfrm>
              <a:off x="2534" y="2966"/>
              <a:ext cx="347" cy="346"/>
              <a:chOff x="2131" y="3370"/>
              <a:chExt cx="347" cy="346"/>
            </a:xfrm>
          </p:grpSpPr>
          <p:sp>
            <p:nvSpPr>
              <p:cNvPr id="32416" name="Freeform 169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417" name="Rectangle 1697"/>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418" name="Freeform 169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419" name="Rectangle 1699"/>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420" name="Freeform 170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421" name="Freeform 170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422" name="Group 1702"/>
            <p:cNvGrpSpPr>
              <a:grpSpLocks/>
            </p:cNvGrpSpPr>
            <p:nvPr/>
          </p:nvGrpSpPr>
          <p:grpSpPr bwMode="auto">
            <a:xfrm>
              <a:off x="3110" y="2160"/>
              <a:ext cx="347" cy="346"/>
              <a:chOff x="2131" y="3370"/>
              <a:chExt cx="347" cy="346"/>
            </a:xfrm>
          </p:grpSpPr>
          <p:sp>
            <p:nvSpPr>
              <p:cNvPr id="32423" name="Freeform 170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424" name="Rectangle 1704"/>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425" name="Freeform 170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426" name="Rectangle 1706"/>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427" name="Freeform 170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428" name="Freeform 170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429" name="Group 1709"/>
            <p:cNvGrpSpPr>
              <a:grpSpLocks/>
            </p:cNvGrpSpPr>
            <p:nvPr/>
          </p:nvGrpSpPr>
          <p:grpSpPr bwMode="auto">
            <a:xfrm>
              <a:off x="2995" y="2275"/>
              <a:ext cx="347" cy="346"/>
              <a:chOff x="2131" y="3370"/>
              <a:chExt cx="347" cy="346"/>
            </a:xfrm>
          </p:grpSpPr>
          <p:sp>
            <p:nvSpPr>
              <p:cNvPr id="32430" name="Freeform 171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431" name="Rectangle 1711"/>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432" name="Freeform 171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433" name="Rectangle 1713"/>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434" name="Freeform 171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435" name="Freeform 171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436" name="Group 1716"/>
            <p:cNvGrpSpPr>
              <a:grpSpLocks/>
            </p:cNvGrpSpPr>
            <p:nvPr/>
          </p:nvGrpSpPr>
          <p:grpSpPr bwMode="auto">
            <a:xfrm>
              <a:off x="2880" y="2391"/>
              <a:ext cx="347" cy="346"/>
              <a:chOff x="2131" y="3370"/>
              <a:chExt cx="347" cy="346"/>
            </a:xfrm>
          </p:grpSpPr>
          <p:sp>
            <p:nvSpPr>
              <p:cNvPr id="32437" name="Freeform 171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438" name="Rectangle 1718"/>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439" name="Freeform 171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440" name="Rectangle 1720"/>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441" name="Freeform 172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442" name="Freeform 172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443" name="Group 1723"/>
            <p:cNvGrpSpPr>
              <a:grpSpLocks/>
            </p:cNvGrpSpPr>
            <p:nvPr/>
          </p:nvGrpSpPr>
          <p:grpSpPr bwMode="auto">
            <a:xfrm>
              <a:off x="2765" y="2506"/>
              <a:ext cx="347" cy="346"/>
              <a:chOff x="2131" y="3370"/>
              <a:chExt cx="347" cy="346"/>
            </a:xfrm>
          </p:grpSpPr>
          <p:sp>
            <p:nvSpPr>
              <p:cNvPr id="32444" name="Freeform 172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445" name="Rectangle 1725"/>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446" name="Freeform 172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447" name="Rectangle 1727"/>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448" name="Freeform 172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449" name="Freeform 172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450" name="Group 1730"/>
            <p:cNvGrpSpPr>
              <a:grpSpLocks/>
            </p:cNvGrpSpPr>
            <p:nvPr/>
          </p:nvGrpSpPr>
          <p:grpSpPr bwMode="auto">
            <a:xfrm>
              <a:off x="2650" y="2621"/>
              <a:ext cx="347" cy="346"/>
              <a:chOff x="2131" y="3370"/>
              <a:chExt cx="347" cy="346"/>
            </a:xfrm>
          </p:grpSpPr>
          <p:sp>
            <p:nvSpPr>
              <p:cNvPr id="32451" name="Freeform 173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452" name="Rectangle 1732"/>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453" name="Freeform 173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454" name="Rectangle 1734"/>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455" name="Freeform 173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456" name="Freeform 173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457" name="Group 1737"/>
            <p:cNvGrpSpPr>
              <a:grpSpLocks/>
            </p:cNvGrpSpPr>
            <p:nvPr/>
          </p:nvGrpSpPr>
          <p:grpSpPr bwMode="auto">
            <a:xfrm>
              <a:off x="2534" y="2736"/>
              <a:ext cx="347" cy="346"/>
              <a:chOff x="2131" y="3370"/>
              <a:chExt cx="347" cy="346"/>
            </a:xfrm>
          </p:grpSpPr>
          <p:sp>
            <p:nvSpPr>
              <p:cNvPr id="32458" name="Freeform 173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459" name="Rectangle 1739"/>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460" name="Freeform 174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461" name="Rectangle 1741"/>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462" name="Freeform 174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463" name="Freeform 174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464" name="Group 1744"/>
            <p:cNvGrpSpPr>
              <a:grpSpLocks/>
            </p:cNvGrpSpPr>
            <p:nvPr/>
          </p:nvGrpSpPr>
          <p:grpSpPr bwMode="auto">
            <a:xfrm>
              <a:off x="3110" y="1930"/>
              <a:ext cx="347" cy="346"/>
              <a:chOff x="2131" y="3370"/>
              <a:chExt cx="347" cy="346"/>
            </a:xfrm>
          </p:grpSpPr>
          <p:sp>
            <p:nvSpPr>
              <p:cNvPr id="32465" name="Freeform 174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466" name="Rectangle 1746"/>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467" name="Freeform 174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468" name="Rectangle 1748"/>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469" name="Freeform 174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470" name="Freeform 175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471" name="Group 1751"/>
            <p:cNvGrpSpPr>
              <a:grpSpLocks/>
            </p:cNvGrpSpPr>
            <p:nvPr/>
          </p:nvGrpSpPr>
          <p:grpSpPr bwMode="auto">
            <a:xfrm>
              <a:off x="2995" y="2045"/>
              <a:ext cx="347" cy="346"/>
              <a:chOff x="2131" y="3370"/>
              <a:chExt cx="347" cy="346"/>
            </a:xfrm>
          </p:grpSpPr>
          <p:sp>
            <p:nvSpPr>
              <p:cNvPr id="32472" name="Freeform 175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473" name="Rectangle 1753"/>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474" name="Freeform 175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475" name="Rectangle 1755"/>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476" name="Freeform 175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477" name="Freeform 175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478" name="Group 1758"/>
            <p:cNvGrpSpPr>
              <a:grpSpLocks/>
            </p:cNvGrpSpPr>
            <p:nvPr/>
          </p:nvGrpSpPr>
          <p:grpSpPr bwMode="auto">
            <a:xfrm>
              <a:off x="2880" y="2161"/>
              <a:ext cx="347" cy="346"/>
              <a:chOff x="2131" y="3370"/>
              <a:chExt cx="347" cy="346"/>
            </a:xfrm>
          </p:grpSpPr>
          <p:sp>
            <p:nvSpPr>
              <p:cNvPr id="32479" name="Freeform 175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480" name="Rectangle 1760"/>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481" name="Freeform 176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482" name="Rectangle 1762"/>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483" name="Freeform 176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484" name="Freeform 176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485" name="Group 1765"/>
            <p:cNvGrpSpPr>
              <a:grpSpLocks/>
            </p:cNvGrpSpPr>
            <p:nvPr/>
          </p:nvGrpSpPr>
          <p:grpSpPr bwMode="auto">
            <a:xfrm>
              <a:off x="2765" y="2276"/>
              <a:ext cx="347" cy="346"/>
              <a:chOff x="2131" y="3370"/>
              <a:chExt cx="347" cy="346"/>
            </a:xfrm>
          </p:grpSpPr>
          <p:sp>
            <p:nvSpPr>
              <p:cNvPr id="32486" name="Freeform 176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487" name="Rectangle 1767"/>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488" name="Freeform 176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489" name="Rectangle 1769"/>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490" name="Freeform 177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491" name="Freeform 177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492" name="Group 1772"/>
            <p:cNvGrpSpPr>
              <a:grpSpLocks/>
            </p:cNvGrpSpPr>
            <p:nvPr/>
          </p:nvGrpSpPr>
          <p:grpSpPr bwMode="auto">
            <a:xfrm>
              <a:off x="2650" y="2391"/>
              <a:ext cx="347" cy="346"/>
              <a:chOff x="2131" y="3370"/>
              <a:chExt cx="347" cy="346"/>
            </a:xfrm>
          </p:grpSpPr>
          <p:sp>
            <p:nvSpPr>
              <p:cNvPr id="32493" name="Freeform 177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494" name="Rectangle 1774"/>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495" name="Freeform 177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496" name="Rectangle 1776"/>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497" name="Freeform 177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498" name="Freeform 177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499" name="Group 1779"/>
            <p:cNvGrpSpPr>
              <a:grpSpLocks/>
            </p:cNvGrpSpPr>
            <p:nvPr/>
          </p:nvGrpSpPr>
          <p:grpSpPr bwMode="auto">
            <a:xfrm>
              <a:off x="2534" y="2506"/>
              <a:ext cx="347" cy="346"/>
              <a:chOff x="2131" y="3370"/>
              <a:chExt cx="347" cy="346"/>
            </a:xfrm>
          </p:grpSpPr>
          <p:sp>
            <p:nvSpPr>
              <p:cNvPr id="32500" name="Freeform 178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501" name="Rectangle 1781"/>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502" name="Freeform 178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503" name="Rectangle 1783"/>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504" name="Freeform 178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505" name="Freeform 178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506" name="Group 1786"/>
            <p:cNvGrpSpPr>
              <a:grpSpLocks/>
            </p:cNvGrpSpPr>
            <p:nvPr/>
          </p:nvGrpSpPr>
          <p:grpSpPr bwMode="auto">
            <a:xfrm>
              <a:off x="3110" y="1699"/>
              <a:ext cx="347" cy="346"/>
              <a:chOff x="2131" y="3370"/>
              <a:chExt cx="347" cy="346"/>
            </a:xfrm>
          </p:grpSpPr>
          <p:sp>
            <p:nvSpPr>
              <p:cNvPr id="32507" name="Freeform 178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508" name="Rectangle 1788"/>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509" name="Freeform 178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510" name="Rectangle 1790"/>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511" name="Freeform 179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512" name="Freeform 179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513" name="Group 1793"/>
            <p:cNvGrpSpPr>
              <a:grpSpLocks/>
            </p:cNvGrpSpPr>
            <p:nvPr/>
          </p:nvGrpSpPr>
          <p:grpSpPr bwMode="auto">
            <a:xfrm>
              <a:off x="2995" y="1814"/>
              <a:ext cx="347" cy="346"/>
              <a:chOff x="2131" y="3370"/>
              <a:chExt cx="347" cy="346"/>
            </a:xfrm>
          </p:grpSpPr>
          <p:sp>
            <p:nvSpPr>
              <p:cNvPr id="32514" name="Freeform 179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515" name="Rectangle 1795"/>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516" name="Freeform 179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517" name="Rectangle 1797"/>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518" name="Freeform 179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519" name="Freeform 179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520" name="Group 1800"/>
            <p:cNvGrpSpPr>
              <a:grpSpLocks/>
            </p:cNvGrpSpPr>
            <p:nvPr/>
          </p:nvGrpSpPr>
          <p:grpSpPr bwMode="auto">
            <a:xfrm>
              <a:off x="2880" y="1930"/>
              <a:ext cx="347" cy="346"/>
              <a:chOff x="2131" y="3370"/>
              <a:chExt cx="347" cy="346"/>
            </a:xfrm>
          </p:grpSpPr>
          <p:sp>
            <p:nvSpPr>
              <p:cNvPr id="32521" name="Freeform 180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522" name="Rectangle 1802"/>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523" name="Freeform 180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524" name="Rectangle 1804"/>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525" name="Freeform 180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526" name="Freeform 180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527" name="Group 1807"/>
            <p:cNvGrpSpPr>
              <a:grpSpLocks/>
            </p:cNvGrpSpPr>
            <p:nvPr/>
          </p:nvGrpSpPr>
          <p:grpSpPr bwMode="auto">
            <a:xfrm>
              <a:off x="2765" y="2045"/>
              <a:ext cx="347" cy="346"/>
              <a:chOff x="2131" y="3370"/>
              <a:chExt cx="347" cy="346"/>
            </a:xfrm>
          </p:grpSpPr>
          <p:sp>
            <p:nvSpPr>
              <p:cNvPr id="32528" name="Freeform 180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529" name="Rectangle 1809"/>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530" name="Freeform 181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531" name="Rectangle 1811"/>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532" name="Freeform 181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533" name="Freeform 181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534" name="Group 1814"/>
            <p:cNvGrpSpPr>
              <a:grpSpLocks/>
            </p:cNvGrpSpPr>
            <p:nvPr/>
          </p:nvGrpSpPr>
          <p:grpSpPr bwMode="auto">
            <a:xfrm>
              <a:off x="2650" y="2160"/>
              <a:ext cx="347" cy="346"/>
              <a:chOff x="2131" y="3370"/>
              <a:chExt cx="347" cy="346"/>
            </a:xfrm>
          </p:grpSpPr>
          <p:sp>
            <p:nvSpPr>
              <p:cNvPr id="32535" name="Freeform 181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536" name="Rectangle 1816"/>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537" name="Freeform 181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538" name="Rectangle 1818"/>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539" name="Freeform 181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540" name="Freeform 182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541" name="Group 1821"/>
            <p:cNvGrpSpPr>
              <a:grpSpLocks/>
            </p:cNvGrpSpPr>
            <p:nvPr/>
          </p:nvGrpSpPr>
          <p:grpSpPr bwMode="auto">
            <a:xfrm>
              <a:off x="2534" y="2275"/>
              <a:ext cx="347" cy="346"/>
              <a:chOff x="2131" y="3370"/>
              <a:chExt cx="347" cy="346"/>
            </a:xfrm>
          </p:grpSpPr>
          <p:sp>
            <p:nvSpPr>
              <p:cNvPr id="32542" name="Freeform 182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543" name="Rectangle 1823"/>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544" name="Freeform 182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545" name="Rectangle 1825"/>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546" name="Freeform 182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547" name="Freeform 182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548" name="Group 1828"/>
            <p:cNvGrpSpPr>
              <a:grpSpLocks/>
            </p:cNvGrpSpPr>
            <p:nvPr/>
          </p:nvGrpSpPr>
          <p:grpSpPr bwMode="auto">
            <a:xfrm>
              <a:off x="3110" y="1469"/>
              <a:ext cx="347" cy="346"/>
              <a:chOff x="2131" y="3370"/>
              <a:chExt cx="347" cy="346"/>
            </a:xfrm>
          </p:grpSpPr>
          <p:sp>
            <p:nvSpPr>
              <p:cNvPr id="32549" name="Freeform 182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550" name="Rectangle 1830"/>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551" name="Freeform 183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552" name="Rectangle 1832"/>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553" name="Freeform 183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554" name="Freeform 183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555" name="Group 1835"/>
            <p:cNvGrpSpPr>
              <a:grpSpLocks/>
            </p:cNvGrpSpPr>
            <p:nvPr/>
          </p:nvGrpSpPr>
          <p:grpSpPr bwMode="auto">
            <a:xfrm>
              <a:off x="2995" y="1584"/>
              <a:ext cx="347" cy="346"/>
              <a:chOff x="2131" y="3370"/>
              <a:chExt cx="347" cy="346"/>
            </a:xfrm>
          </p:grpSpPr>
          <p:sp>
            <p:nvSpPr>
              <p:cNvPr id="32556" name="Freeform 183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557" name="Rectangle 1837"/>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558" name="Freeform 183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559" name="Rectangle 1839"/>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560" name="Freeform 184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561" name="Freeform 184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562" name="Group 1842"/>
            <p:cNvGrpSpPr>
              <a:grpSpLocks/>
            </p:cNvGrpSpPr>
            <p:nvPr/>
          </p:nvGrpSpPr>
          <p:grpSpPr bwMode="auto">
            <a:xfrm>
              <a:off x="2880" y="1700"/>
              <a:ext cx="347" cy="346"/>
              <a:chOff x="2131" y="3370"/>
              <a:chExt cx="347" cy="346"/>
            </a:xfrm>
          </p:grpSpPr>
          <p:sp>
            <p:nvSpPr>
              <p:cNvPr id="32563" name="Freeform 184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564" name="Rectangle 1844"/>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565" name="Freeform 184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566" name="Rectangle 1846"/>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567" name="Freeform 184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568" name="Freeform 184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569" name="Group 1849"/>
            <p:cNvGrpSpPr>
              <a:grpSpLocks/>
            </p:cNvGrpSpPr>
            <p:nvPr/>
          </p:nvGrpSpPr>
          <p:grpSpPr bwMode="auto">
            <a:xfrm>
              <a:off x="2765" y="1815"/>
              <a:ext cx="347" cy="346"/>
              <a:chOff x="2131" y="3370"/>
              <a:chExt cx="347" cy="346"/>
            </a:xfrm>
          </p:grpSpPr>
          <p:sp>
            <p:nvSpPr>
              <p:cNvPr id="32570" name="Freeform 185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571" name="Rectangle 1851"/>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572" name="Freeform 185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573" name="Rectangle 1853"/>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574" name="Freeform 185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575" name="Freeform 185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576" name="Group 1856"/>
            <p:cNvGrpSpPr>
              <a:grpSpLocks/>
            </p:cNvGrpSpPr>
            <p:nvPr/>
          </p:nvGrpSpPr>
          <p:grpSpPr bwMode="auto">
            <a:xfrm>
              <a:off x="2650" y="1930"/>
              <a:ext cx="347" cy="346"/>
              <a:chOff x="2131" y="3370"/>
              <a:chExt cx="347" cy="346"/>
            </a:xfrm>
          </p:grpSpPr>
          <p:sp>
            <p:nvSpPr>
              <p:cNvPr id="32577" name="Freeform 185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578" name="Rectangle 1858"/>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579" name="Freeform 185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580" name="Rectangle 1860"/>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581" name="Freeform 186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582" name="Freeform 186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583" name="Group 1863"/>
            <p:cNvGrpSpPr>
              <a:grpSpLocks/>
            </p:cNvGrpSpPr>
            <p:nvPr/>
          </p:nvGrpSpPr>
          <p:grpSpPr bwMode="auto">
            <a:xfrm>
              <a:off x="2534" y="2045"/>
              <a:ext cx="347" cy="346"/>
              <a:chOff x="2131" y="3370"/>
              <a:chExt cx="347" cy="346"/>
            </a:xfrm>
          </p:grpSpPr>
          <p:sp>
            <p:nvSpPr>
              <p:cNvPr id="32584" name="Freeform 186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585" name="Rectangle 1865"/>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586" name="Freeform 186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587" name="Rectangle 1867"/>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588" name="Freeform 186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589" name="Freeform 186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590" name="Group 1870"/>
            <p:cNvGrpSpPr>
              <a:grpSpLocks/>
            </p:cNvGrpSpPr>
            <p:nvPr/>
          </p:nvGrpSpPr>
          <p:grpSpPr bwMode="auto">
            <a:xfrm>
              <a:off x="3110" y="1238"/>
              <a:ext cx="347" cy="346"/>
              <a:chOff x="2131" y="3370"/>
              <a:chExt cx="347" cy="346"/>
            </a:xfrm>
          </p:grpSpPr>
          <p:sp>
            <p:nvSpPr>
              <p:cNvPr id="32591" name="Freeform 187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592" name="Rectangle 1872"/>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593" name="Freeform 187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594" name="Rectangle 1874"/>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595" name="Freeform 187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596" name="Freeform 187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597" name="Group 1877"/>
            <p:cNvGrpSpPr>
              <a:grpSpLocks/>
            </p:cNvGrpSpPr>
            <p:nvPr/>
          </p:nvGrpSpPr>
          <p:grpSpPr bwMode="auto">
            <a:xfrm>
              <a:off x="2995" y="1353"/>
              <a:ext cx="347" cy="346"/>
              <a:chOff x="2131" y="3370"/>
              <a:chExt cx="347" cy="346"/>
            </a:xfrm>
          </p:grpSpPr>
          <p:sp>
            <p:nvSpPr>
              <p:cNvPr id="32598" name="Freeform 187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599" name="Rectangle 1879"/>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600" name="Freeform 188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601" name="Rectangle 1881"/>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602" name="Freeform 188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603" name="Freeform 188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604" name="Group 1884"/>
            <p:cNvGrpSpPr>
              <a:grpSpLocks/>
            </p:cNvGrpSpPr>
            <p:nvPr/>
          </p:nvGrpSpPr>
          <p:grpSpPr bwMode="auto">
            <a:xfrm>
              <a:off x="2880" y="1469"/>
              <a:ext cx="347" cy="346"/>
              <a:chOff x="2131" y="3370"/>
              <a:chExt cx="347" cy="346"/>
            </a:xfrm>
          </p:grpSpPr>
          <p:sp>
            <p:nvSpPr>
              <p:cNvPr id="32605" name="Freeform 188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606" name="Rectangle 1886"/>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607" name="Freeform 188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608" name="Rectangle 1888"/>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609" name="Freeform 188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610" name="Freeform 189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611" name="Group 1891"/>
            <p:cNvGrpSpPr>
              <a:grpSpLocks/>
            </p:cNvGrpSpPr>
            <p:nvPr/>
          </p:nvGrpSpPr>
          <p:grpSpPr bwMode="auto">
            <a:xfrm>
              <a:off x="2765" y="1584"/>
              <a:ext cx="347" cy="346"/>
              <a:chOff x="2131" y="3370"/>
              <a:chExt cx="347" cy="346"/>
            </a:xfrm>
          </p:grpSpPr>
          <p:sp>
            <p:nvSpPr>
              <p:cNvPr id="32612" name="Freeform 189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613" name="Rectangle 1893"/>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614" name="Freeform 189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615" name="Rectangle 1895"/>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616" name="Freeform 189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617" name="Freeform 189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618" name="Group 1898"/>
            <p:cNvGrpSpPr>
              <a:grpSpLocks/>
            </p:cNvGrpSpPr>
            <p:nvPr/>
          </p:nvGrpSpPr>
          <p:grpSpPr bwMode="auto">
            <a:xfrm>
              <a:off x="2650" y="1699"/>
              <a:ext cx="347" cy="346"/>
              <a:chOff x="2131" y="3370"/>
              <a:chExt cx="347" cy="346"/>
            </a:xfrm>
          </p:grpSpPr>
          <p:sp>
            <p:nvSpPr>
              <p:cNvPr id="32619" name="Freeform 189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620" name="Rectangle 1900"/>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621" name="Freeform 190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622" name="Rectangle 1902"/>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623" name="Freeform 190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624" name="Freeform 190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625" name="Group 1905"/>
            <p:cNvGrpSpPr>
              <a:grpSpLocks/>
            </p:cNvGrpSpPr>
            <p:nvPr/>
          </p:nvGrpSpPr>
          <p:grpSpPr bwMode="auto">
            <a:xfrm>
              <a:off x="2534" y="1814"/>
              <a:ext cx="347" cy="346"/>
              <a:chOff x="2131" y="3370"/>
              <a:chExt cx="347" cy="346"/>
            </a:xfrm>
          </p:grpSpPr>
          <p:sp>
            <p:nvSpPr>
              <p:cNvPr id="32626" name="Freeform 190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627" name="Rectangle 1907"/>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628" name="Freeform 190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629" name="Rectangle 1909"/>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630" name="Freeform 191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631" name="Freeform 191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632" name="Group 1912"/>
            <p:cNvGrpSpPr>
              <a:grpSpLocks/>
            </p:cNvGrpSpPr>
            <p:nvPr/>
          </p:nvGrpSpPr>
          <p:grpSpPr bwMode="auto">
            <a:xfrm>
              <a:off x="3110" y="1008"/>
              <a:ext cx="347" cy="346"/>
              <a:chOff x="2131" y="3370"/>
              <a:chExt cx="347" cy="346"/>
            </a:xfrm>
          </p:grpSpPr>
          <p:sp>
            <p:nvSpPr>
              <p:cNvPr id="32633" name="Freeform 191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634" name="Rectangle 1914"/>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635" name="Freeform 191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636" name="Rectangle 1916"/>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637" name="Freeform 191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638" name="Freeform 191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639" name="Group 1919"/>
            <p:cNvGrpSpPr>
              <a:grpSpLocks/>
            </p:cNvGrpSpPr>
            <p:nvPr/>
          </p:nvGrpSpPr>
          <p:grpSpPr bwMode="auto">
            <a:xfrm>
              <a:off x="2995" y="1123"/>
              <a:ext cx="347" cy="346"/>
              <a:chOff x="2131" y="3370"/>
              <a:chExt cx="347" cy="346"/>
            </a:xfrm>
          </p:grpSpPr>
          <p:sp>
            <p:nvSpPr>
              <p:cNvPr id="32640" name="Freeform 192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641" name="Rectangle 1921"/>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642" name="Freeform 192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643" name="Rectangle 1923"/>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644" name="Freeform 192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645" name="Freeform 192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646" name="Group 1926"/>
            <p:cNvGrpSpPr>
              <a:grpSpLocks/>
            </p:cNvGrpSpPr>
            <p:nvPr/>
          </p:nvGrpSpPr>
          <p:grpSpPr bwMode="auto">
            <a:xfrm>
              <a:off x="2880" y="1239"/>
              <a:ext cx="347" cy="346"/>
              <a:chOff x="2131" y="3370"/>
              <a:chExt cx="347" cy="346"/>
            </a:xfrm>
          </p:grpSpPr>
          <p:sp>
            <p:nvSpPr>
              <p:cNvPr id="32647" name="Freeform 192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648" name="Rectangle 1928"/>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649" name="Freeform 192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650" name="Rectangle 1930"/>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651" name="Freeform 193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652" name="Freeform 193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653" name="Group 1933"/>
            <p:cNvGrpSpPr>
              <a:grpSpLocks/>
            </p:cNvGrpSpPr>
            <p:nvPr/>
          </p:nvGrpSpPr>
          <p:grpSpPr bwMode="auto">
            <a:xfrm>
              <a:off x="2765" y="1354"/>
              <a:ext cx="347" cy="346"/>
              <a:chOff x="2131" y="3370"/>
              <a:chExt cx="347" cy="346"/>
            </a:xfrm>
          </p:grpSpPr>
          <p:sp>
            <p:nvSpPr>
              <p:cNvPr id="32654" name="Freeform 193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655" name="Rectangle 1935"/>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656" name="Freeform 193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657" name="Rectangle 1937"/>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658" name="Freeform 193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659" name="Freeform 193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660" name="Group 1940"/>
            <p:cNvGrpSpPr>
              <a:grpSpLocks/>
            </p:cNvGrpSpPr>
            <p:nvPr/>
          </p:nvGrpSpPr>
          <p:grpSpPr bwMode="auto">
            <a:xfrm>
              <a:off x="2650" y="1469"/>
              <a:ext cx="347" cy="346"/>
              <a:chOff x="2131" y="3370"/>
              <a:chExt cx="347" cy="346"/>
            </a:xfrm>
          </p:grpSpPr>
          <p:sp>
            <p:nvSpPr>
              <p:cNvPr id="32661" name="Freeform 194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662" name="Rectangle 1942"/>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663" name="Freeform 194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664" name="Rectangle 1944"/>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665" name="Freeform 194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666" name="Freeform 194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667" name="Group 1947"/>
            <p:cNvGrpSpPr>
              <a:grpSpLocks/>
            </p:cNvGrpSpPr>
            <p:nvPr/>
          </p:nvGrpSpPr>
          <p:grpSpPr bwMode="auto">
            <a:xfrm>
              <a:off x="2534" y="1584"/>
              <a:ext cx="347" cy="346"/>
              <a:chOff x="2131" y="3370"/>
              <a:chExt cx="347" cy="346"/>
            </a:xfrm>
          </p:grpSpPr>
          <p:sp>
            <p:nvSpPr>
              <p:cNvPr id="32668" name="Freeform 194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669" name="Rectangle 1949"/>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670" name="Freeform 195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671" name="Rectangle 1951"/>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672" name="Freeform 195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673" name="Freeform 195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674" name="Group 1954"/>
            <p:cNvGrpSpPr>
              <a:grpSpLocks/>
            </p:cNvGrpSpPr>
            <p:nvPr/>
          </p:nvGrpSpPr>
          <p:grpSpPr bwMode="auto">
            <a:xfrm>
              <a:off x="3110" y="778"/>
              <a:ext cx="347" cy="346"/>
              <a:chOff x="2131" y="3370"/>
              <a:chExt cx="347" cy="346"/>
            </a:xfrm>
          </p:grpSpPr>
          <p:sp>
            <p:nvSpPr>
              <p:cNvPr id="32675" name="Freeform 195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676" name="Rectangle 1956"/>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677" name="Freeform 195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678" name="Rectangle 1958"/>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679" name="Freeform 195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680" name="Freeform 196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681" name="Group 1961"/>
            <p:cNvGrpSpPr>
              <a:grpSpLocks/>
            </p:cNvGrpSpPr>
            <p:nvPr/>
          </p:nvGrpSpPr>
          <p:grpSpPr bwMode="auto">
            <a:xfrm>
              <a:off x="2995" y="893"/>
              <a:ext cx="347" cy="346"/>
              <a:chOff x="2131" y="3370"/>
              <a:chExt cx="347" cy="346"/>
            </a:xfrm>
          </p:grpSpPr>
          <p:sp>
            <p:nvSpPr>
              <p:cNvPr id="32682" name="Freeform 196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683" name="Rectangle 1963"/>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684" name="Freeform 196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685" name="Rectangle 1965"/>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686" name="Freeform 196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687" name="Freeform 196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688" name="Group 1968"/>
            <p:cNvGrpSpPr>
              <a:grpSpLocks/>
            </p:cNvGrpSpPr>
            <p:nvPr/>
          </p:nvGrpSpPr>
          <p:grpSpPr bwMode="auto">
            <a:xfrm>
              <a:off x="2880" y="1009"/>
              <a:ext cx="347" cy="346"/>
              <a:chOff x="2131" y="3370"/>
              <a:chExt cx="347" cy="346"/>
            </a:xfrm>
          </p:grpSpPr>
          <p:sp>
            <p:nvSpPr>
              <p:cNvPr id="32689" name="Freeform 196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690" name="Rectangle 1970"/>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691" name="Freeform 197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692" name="Rectangle 1972"/>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693" name="Freeform 197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694" name="Freeform 197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695" name="Group 1975"/>
            <p:cNvGrpSpPr>
              <a:grpSpLocks/>
            </p:cNvGrpSpPr>
            <p:nvPr/>
          </p:nvGrpSpPr>
          <p:grpSpPr bwMode="auto">
            <a:xfrm>
              <a:off x="2765" y="1124"/>
              <a:ext cx="347" cy="346"/>
              <a:chOff x="2131" y="3370"/>
              <a:chExt cx="347" cy="346"/>
            </a:xfrm>
          </p:grpSpPr>
          <p:sp>
            <p:nvSpPr>
              <p:cNvPr id="32696" name="Freeform 197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697" name="Rectangle 1977"/>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698" name="Freeform 197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699" name="Rectangle 1979"/>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700" name="Freeform 198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701" name="Freeform 198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702" name="Group 1982"/>
            <p:cNvGrpSpPr>
              <a:grpSpLocks/>
            </p:cNvGrpSpPr>
            <p:nvPr/>
          </p:nvGrpSpPr>
          <p:grpSpPr bwMode="auto">
            <a:xfrm>
              <a:off x="2650" y="1239"/>
              <a:ext cx="347" cy="346"/>
              <a:chOff x="2131" y="3370"/>
              <a:chExt cx="347" cy="346"/>
            </a:xfrm>
          </p:grpSpPr>
          <p:sp>
            <p:nvSpPr>
              <p:cNvPr id="32703" name="Freeform 198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704" name="Rectangle 1984"/>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705" name="Freeform 198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706" name="Rectangle 1986"/>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707" name="Freeform 198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708" name="Freeform 198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709" name="Group 1989"/>
            <p:cNvGrpSpPr>
              <a:grpSpLocks/>
            </p:cNvGrpSpPr>
            <p:nvPr/>
          </p:nvGrpSpPr>
          <p:grpSpPr bwMode="auto">
            <a:xfrm>
              <a:off x="2534" y="1354"/>
              <a:ext cx="347" cy="346"/>
              <a:chOff x="2131" y="3370"/>
              <a:chExt cx="347" cy="346"/>
            </a:xfrm>
          </p:grpSpPr>
          <p:sp>
            <p:nvSpPr>
              <p:cNvPr id="32710" name="Freeform 199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711" name="Rectangle 1991"/>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712" name="Freeform 199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713" name="Rectangle 1993"/>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714" name="Freeform 199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715" name="Freeform 199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716" name="Group 1996"/>
            <p:cNvGrpSpPr>
              <a:grpSpLocks/>
            </p:cNvGrpSpPr>
            <p:nvPr/>
          </p:nvGrpSpPr>
          <p:grpSpPr bwMode="auto">
            <a:xfrm>
              <a:off x="3110" y="547"/>
              <a:ext cx="347" cy="346"/>
              <a:chOff x="2131" y="3370"/>
              <a:chExt cx="347" cy="346"/>
            </a:xfrm>
          </p:grpSpPr>
          <p:sp>
            <p:nvSpPr>
              <p:cNvPr id="32717" name="Freeform 199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718" name="Rectangle 1998"/>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719" name="Freeform 199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720" name="Rectangle 2000"/>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721" name="Freeform 200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722" name="Freeform 200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723" name="Group 2003"/>
            <p:cNvGrpSpPr>
              <a:grpSpLocks/>
            </p:cNvGrpSpPr>
            <p:nvPr/>
          </p:nvGrpSpPr>
          <p:grpSpPr bwMode="auto">
            <a:xfrm>
              <a:off x="2995" y="662"/>
              <a:ext cx="347" cy="346"/>
              <a:chOff x="2131" y="3370"/>
              <a:chExt cx="347" cy="346"/>
            </a:xfrm>
          </p:grpSpPr>
          <p:sp>
            <p:nvSpPr>
              <p:cNvPr id="32724" name="Freeform 200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725" name="Rectangle 2005"/>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726" name="Freeform 200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727" name="Rectangle 2007"/>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728" name="Freeform 200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729" name="Freeform 200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730" name="Group 2010"/>
            <p:cNvGrpSpPr>
              <a:grpSpLocks/>
            </p:cNvGrpSpPr>
            <p:nvPr/>
          </p:nvGrpSpPr>
          <p:grpSpPr bwMode="auto">
            <a:xfrm>
              <a:off x="2880" y="778"/>
              <a:ext cx="347" cy="346"/>
              <a:chOff x="2131" y="3370"/>
              <a:chExt cx="347" cy="346"/>
            </a:xfrm>
          </p:grpSpPr>
          <p:sp>
            <p:nvSpPr>
              <p:cNvPr id="32731" name="Freeform 201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732" name="Rectangle 2012"/>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733" name="Freeform 201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734" name="Rectangle 2014"/>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735" name="Freeform 201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736" name="Freeform 201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737" name="Group 2017"/>
            <p:cNvGrpSpPr>
              <a:grpSpLocks/>
            </p:cNvGrpSpPr>
            <p:nvPr/>
          </p:nvGrpSpPr>
          <p:grpSpPr bwMode="auto">
            <a:xfrm>
              <a:off x="2765" y="893"/>
              <a:ext cx="347" cy="346"/>
              <a:chOff x="2131" y="3370"/>
              <a:chExt cx="347" cy="346"/>
            </a:xfrm>
          </p:grpSpPr>
          <p:sp>
            <p:nvSpPr>
              <p:cNvPr id="32738" name="Freeform 201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739" name="Rectangle 2019"/>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740" name="Freeform 202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741" name="Rectangle 2021"/>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742" name="Freeform 202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743" name="Freeform 202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744" name="Group 2024"/>
            <p:cNvGrpSpPr>
              <a:grpSpLocks/>
            </p:cNvGrpSpPr>
            <p:nvPr/>
          </p:nvGrpSpPr>
          <p:grpSpPr bwMode="auto">
            <a:xfrm>
              <a:off x="2650" y="1008"/>
              <a:ext cx="347" cy="346"/>
              <a:chOff x="2131" y="3370"/>
              <a:chExt cx="347" cy="346"/>
            </a:xfrm>
          </p:grpSpPr>
          <p:sp>
            <p:nvSpPr>
              <p:cNvPr id="32745" name="Freeform 202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746" name="Rectangle 2026"/>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747" name="Freeform 202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748" name="Rectangle 2028"/>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749" name="Freeform 202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750" name="Freeform 203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751" name="Group 2031"/>
            <p:cNvGrpSpPr>
              <a:grpSpLocks/>
            </p:cNvGrpSpPr>
            <p:nvPr/>
          </p:nvGrpSpPr>
          <p:grpSpPr bwMode="auto">
            <a:xfrm>
              <a:off x="2534" y="1123"/>
              <a:ext cx="347" cy="346"/>
              <a:chOff x="2131" y="3370"/>
              <a:chExt cx="347" cy="346"/>
            </a:xfrm>
          </p:grpSpPr>
          <p:sp>
            <p:nvSpPr>
              <p:cNvPr id="32752" name="Freeform 203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753" name="Rectangle 2033"/>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754" name="Freeform 203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755" name="Rectangle 2035"/>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756" name="Freeform 203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757" name="Freeform 203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758" name="Group 2038"/>
            <p:cNvGrpSpPr>
              <a:grpSpLocks/>
            </p:cNvGrpSpPr>
            <p:nvPr/>
          </p:nvGrpSpPr>
          <p:grpSpPr bwMode="auto">
            <a:xfrm>
              <a:off x="3110" y="317"/>
              <a:ext cx="347" cy="346"/>
              <a:chOff x="2131" y="3370"/>
              <a:chExt cx="347" cy="346"/>
            </a:xfrm>
          </p:grpSpPr>
          <p:sp>
            <p:nvSpPr>
              <p:cNvPr id="32759" name="Freeform 203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760" name="Rectangle 2040"/>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761" name="Freeform 204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762" name="Rectangle 2042"/>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763" name="Freeform 204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764" name="Freeform 204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765" name="Group 2045"/>
            <p:cNvGrpSpPr>
              <a:grpSpLocks/>
            </p:cNvGrpSpPr>
            <p:nvPr/>
          </p:nvGrpSpPr>
          <p:grpSpPr bwMode="auto">
            <a:xfrm>
              <a:off x="2995" y="432"/>
              <a:ext cx="347" cy="346"/>
              <a:chOff x="2131" y="3370"/>
              <a:chExt cx="347" cy="346"/>
            </a:xfrm>
          </p:grpSpPr>
          <p:sp>
            <p:nvSpPr>
              <p:cNvPr id="32766" name="Freeform 204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767" name="Rectangle 2047"/>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768" name="Freeform 204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769" name="Rectangle 2049"/>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770" name="Freeform 205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771" name="Freeform 205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772" name="Group 2052"/>
            <p:cNvGrpSpPr>
              <a:grpSpLocks/>
            </p:cNvGrpSpPr>
            <p:nvPr/>
          </p:nvGrpSpPr>
          <p:grpSpPr bwMode="auto">
            <a:xfrm>
              <a:off x="2880" y="548"/>
              <a:ext cx="347" cy="346"/>
              <a:chOff x="2131" y="3370"/>
              <a:chExt cx="347" cy="346"/>
            </a:xfrm>
          </p:grpSpPr>
          <p:sp>
            <p:nvSpPr>
              <p:cNvPr id="32773" name="Freeform 205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774" name="Rectangle 2054"/>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775" name="Freeform 205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776" name="Rectangle 2056"/>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777" name="Freeform 205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778" name="Freeform 205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779" name="Group 2059"/>
            <p:cNvGrpSpPr>
              <a:grpSpLocks/>
            </p:cNvGrpSpPr>
            <p:nvPr/>
          </p:nvGrpSpPr>
          <p:grpSpPr bwMode="auto">
            <a:xfrm>
              <a:off x="2765" y="663"/>
              <a:ext cx="347" cy="346"/>
              <a:chOff x="2131" y="3370"/>
              <a:chExt cx="347" cy="346"/>
            </a:xfrm>
          </p:grpSpPr>
          <p:sp>
            <p:nvSpPr>
              <p:cNvPr id="32780" name="Freeform 206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781" name="Rectangle 2061"/>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782" name="Freeform 206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783" name="Rectangle 2063"/>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784" name="Freeform 206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785" name="Freeform 206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786" name="Group 2066"/>
            <p:cNvGrpSpPr>
              <a:grpSpLocks/>
            </p:cNvGrpSpPr>
            <p:nvPr/>
          </p:nvGrpSpPr>
          <p:grpSpPr bwMode="auto">
            <a:xfrm>
              <a:off x="2650" y="778"/>
              <a:ext cx="347" cy="346"/>
              <a:chOff x="2131" y="3370"/>
              <a:chExt cx="347" cy="346"/>
            </a:xfrm>
          </p:grpSpPr>
          <p:sp>
            <p:nvSpPr>
              <p:cNvPr id="32787" name="Freeform 206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788" name="Rectangle 2068"/>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789" name="Freeform 206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790" name="Rectangle 2070"/>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791" name="Freeform 207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792" name="Freeform 207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793" name="Group 2073"/>
            <p:cNvGrpSpPr>
              <a:grpSpLocks/>
            </p:cNvGrpSpPr>
            <p:nvPr/>
          </p:nvGrpSpPr>
          <p:grpSpPr bwMode="auto">
            <a:xfrm>
              <a:off x="2534" y="893"/>
              <a:ext cx="347" cy="346"/>
              <a:chOff x="2131" y="3370"/>
              <a:chExt cx="347" cy="346"/>
            </a:xfrm>
          </p:grpSpPr>
          <p:sp>
            <p:nvSpPr>
              <p:cNvPr id="32794" name="Freeform 207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795" name="Rectangle 2075"/>
              <p:cNvSpPr>
                <a:spLocks noChangeArrowheads="1"/>
              </p:cNvSpPr>
              <p:nvPr/>
            </p:nvSpPr>
            <p:spPr bwMode="auto">
              <a:xfrm>
                <a:off x="2247" y="3370"/>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796" name="Freeform 207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797" name="Rectangle 2077"/>
              <p:cNvSpPr>
                <a:spLocks noChangeArrowheads="1"/>
              </p:cNvSpPr>
              <p:nvPr/>
            </p:nvSpPr>
            <p:spPr bwMode="auto">
              <a:xfrm>
                <a:off x="2131" y="3485"/>
                <a:ext cx="231" cy="231"/>
              </a:xfrm>
              <a:prstGeom prst="rect">
                <a:avLst/>
              </a:prstGeom>
              <a:solidFill>
                <a:srgbClr val="993300">
                  <a:alpha val="17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798" name="Freeform 207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799" name="Freeform 207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7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grpSp>
        <p:nvGrpSpPr>
          <p:cNvPr id="32801" name="Group 2081"/>
          <p:cNvGrpSpPr>
            <a:grpSpLocks/>
          </p:cNvGrpSpPr>
          <p:nvPr/>
        </p:nvGrpSpPr>
        <p:grpSpPr bwMode="auto">
          <a:xfrm>
            <a:off x="9324975" y="503238"/>
            <a:ext cx="1465263" cy="5486400"/>
            <a:chOff x="2534" y="317"/>
            <a:chExt cx="923" cy="3456"/>
          </a:xfrm>
        </p:grpSpPr>
        <p:grpSp>
          <p:nvGrpSpPr>
            <p:cNvPr id="32802" name="Group 2082"/>
            <p:cNvGrpSpPr>
              <a:grpSpLocks/>
            </p:cNvGrpSpPr>
            <p:nvPr/>
          </p:nvGrpSpPr>
          <p:grpSpPr bwMode="auto">
            <a:xfrm>
              <a:off x="3110" y="2851"/>
              <a:ext cx="347" cy="346"/>
              <a:chOff x="2131" y="3370"/>
              <a:chExt cx="347" cy="346"/>
            </a:xfrm>
          </p:grpSpPr>
          <p:sp>
            <p:nvSpPr>
              <p:cNvPr id="32803" name="Freeform 208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804" name="Rectangle 2084"/>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805" name="Freeform 208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806" name="Rectangle 2086"/>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807" name="Freeform 208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808" name="Freeform 208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809" name="Group 2089"/>
            <p:cNvGrpSpPr>
              <a:grpSpLocks/>
            </p:cNvGrpSpPr>
            <p:nvPr/>
          </p:nvGrpSpPr>
          <p:grpSpPr bwMode="auto">
            <a:xfrm>
              <a:off x="2995" y="2966"/>
              <a:ext cx="347" cy="346"/>
              <a:chOff x="2131" y="3370"/>
              <a:chExt cx="347" cy="346"/>
            </a:xfrm>
          </p:grpSpPr>
          <p:sp>
            <p:nvSpPr>
              <p:cNvPr id="32810" name="Freeform 209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811" name="Rectangle 2091"/>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812" name="Freeform 209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813" name="Rectangle 2093"/>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814" name="Freeform 209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815" name="Freeform 209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816" name="Group 2096"/>
            <p:cNvGrpSpPr>
              <a:grpSpLocks/>
            </p:cNvGrpSpPr>
            <p:nvPr/>
          </p:nvGrpSpPr>
          <p:grpSpPr bwMode="auto">
            <a:xfrm>
              <a:off x="2880" y="3082"/>
              <a:ext cx="347" cy="346"/>
              <a:chOff x="2131" y="3370"/>
              <a:chExt cx="347" cy="346"/>
            </a:xfrm>
          </p:grpSpPr>
          <p:sp>
            <p:nvSpPr>
              <p:cNvPr id="32817" name="Freeform 209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818" name="Rectangle 2098"/>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819" name="Freeform 209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820" name="Rectangle 2100"/>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821" name="Freeform 210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822" name="Freeform 210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823" name="Group 2103"/>
            <p:cNvGrpSpPr>
              <a:grpSpLocks/>
            </p:cNvGrpSpPr>
            <p:nvPr/>
          </p:nvGrpSpPr>
          <p:grpSpPr bwMode="auto">
            <a:xfrm>
              <a:off x="2765" y="3197"/>
              <a:ext cx="347" cy="346"/>
              <a:chOff x="2131" y="3370"/>
              <a:chExt cx="347" cy="346"/>
            </a:xfrm>
          </p:grpSpPr>
          <p:sp>
            <p:nvSpPr>
              <p:cNvPr id="32824" name="Freeform 210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825" name="Rectangle 2105"/>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826" name="Freeform 210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827" name="Rectangle 2107"/>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828" name="Freeform 210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829" name="Freeform 210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830" name="Group 2110"/>
            <p:cNvGrpSpPr>
              <a:grpSpLocks/>
            </p:cNvGrpSpPr>
            <p:nvPr/>
          </p:nvGrpSpPr>
          <p:grpSpPr bwMode="auto">
            <a:xfrm>
              <a:off x="2650" y="3312"/>
              <a:ext cx="347" cy="346"/>
              <a:chOff x="2131" y="3370"/>
              <a:chExt cx="347" cy="346"/>
            </a:xfrm>
          </p:grpSpPr>
          <p:sp>
            <p:nvSpPr>
              <p:cNvPr id="32831" name="Freeform 211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832" name="Rectangle 2112"/>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833" name="Freeform 211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834" name="Rectangle 2114"/>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835" name="Freeform 211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836" name="Freeform 211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837" name="Group 2117"/>
            <p:cNvGrpSpPr>
              <a:grpSpLocks/>
            </p:cNvGrpSpPr>
            <p:nvPr/>
          </p:nvGrpSpPr>
          <p:grpSpPr bwMode="auto">
            <a:xfrm>
              <a:off x="2534" y="3427"/>
              <a:ext cx="347" cy="346"/>
              <a:chOff x="2131" y="3370"/>
              <a:chExt cx="347" cy="346"/>
            </a:xfrm>
          </p:grpSpPr>
          <p:sp>
            <p:nvSpPr>
              <p:cNvPr id="32838" name="Freeform 211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839" name="Rectangle 2119"/>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840" name="Freeform 212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841" name="Rectangle 2121"/>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842" name="Freeform 212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843" name="Freeform 212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844" name="Group 2124"/>
            <p:cNvGrpSpPr>
              <a:grpSpLocks/>
            </p:cNvGrpSpPr>
            <p:nvPr/>
          </p:nvGrpSpPr>
          <p:grpSpPr bwMode="auto">
            <a:xfrm>
              <a:off x="3110" y="2621"/>
              <a:ext cx="347" cy="346"/>
              <a:chOff x="2131" y="3370"/>
              <a:chExt cx="347" cy="346"/>
            </a:xfrm>
          </p:grpSpPr>
          <p:sp>
            <p:nvSpPr>
              <p:cNvPr id="32845" name="Freeform 212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846" name="Rectangle 2126"/>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847" name="Freeform 212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848" name="Rectangle 2128"/>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849" name="Freeform 212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850" name="Freeform 213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851" name="Group 2131"/>
            <p:cNvGrpSpPr>
              <a:grpSpLocks/>
            </p:cNvGrpSpPr>
            <p:nvPr/>
          </p:nvGrpSpPr>
          <p:grpSpPr bwMode="auto">
            <a:xfrm>
              <a:off x="2995" y="2736"/>
              <a:ext cx="347" cy="346"/>
              <a:chOff x="2131" y="3370"/>
              <a:chExt cx="347" cy="346"/>
            </a:xfrm>
          </p:grpSpPr>
          <p:sp>
            <p:nvSpPr>
              <p:cNvPr id="32852" name="Freeform 213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853" name="Rectangle 2133"/>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854" name="Freeform 213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855" name="Rectangle 2135"/>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856" name="Freeform 213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857" name="Freeform 213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858" name="Group 2138"/>
            <p:cNvGrpSpPr>
              <a:grpSpLocks/>
            </p:cNvGrpSpPr>
            <p:nvPr/>
          </p:nvGrpSpPr>
          <p:grpSpPr bwMode="auto">
            <a:xfrm>
              <a:off x="2880" y="2852"/>
              <a:ext cx="347" cy="346"/>
              <a:chOff x="2131" y="3370"/>
              <a:chExt cx="347" cy="346"/>
            </a:xfrm>
          </p:grpSpPr>
          <p:sp>
            <p:nvSpPr>
              <p:cNvPr id="32859" name="Freeform 213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860" name="Rectangle 2140"/>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861" name="Freeform 214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862" name="Rectangle 2142"/>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863" name="Freeform 214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864" name="Freeform 214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865" name="Group 2145"/>
            <p:cNvGrpSpPr>
              <a:grpSpLocks/>
            </p:cNvGrpSpPr>
            <p:nvPr/>
          </p:nvGrpSpPr>
          <p:grpSpPr bwMode="auto">
            <a:xfrm>
              <a:off x="2765" y="2967"/>
              <a:ext cx="347" cy="346"/>
              <a:chOff x="2131" y="3370"/>
              <a:chExt cx="347" cy="346"/>
            </a:xfrm>
          </p:grpSpPr>
          <p:sp>
            <p:nvSpPr>
              <p:cNvPr id="32866" name="Freeform 214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867" name="Rectangle 2147"/>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868" name="Freeform 214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869" name="Rectangle 2149"/>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870" name="Freeform 215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871" name="Freeform 215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872" name="Group 2152"/>
            <p:cNvGrpSpPr>
              <a:grpSpLocks/>
            </p:cNvGrpSpPr>
            <p:nvPr/>
          </p:nvGrpSpPr>
          <p:grpSpPr bwMode="auto">
            <a:xfrm>
              <a:off x="2650" y="3082"/>
              <a:ext cx="347" cy="346"/>
              <a:chOff x="2131" y="3370"/>
              <a:chExt cx="347" cy="346"/>
            </a:xfrm>
          </p:grpSpPr>
          <p:sp>
            <p:nvSpPr>
              <p:cNvPr id="32873" name="Freeform 215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874" name="Rectangle 2154"/>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875" name="Freeform 215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876" name="Rectangle 2156"/>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877" name="Freeform 215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878" name="Freeform 215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879" name="Group 2159"/>
            <p:cNvGrpSpPr>
              <a:grpSpLocks/>
            </p:cNvGrpSpPr>
            <p:nvPr/>
          </p:nvGrpSpPr>
          <p:grpSpPr bwMode="auto">
            <a:xfrm>
              <a:off x="2534" y="3197"/>
              <a:ext cx="347" cy="346"/>
              <a:chOff x="2131" y="3370"/>
              <a:chExt cx="347" cy="346"/>
            </a:xfrm>
          </p:grpSpPr>
          <p:sp>
            <p:nvSpPr>
              <p:cNvPr id="32880" name="Freeform 216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881" name="Rectangle 2161"/>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882" name="Freeform 216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883" name="Rectangle 2163"/>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884" name="Freeform 216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885" name="Freeform 216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886" name="Group 2166"/>
            <p:cNvGrpSpPr>
              <a:grpSpLocks/>
            </p:cNvGrpSpPr>
            <p:nvPr/>
          </p:nvGrpSpPr>
          <p:grpSpPr bwMode="auto">
            <a:xfrm>
              <a:off x="3110" y="2390"/>
              <a:ext cx="347" cy="346"/>
              <a:chOff x="2131" y="3370"/>
              <a:chExt cx="347" cy="346"/>
            </a:xfrm>
          </p:grpSpPr>
          <p:sp>
            <p:nvSpPr>
              <p:cNvPr id="32887" name="Freeform 216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888" name="Rectangle 2168"/>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889" name="Freeform 216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890" name="Rectangle 2170"/>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891" name="Freeform 217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892" name="Freeform 217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893" name="Group 2173"/>
            <p:cNvGrpSpPr>
              <a:grpSpLocks/>
            </p:cNvGrpSpPr>
            <p:nvPr/>
          </p:nvGrpSpPr>
          <p:grpSpPr bwMode="auto">
            <a:xfrm>
              <a:off x="2995" y="2505"/>
              <a:ext cx="347" cy="346"/>
              <a:chOff x="2131" y="3370"/>
              <a:chExt cx="347" cy="346"/>
            </a:xfrm>
          </p:grpSpPr>
          <p:sp>
            <p:nvSpPr>
              <p:cNvPr id="32894" name="Freeform 217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895" name="Rectangle 2175"/>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896" name="Freeform 217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897" name="Rectangle 2177"/>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898" name="Freeform 217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899" name="Freeform 217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900" name="Group 2180"/>
            <p:cNvGrpSpPr>
              <a:grpSpLocks/>
            </p:cNvGrpSpPr>
            <p:nvPr/>
          </p:nvGrpSpPr>
          <p:grpSpPr bwMode="auto">
            <a:xfrm>
              <a:off x="2880" y="2621"/>
              <a:ext cx="347" cy="346"/>
              <a:chOff x="2131" y="3370"/>
              <a:chExt cx="347" cy="346"/>
            </a:xfrm>
          </p:grpSpPr>
          <p:sp>
            <p:nvSpPr>
              <p:cNvPr id="32901" name="Freeform 218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902" name="Rectangle 2182"/>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903" name="Freeform 218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904" name="Rectangle 2184"/>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905" name="Freeform 218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906" name="Freeform 218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907" name="Group 2187"/>
            <p:cNvGrpSpPr>
              <a:grpSpLocks/>
            </p:cNvGrpSpPr>
            <p:nvPr/>
          </p:nvGrpSpPr>
          <p:grpSpPr bwMode="auto">
            <a:xfrm>
              <a:off x="2765" y="2736"/>
              <a:ext cx="347" cy="346"/>
              <a:chOff x="2131" y="3370"/>
              <a:chExt cx="347" cy="346"/>
            </a:xfrm>
          </p:grpSpPr>
          <p:sp>
            <p:nvSpPr>
              <p:cNvPr id="32908" name="Freeform 218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909" name="Rectangle 2189"/>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910" name="Freeform 219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911" name="Rectangle 2191"/>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912" name="Freeform 219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913" name="Freeform 219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914" name="Group 2194"/>
            <p:cNvGrpSpPr>
              <a:grpSpLocks/>
            </p:cNvGrpSpPr>
            <p:nvPr/>
          </p:nvGrpSpPr>
          <p:grpSpPr bwMode="auto">
            <a:xfrm>
              <a:off x="2650" y="2851"/>
              <a:ext cx="347" cy="346"/>
              <a:chOff x="2131" y="3370"/>
              <a:chExt cx="347" cy="346"/>
            </a:xfrm>
          </p:grpSpPr>
          <p:sp>
            <p:nvSpPr>
              <p:cNvPr id="32915" name="Freeform 219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916" name="Rectangle 2196"/>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917" name="Freeform 219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918" name="Rectangle 2198"/>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919" name="Freeform 219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920" name="Freeform 220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921" name="Group 2201"/>
            <p:cNvGrpSpPr>
              <a:grpSpLocks/>
            </p:cNvGrpSpPr>
            <p:nvPr/>
          </p:nvGrpSpPr>
          <p:grpSpPr bwMode="auto">
            <a:xfrm>
              <a:off x="2534" y="2966"/>
              <a:ext cx="347" cy="346"/>
              <a:chOff x="2131" y="3370"/>
              <a:chExt cx="347" cy="346"/>
            </a:xfrm>
          </p:grpSpPr>
          <p:sp>
            <p:nvSpPr>
              <p:cNvPr id="32922" name="Freeform 220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923" name="Rectangle 2203"/>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924" name="Freeform 220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925" name="Rectangle 2205"/>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926" name="Freeform 220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927" name="Freeform 220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928" name="Group 2208"/>
            <p:cNvGrpSpPr>
              <a:grpSpLocks/>
            </p:cNvGrpSpPr>
            <p:nvPr/>
          </p:nvGrpSpPr>
          <p:grpSpPr bwMode="auto">
            <a:xfrm>
              <a:off x="3110" y="2160"/>
              <a:ext cx="347" cy="346"/>
              <a:chOff x="2131" y="3370"/>
              <a:chExt cx="347" cy="346"/>
            </a:xfrm>
          </p:grpSpPr>
          <p:sp>
            <p:nvSpPr>
              <p:cNvPr id="32929" name="Freeform 220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930" name="Rectangle 2210"/>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931" name="Freeform 221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932" name="Rectangle 2212"/>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933" name="Freeform 221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934" name="Freeform 221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935" name="Group 2215"/>
            <p:cNvGrpSpPr>
              <a:grpSpLocks/>
            </p:cNvGrpSpPr>
            <p:nvPr/>
          </p:nvGrpSpPr>
          <p:grpSpPr bwMode="auto">
            <a:xfrm>
              <a:off x="2995" y="2275"/>
              <a:ext cx="347" cy="346"/>
              <a:chOff x="2131" y="3370"/>
              <a:chExt cx="347" cy="346"/>
            </a:xfrm>
          </p:grpSpPr>
          <p:sp>
            <p:nvSpPr>
              <p:cNvPr id="32936" name="Freeform 221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937" name="Rectangle 2217"/>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938" name="Freeform 221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939" name="Rectangle 2219"/>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940" name="Freeform 222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941" name="Freeform 222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942" name="Group 2222"/>
            <p:cNvGrpSpPr>
              <a:grpSpLocks/>
            </p:cNvGrpSpPr>
            <p:nvPr/>
          </p:nvGrpSpPr>
          <p:grpSpPr bwMode="auto">
            <a:xfrm>
              <a:off x="2880" y="2391"/>
              <a:ext cx="347" cy="346"/>
              <a:chOff x="2131" y="3370"/>
              <a:chExt cx="347" cy="346"/>
            </a:xfrm>
          </p:grpSpPr>
          <p:sp>
            <p:nvSpPr>
              <p:cNvPr id="32943" name="Freeform 222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944" name="Rectangle 2224"/>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945" name="Freeform 222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946" name="Rectangle 2226"/>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947" name="Freeform 222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948" name="Freeform 222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949" name="Group 2229"/>
            <p:cNvGrpSpPr>
              <a:grpSpLocks/>
            </p:cNvGrpSpPr>
            <p:nvPr/>
          </p:nvGrpSpPr>
          <p:grpSpPr bwMode="auto">
            <a:xfrm>
              <a:off x="2765" y="2506"/>
              <a:ext cx="347" cy="346"/>
              <a:chOff x="2131" y="3370"/>
              <a:chExt cx="347" cy="346"/>
            </a:xfrm>
          </p:grpSpPr>
          <p:sp>
            <p:nvSpPr>
              <p:cNvPr id="32950" name="Freeform 223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951" name="Rectangle 2231"/>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952" name="Freeform 223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953" name="Rectangle 2233"/>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954" name="Freeform 223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955" name="Freeform 223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956" name="Group 2236"/>
            <p:cNvGrpSpPr>
              <a:grpSpLocks/>
            </p:cNvGrpSpPr>
            <p:nvPr/>
          </p:nvGrpSpPr>
          <p:grpSpPr bwMode="auto">
            <a:xfrm>
              <a:off x="2650" y="2621"/>
              <a:ext cx="347" cy="346"/>
              <a:chOff x="2131" y="3370"/>
              <a:chExt cx="347" cy="346"/>
            </a:xfrm>
          </p:grpSpPr>
          <p:sp>
            <p:nvSpPr>
              <p:cNvPr id="32957" name="Freeform 223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958" name="Rectangle 2238"/>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959" name="Freeform 223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960" name="Rectangle 2240"/>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961" name="Freeform 224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962" name="Freeform 224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963" name="Group 2243"/>
            <p:cNvGrpSpPr>
              <a:grpSpLocks/>
            </p:cNvGrpSpPr>
            <p:nvPr/>
          </p:nvGrpSpPr>
          <p:grpSpPr bwMode="auto">
            <a:xfrm>
              <a:off x="2534" y="2736"/>
              <a:ext cx="347" cy="346"/>
              <a:chOff x="2131" y="3370"/>
              <a:chExt cx="347" cy="346"/>
            </a:xfrm>
          </p:grpSpPr>
          <p:sp>
            <p:nvSpPr>
              <p:cNvPr id="32964" name="Freeform 224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965" name="Rectangle 2245"/>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966" name="Freeform 224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967" name="Rectangle 2247"/>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968" name="Freeform 224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969" name="Freeform 224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970" name="Group 2250"/>
            <p:cNvGrpSpPr>
              <a:grpSpLocks/>
            </p:cNvGrpSpPr>
            <p:nvPr/>
          </p:nvGrpSpPr>
          <p:grpSpPr bwMode="auto">
            <a:xfrm>
              <a:off x="3110" y="1930"/>
              <a:ext cx="347" cy="346"/>
              <a:chOff x="2131" y="3370"/>
              <a:chExt cx="347" cy="346"/>
            </a:xfrm>
          </p:grpSpPr>
          <p:sp>
            <p:nvSpPr>
              <p:cNvPr id="32971" name="Freeform 225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972" name="Rectangle 2252"/>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973" name="Freeform 225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974" name="Rectangle 2254"/>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975" name="Freeform 225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976" name="Freeform 225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977" name="Group 2257"/>
            <p:cNvGrpSpPr>
              <a:grpSpLocks/>
            </p:cNvGrpSpPr>
            <p:nvPr/>
          </p:nvGrpSpPr>
          <p:grpSpPr bwMode="auto">
            <a:xfrm>
              <a:off x="2995" y="2045"/>
              <a:ext cx="347" cy="346"/>
              <a:chOff x="2131" y="3370"/>
              <a:chExt cx="347" cy="346"/>
            </a:xfrm>
          </p:grpSpPr>
          <p:sp>
            <p:nvSpPr>
              <p:cNvPr id="32978" name="Freeform 225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979" name="Rectangle 2259"/>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980" name="Freeform 226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981" name="Rectangle 2261"/>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982" name="Freeform 226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983" name="Freeform 226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984" name="Group 2264"/>
            <p:cNvGrpSpPr>
              <a:grpSpLocks/>
            </p:cNvGrpSpPr>
            <p:nvPr/>
          </p:nvGrpSpPr>
          <p:grpSpPr bwMode="auto">
            <a:xfrm>
              <a:off x="2880" y="2161"/>
              <a:ext cx="347" cy="346"/>
              <a:chOff x="2131" y="3370"/>
              <a:chExt cx="347" cy="346"/>
            </a:xfrm>
          </p:grpSpPr>
          <p:sp>
            <p:nvSpPr>
              <p:cNvPr id="32985" name="Freeform 226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986" name="Rectangle 2266"/>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987" name="Freeform 226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988" name="Rectangle 2268"/>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989" name="Freeform 226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990" name="Freeform 227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991" name="Group 2271"/>
            <p:cNvGrpSpPr>
              <a:grpSpLocks/>
            </p:cNvGrpSpPr>
            <p:nvPr/>
          </p:nvGrpSpPr>
          <p:grpSpPr bwMode="auto">
            <a:xfrm>
              <a:off x="2765" y="2276"/>
              <a:ext cx="347" cy="346"/>
              <a:chOff x="2131" y="3370"/>
              <a:chExt cx="347" cy="346"/>
            </a:xfrm>
          </p:grpSpPr>
          <p:sp>
            <p:nvSpPr>
              <p:cNvPr id="32992" name="Freeform 227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993" name="Rectangle 2273"/>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994" name="Freeform 227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995" name="Rectangle 2275"/>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2996" name="Freeform 227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2997" name="Freeform 227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2998" name="Group 2278"/>
            <p:cNvGrpSpPr>
              <a:grpSpLocks/>
            </p:cNvGrpSpPr>
            <p:nvPr/>
          </p:nvGrpSpPr>
          <p:grpSpPr bwMode="auto">
            <a:xfrm>
              <a:off x="2650" y="2391"/>
              <a:ext cx="347" cy="346"/>
              <a:chOff x="2131" y="3370"/>
              <a:chExt cx="347" cy="346"/>
            </a:xfrm>
          </p:grpSpPr>
          <p:sp>
            <p:nvSpPr>
              <p:cNvPr id="32999" name="Freeform 227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000" name="Rectangle 2280"/>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001" name="Freeform 228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002" name="Rectangle 2282"/>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003" name="Freeform 228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004" name="Freeform 228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005" name="Group 2285"/>
            <p:cNvGrpSpPr>
              <a:grpSpLocks/>
            </p:cNvGrpSpPr>
            <p:nvPr/>
          </p:nvGrpSpPr>
          <p:grpSpPr bwMode="auto">
            <a:xfrm>
              <a:off x="2534" y="2506"/>
              <a:ext cx="347" cy="346"/>
              <a:chOff x="2131" y="3370"/>
              <a:chExt cx="347" cy="346"/>
            </a:xfrm>
          </p:grpSpPr>
          <p:sp>
            <p:nvSpPr>
              <p:cNvPr id="33006" name="Freeform 228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007" name="Rectangle 2287"/>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008" name="Freeform 228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009" name="Rectangle 2289"/>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010" name="Freeform 229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011" name="Freeform 229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012" name="Group 2292"/>
            <p:cNvGrpSpPr>
              <a:grpSpLocks/>
            </p:cNvGrpSpPr>
            <p:nvPr/>
          </p:nvGrpSpPr>
          <p:grpSpPr bwMode="auto">
            <a:xfrm>
              <a:off x="3110" y="1699"/>
              <a:ext cx="347" cy="346"/>
              <a:chOff x="2131" y="3370"/>
              <a:chExt cx="347" cy="346"/>
            </a:xfrm>
          </p:grpSpPr>
          <p:sp>
            <p:nvSpPr>
              <p:cNvPr id="33013" name="Freeform 229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014" name="Rectangle 2294"/>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015" name="Freeform 229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016" name="Rectangle 2296"/>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017" name="Freeform 229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018" name="Freeform 229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019" name="Group 2299"/>
            <p:cNvGrpSpPr>
              <a:grpSpLocks/>
            </p:cNvGrpSpPr>
            <p:nvPr/>
          </p:nvGrpSpPr>
          <p:grpSpPr bwMode="auto">
            <a:xfrm>
              <a:off x="2995" y="1814"/>
              <a:ext cx="347" cy="346"/>
              <a:chOff x="2131" y="3370"/>
              <a:chExt cx="347" cy="346"/>
            </a:xfrm>
          </p:grpSpPr>
          <p:sp>
            <p:nvSpPr>
              <p:cNvPr id="33020" name="Freeform 230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021" name="Rectangle 2301"/>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022" name="Freeform 230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023" name="Rectangle 2303"/>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024" name="Freeform 230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025" name="Freeform 230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026" name="Group 2306"/>
            <p:cNvGrpSpPr>
              <a:grpSpLocks/>
            </p:cNvGrpSpPr>
            <p:nvPr/>
          </p:nvGrpSpPr>
          <p:grpSpPr bwMode="auto">
            <a:xfrm>
              <a:off x="2880" y="1930"/>
              <a:ext cx="347" cy="346"/>
              <a:chOff x="2131" y="3370"/>
              <a:chExt cx="347" cy="346"/>
            </a:xfrm>
          </p:grpSpPr>
          <p:sp>
            <p:nvSpPr>
              <p:cNvPr id="33027" name="Freeform 230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028" name="Rectangle 2308"/>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029" name="Freeform 230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030" name="Rectangle 2310"/>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031" name="Freeform 231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032" name="Freeform 231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033" name="Group 2313"/>
            <p:cNvGrpSpPr>
              <a:grpSpLocks/>
            </p:cNvGrpSpPr>
            <p:nvPr/>
          </p:nvGrpSpPr>
          <p:grpSpPr bwMode="auto">
            <a:xfrm>
              <a:off x="2765" y="2045"/>
              <a:ext cx="347" cy="346"/>
              <a:chOff x="2131" y="3370"/>
              <a:chExt cx="347" cy="346"/>
            </a:xfrm>
          </p:grpSpPr>
          <p:sp>
            <p:nvSpPr>
              <p:cNvPr id="33034" name="Freeform 231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035" name="Rectangle 2315"/>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036" name="Freeform 231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037" name="Rectangle 2317"/>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038" name="Freeform 231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039" name="Freeform 231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040" name="Group 2320"/>
            <p:cNvGrpSpPr>
              <a:grpSpLocks/>
            </p:cNvGrpSpPr>
            <p:nvPr/>
          </p:nvGrpSpPr>
          <p:grpSpPr bwMode="auto">
            <a:xfrm>
              <a:off x="2650" y="2160"/>
              <a:ext cx="347" cy="346"/>
              <a:chOff x="2131" y="3370"/>
              <a:chExt cx="347" cy="346"/>
            </a:xfrm>
          </p:grpSpPr>
          <p:sp>
            <p:nvSpPr>
              <p:cNvPr id="33041" name="Freeform 232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042" name="Rectangle 2322"/>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043" name="Freeform 232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044" name="Rectangle 2324"/>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045" name="Freeform 232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046" name="Freeform 232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047" name="Group 2327"/>
            <p:cNvGrpSpPr>
              <a:grpSpLocks/>
            </p:cNvGrpSpPr>
            <p:nvPr/>
          </p:nvGrpSpPr>
          <p:grpSpPr bwMode="auto">
            <a:xfrm>
              <a:off x="2534" y="2275"/>
              <a:ext cx="347" cy="346"/>
              <a:chOff x="2131" y="3370"/>
              <a:chExt cx="347" cy="346"/>
            </a:xfrm>
          </p:grpSpPr>
          <p:sp>
            <p:nvSpPr>
              <p:cNvPr id="33048" name="Freeform 232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049" name="Rectangle 2329"/>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050" name="Freeform 233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051" name="Rectangle 2331"/>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052" name="Freeform 233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053" name="Freeform 233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054" name="Group 2334"/>
            <p:cNvGrpSpPr>
              <a:grpSpLocks/>
            </p:cNvGrpSpPr>
            <p:nvPr/>
          </p:nvGrpSpPr>
          <p:grpSpPr bwMode="auto">
            <a:xfrm>
              <a:off x="3110" y="1469"/>
              <a:ext cx="347" cy="346"/>
              <a:chOff x="2131" y="3370"/>
              <a:chExt cx="347" cy="346"/>
            </a:xfrm>
          </p:grpSpPr>
          <p:sp>
            <p:nvSpPr>
              <p:cNvPr id="33055" name="Freeform 233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056" name="Rectangle 2336"/>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057" name="Freeform 233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058" name="Rectangle 2338"/>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059" name="Freeform 233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060" name="Freeform 234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061" name="Group 2341"/>
            <p:cNvGrpSpPr>
              <a:grpSpLocks/>
            </p:cNvGrpSpPr>
            <p:nvPr/>
          </p:nvGrpSpPr>
          <p:grpSpPr bwMode="auto">
            <a:xfrm>
              <a:off x="2995" y="1584"/>
              <a:ext cx="347" cy="346"/>
              <a:chOff x="2131" y="3370"/>
              <a:chExt cx="347" cy="346"/>
            </a:xfrm>
          </p:grpSpPr>
          <p:sp>
            <p:nvSpPr>
              <p:cNvPr id="33062" name="Freeform 234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063" name="Rectangle 2343"/>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064" name="Freeform 234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065" name="Rectangle 2345"/>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066" name="Freeform 234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067" name="Freeform 234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068" name="Group 2348"/>
            <p:cNvGrpSpPr>
              <a:grpSpLocks/>
            </p:cNvGrpSpPr>
            <p:nvPr/>
          </p:nvGrpSpPr>
          <p:grpSpPr bwMode="auto">
            <a:xfrm>
              <a:off x="2880" y="1700"/>
              <a:ext cx="347" cy="346"/>
              <a:chOff x="2131" y="3370"/>
              <a:chExt cx="347" cy="346"/>
            </a:xfrm>
          </p:grpSpPr>
          <p:sp>
            <p:nvSpPr>
              <p:cNvPr id="33069" name="Freeform 234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070" name="Rectangle 2350"/>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071" name="Freeform 235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072" name="Rectangle 2352"/>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073" name="Freeform 235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074" name="Freeform 235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075" name="Group 2355"/>
            <p:cNvGrpSpPr>
              <a:grpSpLocks/>
            </p:cNvGrpSpPr>
            <p:nvPr/>
          </p:nvGrpSpPr>
          <p:grpSpPr bwMode="auto">
            <a:xfrm>
              <a:off x="2765" y="1815"/>
              <a:ext cx="347" cy="346"/>
              <a:chOff x="2131" y="3370"/>
              <a:chExt cx="347" cy="346"/>
            </a:xfrm>
          </p:grpSpPr>
          <p:sp>
            <p:nvSpPr>
              <p:cNvPr id="33076" name="Freeform 235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077" name="Rectangle 2357"/>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078" name="Freeform 235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079" name="Rectangle 2359"/>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080" name="Freeform 236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081" name="Freeform 236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082" name="Group 2362"/>
            <p:cNvGrpSpPr>
              <a:grpSpLocks/>
            </p:cNvGrpSpPr>
            <p:nvPr/>
          </p:nvGrpSpPr>
          <p:grpSpPr bwMode="auto">
            <a:xfrm>
              <a:off x="2650" y="1930"/>
              <a:ext cx="347" cy="346"/>
              <a:chOff x="2131" y="3370"/>
              <a:chExt cx="347" cy="346"/>
            </a:xfrm>
          </p:grpSpPr>
          <p:sp>
            <p:nvSpPr>
              <p:cNvPr id="33083" name="Freeform 236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084" name="Rectangle 2364"/>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085" name="Freeform 236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086" name="Rectangle 2366"/>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087" name="Freeform 236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088" name="Freeform 236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089" name="Group 2369"/>
            <p:cNvGrpSpPr>
              <a:grpSpLocks/>
            </p:cNvGrpSpPr>
            <p:nvPr/>
          </p:nvGrpSpPr>
          <p:grpSpPr bwMode="auto">
            <a:xfrm>
              <a:off x="2534" y="2045"/>
              <a:ext cx="347" cy="346"/>
              <a:chOff x="2131" y="3370"/>
              <a:chExt cx="347" cy="346"/>
            </a:xfrm>
          </p:grpSpPr>
          <p:sp>
            <p:nvSpPr>
              <p:cNvPr id="33090" name="Freeform 237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091" name="Rectangle 2371"/>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092" name="Freeform 237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093" name="Rectangle 2373"/>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094" name="Freeform 237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095" name="Freeform 237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096" name="Group 2376"/>
            <p:cNvGrpSpPr>
              <a:grpSpLocks/>
            </p:cNvGrpSpPr>
            <p:nvPr/>
          </p:nvGrpSpPr>
          <p:grpSpPr bwMode="auto">
            <a:xfrm>
              <a:off x="3110" y="1238"/>
              <a:ext cx="347" cy="346"/>
              <a:chOff x="2131" y="3370"/>
              <a:chExt cx="347" cy="346"/>
            </a:xfrm>
          </p:grpSpPr>
          <p:sp>
            <p:nvSpPr>
              <p:cNvPr id="33097" name="Freeform 237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098" name="Rectangle 2378"/>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099" name="Freeform 237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100" name="Rectangle 2380"/>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101" name="Freeform 238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102" name="Freeform 238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103" name="Group 2383"/>
            <p:cNvGrpSpPr>
              <a:grpSpLocks/>
            </p:cNvGrpSpPr>
            <p:nvPr/>
          </p:nvGrpSpPr>
          <p:grpSpPr bwMode="auto">
            <a:xfrm>
              <a:off x="2995" y="1353"/>
              <a:ext cx="347" cy="346"/>
              <a:chOff x="2131" y="3370"/>
              <a:chExt cx="347" cy="346"/>
            </a:xfrm>
          </p:grpSpPr>
          <p:sp>
            <p:nvSpPr>
              <p:cNvPr id="33104" name="Freeform 238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105" name="Rectangle 2385"/>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106" name="Freeform 238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107" name="Rectangle 2387"/>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108" name="Freeform 238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109" name="Freeform 238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110" name="Group 2390"/>
            <p:cNvGrpSpPr>
              <a:grpSpLocks/>
            </p:cNvGrpSpPr>
            <p:nvPr/>
          </p:nvGrpSpPr>
          <p:grpSpPr bwMode="auto">
            <a:xfrm>
              <a:off x="2880" y="1469"/>
              <a:ext cx="347" cy="346"/>
              <a:chOff x="2131" y="3370"/>
              <a:chExt cx="347" cy="346"/>
            </a:xfrm>
          </p:grpSpPr>
          <p:sp>
            <p:nvSpPr>
              <p:cNvPr id="33111" name="Freeform 239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112" name="Rectangle 2392"/>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113" name="Freeform 239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114" name="Rectangle 2394"/>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115" name="Freeform 239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116" name="Freeform 239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117" name="Group 2397"/>
            <p:cNvGrpSpPr>
              <a:grpSpLocks/>
            </p:cNvGrpSpPr>
            <p:nvPr/>
          </p:nvGrpSpPr>
          <p:grpSpPr bwMode="auto">
            <a:xfrm>
              <a:off x="2765" y="1584"/>
              <a:ext cx="347" cy="346"/>
              <a:chOff x="2131" y="3370"/>
              <a:chExt cx="347" cy="346"/>
            </a:xfrm>
          </p:grpSpPr>
          <p:sp>
            <p:nvSpPr>
              <p:cNvPr id="33118" name="Freeform 239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119" name="Rectangle 2399"/>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120" name="Freeform 240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121" name="Rectangle 2401"/>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122" name="Freeform 240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123" name="Freeform 240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124" name="Group 2404"/>
            <p:cNvGrpSpPr>
              <a:grpSpLocks/>
            </p:cNvGrpSpPr>
            <p:nvPr/>
          </p:nvGrpSpPr>
          <p:grpSpPr bwMode="auto">
            <a:xfrm>
              <a:off x="2650" y="1699"/>
              <a:ext cx="347" cy="346"/>
              <a:chOff x="2131" y="3370"/>
              <a:chExt cx="347" cy="346"/>
            </a:xfrm>
          </p:grpSpPr>
          <p:sp>
            <p:nvSpPr>
              <p:cNvPr id="33125" name="Freeform 240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126" name="Rectangle 2406"/>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127" name="Freeform 240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128" name="Rectangle 2408"/>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129" name="Freeform 240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130" name="Freeform 241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131" name="Group 2411"/>
            <p:cNvGrpSpPr>
              <a:grpSpLocks/>
            </p:cNvGrpSpPr>
            <p:nvPr/>
          </p:nvGrpSpPr>
          <p:grpSpPr bwMode="auto">
            <a:xfrm>
              <a:off x="2534" y="1814"/>
              <a:ext cx="347" cy="346"/>
              <a:chOff x="2131" y="3370"/>
              <a:chExt cx="347" cy="346"/>
            </a:xfrm>
          </p:grpSpPr>
          <p:sp>
            <p:nvSpPr>
              <p:cNvPr id="33132" name="Freeform 241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133" name="Rectangle 2413"/>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134" name="Freeform 241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135" name="Rectangle 2415"/>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136" name="Freeform 241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137" name="Freeform 241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138" name="Group 2418"/>
            <p:cNvGrpSpPr>
              <a:grpSpLocks/>
            </p:cNvGrpSpPr>
            <p:nvPr/>
          </p:nvGrpSpPr>
          <p:grpSpPr bwMode="auto">
            <a:xfrm>
              <a:off x="3110" y="1008"/>
              <a:ext cx="347" cy="346"/>
              <a:chOff x="2131" y="3370"/>
              <a:chExt cx="347" cy="346"/>
            </a:xfrm>
          </p:grpSpPr>
          <p:sp>
            <p:nvSpPr>
              <p:cNvPr id="33139" name="Freeform 241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140" name="Rectangle 2420"/>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141" name="Freeform 242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142" name="Rectangle 2422"/>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143" name="Freeform 242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144" name="Freeform 242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145" name="Group 2425"/>
            <p:cNvGrpSpPr>
              <a:grpSpLocks/>
            </p:cNvGrpSpPr>
            <p:nvPr/>
          </p:nvGrpSpPr>
          <p:grpSpPr bwMode="auto">
            <a:xfrm>
              <a:off x="2995" y="1123"/>
              <a:ext cx="347" cy="346"/>
              <a:chOff x="2131" y="3370"/>
              <a:chExt cx="347" cy="346"/>
            </a:xfrm>
          </p:grpSpPr>
          <p:sp>
            <p:nvSpPr>
              <p:cNvPr id="33146" name="Freeform 242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147" name="Rectangle 2427"/>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148" name="Freeform 242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149" name="Rectangle 2429"/>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150" name="Freeform 243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151" name="Freeform 243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152" name="Group 2432"/>
            <p:cNvGrpSpPr>
              <a:grpSpLocks/>
            </p:cNvGrpSpPr>
            <p:nvPr/>
          </p:nvGrpSpPr>
          <p:grpSpPr bwMode="auto">
            <a:xfrm>
              <a:off x="2880" y="1239"/>
              <a:ext cx="347" cy="346"/>
              <a:chOff x="2131" y="3370"/>
              <a:chExt cx="347" cy="346"/>
            </a:xfrm>
          </p:grpSpPr>
          <p:sp>
            <p:nvSpPr>
              <p:cNvPr id="33153" name="Freeform 243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154" name="Rectangle 2434"/>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155" name="Freeform 243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156" name="Rectangle 2436"/>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157" name="Freeform 243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158" name="Freeform 243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159" name="Group 2439"/>
            <p:cNvGrpSpPr>
              <a:grpSpLocks/>
            </p:cNvGrpSpPr>
            <p:nvPr/>
          </p:nvGrpSpPr>
          <p:grpSpPr bwMode="auto">
            <a:xfrm>
              <a:off x="2765" y="1354"/>
              <a:ext cx="347" cy="346"/>
              <a:chOff x="2131" y="3370"/>
              <a:chExt cx="347" cy="346"/>
            </a:xfrm>
          </p:grpSpPr>
          <p:sp>
            <p:nvSpPr>
              <p:cNvPr id="33160" name="Freeform 244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161" name="Rectangle 2441"/>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162" name="Freeform 244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163" name="Rectangle 2443"/>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164" name="Freeform 244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165" name="Freeform 244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166" name="Group 2446"/>
            <p:cNvGrpSpPr>
              <a:grpSpLocks/>
            </p:cNvGrpSpPr>
            <p:nvPr/>
          </p:nvGrpSpPr>
          <p:grpSpPr bwMode="auto">
            <a:xfrm>
              <a:off x="2650" y="1469"/>
              <a:ext cx="347" cy="346"/>
              <a:chOff x="2131" y="3370"/>
              <a:chExt cx="347" cy="346"/>
            </a:xfrm>
          </p:grpSpPr>
          <p:sp>
            <p:nvSpPr>
              <p:cNvPr id="33167" name="Freeform 244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168" name="Rectangle 2448"/>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169" name="Freeform 244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170" name="Rectangle 2450"/>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171" name="Freeform 245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172" name="Freeform 245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173" name="Group 2453"/>
            <p:cNvGrpSpPr>
              <a:grpSpLocks/>
            </p:cNvGrpSpPr>
            <p:nvPr/>
          </p:nvGrpSpPr>
          <p:grpSpPr bwMode="auto">
            <a:xfrm>
              <a:off x="2534" y="1584"/>
              <a:ext cx="347" cy="346"/>
              <a:chOff x="2131" y="3370"/>
              <a:chExt cx="347" cy="346"/>
            </a:xfrm>
          </p:grpSpPr>
          <p:sp>
            <p:nvSpPr>
              <p:cNvPr id="33174" name="Freeform 245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175" name="Rectangle 2455"/>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176" name="Freeform 245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177" name="Rectangle 2457"/>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178" name="Freeform 245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179" name="Freeform 245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180" name="Group 2460"/>
            <p:cNvGrpSpPr>
              <a:grpSpLocks/>
            </p:cNvGrpSpPr>
            <p:nvPr/>
          </p:nvGrpSpPr>
          <p:grpSpPr bwMode="auto">
            <a:xfrm>
              <a:off x="3110" y="778"/>
              <a:ext cx="347" cy="346"/>
              <a:chOff x="2131" y="3370"/>
              <a:chExt cx="347" cy="346"/>
            </a:xfrm>
          </p:grpSpPr>
          <p:sp>
            <p:nvSpPr>
              <p:cNvPr id="33181" name="Freeform 246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182" name="Rectangle 2462"/>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183" name="Freeform 246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184" name="Rectangle 2464"/>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185" name="Freeform 246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186" name="Freeform 246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187" name="Group 2467"/>
            <p:cNvGrpSpPr>
              <a:grpSpLocks/>
            </p:cNvGrpSpPr>
            <p:nvPr/>
          </p:nvGrpSpPr>
          <p:grpSpPr bwMode="auto">
            <a:xfrm>
              <a:off x="2995" y="893"/>
              <a:ext cx="347" cy="346"/>
              <a:chOff x="2131" y="3370"/>
              <a:chExt cx="347" cy="346"/>
            </a:xfrm>
          </p:grpSpPr>
          <p:sp>
            <p:nvSpPr>
              <p:cNvPr id="33188" name="Freeform 246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189" name="Rectangle 2469"/>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190" name="Freeform 247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191" name="Rectangle 2471"/>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192" name="Freeform 247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193" name="Freeform 247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194" name="Group 2474"/>
            <p:cNvGrpSpPr>
              <a:grpSpLocks/>
            </p:cNvGrpSpPr>
            <p:nvPr/>
          </p:nvGrpSpPr>
          <p:grpSpPr bwMode="auto">
            <a:xfrm>
              <a:off x="2880" y="1009"/>
              <a:ext cx="347" cy="346"/>
              <a:chOff x="2131" y="3370"/>
              <a:chExt cx="347" cy="346"/>
            </a:xfrm>
          </p:grpSpPr>
          <p:sp>
            <p:nvSpPr>
              <p:cNvPr id="33195" name="Freeform 247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196" name="Rectangle 2476"/>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197" name="Freeform 247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198" name="Rectangle 2478"/>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199" name="Freeform 247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200" name="Freeform 248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201" name="Group 2481"/>
            <p:cNvGrpSpPr>
              <a:grpSpLocks/>
            </p:cNvGrpSpPr>
            <p:nvPr/>
          </p:nvGrpSpPr>
          <p:grpSpPr bwMode="auto">
            <a:xfrm>
              <a:off x="2765" y="1124"/>
              <a:ext cx="347" cy="346"/>
              <a:chOff x="2131" y="3370"/>
              <a:chExt cx="347" cy="346"/>
            </a:xfrm>
          </p:grpSpPr>
          <p:sp>
            <p:nvSpPr>
              <p:cNvPr id="33202" name="Freeform 248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203" name="Rectangle 2483"/>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204" name="Freeform 248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205" name="Rectangle 2485"/>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206" name="Freeform 248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207" name="Freeform 248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208" name="Group 2488"/>
            <p:cNvGrpSpPr>
              <a:grpSpLocks/>
            </p:cNvGrpSpPr>
            <p:nvPr/>
          </p:nvGrpSpPr>
          <p:grpSpPr bwMode="auto">
            <a:xfrm>
              <a:off x="2650" y="1239"/>
              <a:ext cx="347" cy="346"/>
              <a:chOff x="2131" y="3370"/>
              <a:chExt cx="347" cy="346"/>
            </a:xfrm>
          </p:grpSpPr>
          <p:sp>
            <p:nvSpPr>
              <p:cNvPr id="33209" name="Freeform 248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210" name="Rectangle 2490"/>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211" name="Freeform 249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212" name="Rectangle 2492"/>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213" name="Freeform 249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214" name="Freeform 249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215" name="Group 2495"/>
            <p:cNvGrpSpPr>
              <a:grpSpLocks/>
            </p:cNvGrpSpPr>
            <p:nvPr/>
          </p:nvGrpSpPr>
          <p:grpSpPr bwMode="auto">
            <a:xfrm>
              <a:off x="2534" y="1354"/>
              <a:ext cx="347" cy="346"/>
              <a:chOff x="2131" y="3370"/>
              <a:chExt cx="347" cy="346"/>
            </a:xfrm>
          </p:grpSpPr>
          <p:sp>
            <p:nvSpPr>
              <p:cNvPr id="33216" name="Freeform 249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217" name="Rectangle 2497"/>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218" name="Freeform 249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219" name="Rectangle 2499"/>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220" name="Freeform 250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221" name="Freeform 250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222" name="Group 2502"/>
            <p:cNvGrpSpPr>
              <a:grpSpLocks/>
            </p:cNvGrpSpPr>
            <p:nvPr/>
          </p:nvGrpSpPr>
          <p:grpSpPr bwMode="auto">
            <a:xfrm>
              <a:off x="3110" y="547"/>
              <a:ext cx="347" cy="346"/>
              <a:chOff x="2131" y="3370"/>
              <a:chExt cx="347" cy="346"/>
            </a:xfrm>
          </p:grpSpPr>
          <p:sp>
            <p:nvSpPr>
              <p:cNvPr id="33223" name="Freeform 250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224" name="Rectangle 2504"/>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225" name="Freeform 250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226" name="Rectangle 2506"/>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227" name="Freeform 250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228" name="Freeform 250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229" name="Group 2509"/>
            <p:cNvGrpSpPr>
              <a:grpSpLocks/>
            </p:cNvGrpSpPr>
            <p:nvPr/>
          </p:nvGrpSpPr>
          <p:grpSpPr bwMode="auto">
            <a:xfrm>
              <a:off x="2995" y="662"/>
              <a:ext cx="347" cy="346"/>
              <a:chOff x="2131" y="3370"/>
              <a:chExt cx="347" cy="346"/>
            </a:xfrm>
          </p:grpSpPr>
          <p:sp>
            <p:nvSpPr>
              <p:cNvPr id="33230" name="Freeform 251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231" name="Rectangle 2511"/>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232" name="Freeform 251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233" name="Rectangle 2513"/>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234" name="Freeform 251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235" name="Freeform 251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236" name="Group 2516"/>
            <p:cNvGrpSpPr>
              <a:grpSpLocks/>
            </p:cNvGrpSpPr>
            <p:nvPr/>
          </p:nvGrpSpPr>
          <p:grpSpPr bwMode="auto">
            <a:xfrm>
              <a:off x="2880" y="778"/>
              <a:ext cx="347" cy="346"/>
              <a:chOff x="2131" y="3370"/>
              <a:chExt cx="347" cy="346"/>
            </a:xfrm>
          </p:grpSpPr>
          <p:sp>
            <p:nvSpPr>
              <p:cNvPr id="33237" name="Freeform 251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238" name="Rectangle 2518"/>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239" name="Freeform 251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240" name="Rectangle 2520"/>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241" name="Freeform 252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242" name="Freeform 252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243" name="Group 2523"/>
            <p:cNvGrpSpPr>
              <a:grpSpLocks/>
            </p:cNvGrpSpPr>
            <p:nvPr/>
          </p:nvGrpSpPr>
          <p:grpSpPr bwMode="auto">
            <a:xfrm>
              <a:off x="2765" y="893"/>
              <a:ext cx="347" cy="346"/>
              <a:chOff x="2131" y="3370"/>
              <a:chExt cx="347" cy="346"/>
            </a:xfrm>
          </p:grpSpPr>
          <p:sp>
            <p:nvSpPr>
              <p:cNvPr id="33244" name="Freeform 252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245" name="Rectangle 2525"/>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246" name="Freeform 252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247" name="Rectangle 2527"/>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248" name="Freeform 252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249" name="Freeform 252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250" name="Group 2530"/>
            <p:cNvGrpSpPr>
              <a:grpSpLocks/>
            </p:cNvGrpSpPr>
            <p:nvPr/>
          </p:nvGrpSpPr>
          <p:grpSpPr bwMode="auto">
            <a:xfrm>
              <a:off x="2650" y="1008"/>
              <a:ext cx="347" cy="346"/>
              <a:chOff x="2131" y="3370"/>
              <a:chExt cx="347" cy="346"/>
            </a:xfrm>
          </p:grpSpPr>
          <p:sp>
            <p:nvSpPr>
              <p:cNvPr id="33251" name="Freeform 253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252" name="Rectangle 2532"/>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253" name="Freeform 253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254" name="Rectangle 2534"/>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255" name="Freeform 253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256" name="Freeform 253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257" name="Group 2537"/>
            <p:cNvGrpSpPr>
              <a:grpSpLocks/>
            </p:cNvGrpSpPr>
            <p:nvPr/>
          </p:nvGrpSpPr>
          <p:grpSpPr bwMode="auto">
            <a:xfrm>
              <a:off x="2534" y="1123"/>
              <a:ext cx="347" cy="346"/>
              <a:chOff x="2131" y="3370"/>
              <a:chExt cx="347" cy="346"/>
            </a:xfrm>
          </p:grpSpPr>
          <p:sp>
            <p:nvSpPr>
              <p:cNvPr id="33258" name="Freeform 253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259" name="Rectangle 2539"/>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260" name="Freeform 254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261" name="Rectangle 2541"/>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262" name="Freeform 254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263" name="Freeform 254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264" name="Group 2544"/>
            <p:cNvGrpSpPr>
              <a:grpSpLocks/>
            </p:cNvGrpSpPr>
            <p:nvPr/>
          </p:nvGrpSpPr>
          <p:grpSpPr bwMode="auto">
            <a:xfrm>
              <a:off x="3110" y="317"/>
              <a:ext cx="347" cy="346"/>
              <a:chOff x="2131" y="3370"/>
              <a:chExt cx="347" cy="346"/>
            </a:xfrm>
          </p:grpSpPr>
          <p:sp>
            <p:nvSpPr>
              <p:cNvPr id="33265" name="Freeform 254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266" name="Rectangle 2546"/>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267" name="Freeform 254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268" name="Rectangle 2548"/>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269" name="Freeform 254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270" name="Freeform 255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271" name="Group 2551"/>
            <p:cNvGrpSpPr>
              <a:grpSpLocks/>
            </p:cNvGrpSpPr>
            <p:nvPr/>
          </p:nvGrpSpPr>
          <p:grpSpPr bwMode="auto">
            <a:xfrm>
              <a:off x="2995" y="432"/>
              <a:ext cx="347" cy="346"/>
              <a:chOff x="2131" y="3370"/>
              <a:chExt cx="347" cy="346"/>
            </a:xfrm>
          </p:grpSpPr>
          <p:sp>
            <p:nvSpPr>
              <p:cNvPr id="33272" name="Freeform 255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273" name="Rectangle 2553"/>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274" name="Freeform 255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275" name="Rectangle 2555"/>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276" name="Freeform 255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277" name="Freeform 255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278" name="Group 2558"/>
            <p:cNvGrpSpPr>
              <a:grpSpLocks/>
            </p:cNvGrpSpPr>
            <p:nvPr/>
          </p:nvGrpSpPr>
          <p:grpSpPr bwMode="auto">
            <a:xfrm>
              <a:off x="2880" y="548"/>
              <a:ext cx="347" cy="346"/>
              <a:chOff x="2131" y="3370"/>
              <a:chExt cx="347" cy="346"/>
            </a:xfrm>
          </p:grpSpPr>
          <p:sp>
            <p:nvSpPr>
              <p:cNvPr id="33279" name="Freeform 255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280" name="Rectangle 2560"/>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281" name="Freeform 256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282" name="Rectangle 2562"/>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283" name="Freeform 256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284" name="Freeform 256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285" name="Group 2565"/>
            <p:cNvGrpSpPr>
              <a:grpSpLocks/>
            </p:cNvGrpSpPr>
            <p:nvPr/>
          </p:nvGrpSpPr>
          <p:grpSpPr bwMode="auto">
            <a:xfrm>
              <a:off x="2765" y="663"/>
              <a:ext cx="347" cy="346"/>
              <a:chOff x="2131" y="3370"/>
              <a:chExt cx="347" cy="346"/>
            </a:xfrm>
          </p:grpSpPr>
          <p:sp>
            <p:nvSpPr>
              <p:cNvPr id="33286" name="Freeform 256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287" name="Rectangle 2567"/>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288" name="Freeform 256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289" name="Rectangle 2569"/>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290" name="Freeform 257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291" name="Freeform 257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292" name="Group 2572"/>
            <p:cNvGrpSpPr>
              <a:grpSpLocks/>
            </p:cNvGrpSpPr>
            <p:nvPr/>
          </p:nvGrpSpPr>
          <p:grpSpPr bwMode="auto">
            <a:xfrm>
              <a:off x="2650" y="778"/>
              <a:ext cx="347" cy="346"/>
              <a:chOff x="2131" y="3370"/>
              <a:chExt cx="347" cy="346"/>
            </a:xfrm>
          </p:grpSpPr>
          <p:sp>
            <p:nvSpPr>
              <p:cNvPr id="33293" name="Freeform 257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294" name="Rectangle 2574"/>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295" name="Freeform 257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296" name="Rectangle 2576"/>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297" name="Freeform 257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298" name="Freeform 257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3299" name="Group 2579"/>
            <p:cNvGrpSpPr>
              <a:grpSpLocks/>
            </p:cNvGrpSpPr>
            <p:nvPr/>
          </p:nvGrpSpPr>
          <p:grpSpPr bwMode="auto">
            <a:xfrm>
              <a:off x="2534" y="893"/>
              <a:ext cx="347" cy="346"/>
              <a:chOff x="2131" y="3370"/>
              <a:chExt cx="347" cy="346"/>
            </a:xfrm>
          </p:grpSpPr>
          <p:sp>
            <p:nvSpPr>
              <p:cNvPr id="33300" name="Freeform 258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301" name="Rectangle 2581"/>
              <p:cNvSpPr>
                <a:spLocks noChangeArrowheads="1"/>
              </p:cNvSpPr>
              <p:nvPr/>
            </p:nvSpPr>
            <p:spPr bwMode="auto">
              <a:xfrm>
                <a:off x="2247" y="3370"/>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302" name="Freeform 258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303" name="Rectangle 2583"/>
              <p:cNvSpPr>
                <a:spLocks noChangeArrowheads="1"/>
              </p:cNvSpPr>
              <p:nvPr/>
            </p:nvSpPr>
            <p:spPr bwMode="auto">
              <a:xfrm>
                <a:off x="2131" y="3485"/>
                <a:ext cx="231" cy="231"/>
              </a:xfrm>
              <a:prstGeom prst="rect">
                <a:avLst/>
              </a:prstGeom>
              <a:solidFill>
                <a:srgbClr val="993300">
                  <a:alpha val="19000"/>
                </a:srgbClr>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3304" name="Freeform 258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3305" name="Freeform 258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993300">
                  <a:alpha val="19000"/>
                </a:srgbClr>
              </a:solidFill>
              <a:ln w="9525" cap="flat" cmpd="sng">
                <a:solidFill>
                  <a:srgbClr val="8000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0" presetClass="path" presetSubtype="0" accel="50000" decel="50000" fill="hold" nodeType="afterEffect">
                                  <p:stCondLst>
                                    <p:cond delay="0"/>
                                  </p:stCondLst>
                                  <p:childTnLst>
                                    <p:animMotion origin="layout" path="M 1.11111E-6 2.77521E-8 L -0.53994 2.77521E-8 " pathEditMode="relative" ptsTypes="AA">
                                      <p:cBhvr>
                                        <p:cTn id="6" dur="3000" fill="hold"/>
                                        <p:tgtEl>
                                          <p:spTgt spid="32801"/>
                                        </p:tgtEl>
                                        <p:attrNameLst>
                                          <p:attrName>ppt_x</p:attrName>
                                          <p:attrName>ppt_y</p:attrName>
                                        </p:attrNameLst>
                                      </p:cBhvr>
                                    </p:animMotion>
                                  </p:childTnLst>
                                </p:cTn>
                              </p:par>
                              <p:par>
                                <p:cTn id="7" presetID="0" presetClass="path" presetSubtype="0" accel="50000" decel="50000" fill="hold" nodeType="withEffect">
                                  <p:stCondLst>
                                    <p:cond delay="0"/>
                                  </p:stCondLst>
                                  <p:childTnLst>
                                    <p:animMotion origin="layout" path="M 7.77778E-6 2.77521E-8 L 0.56997 2.77521E-8 " pathEditMode="relative" ptsTypes="AA">
                                      <p:cBhvr>
                                        <p:cTn id="8" dur="3000" fill="hold"/>
                                        <p:tgtEl>
                                          <p:spTgt spid="33306"/>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6866" name="Group 2"/>
          <p:cNvGrpSpPr>
            <a:grpSpLocks/>
          </p:cNvGrpSpPr>
          <p:nvPr/>
        </p:nvGrpSpPr>
        <p:grpSpPr bwMode="auto">
          <a:xfrm>
            <a:off x="3656013" y="503238"/>
            <a:ext cx="1465262" cy="5486400"/>
            <a:chOff x="2534" y="317"/>
            <a:chExt cx="923" cy="3456"/>
          </a:xfrm>
        </p:grpSpPr>
        <p:grpSp>
          <p:nvGrpSpPr>
            <p:cNvPr id="36867" name="Group 3"/>
            <p:cNvGrpSpPr>
              <a:grpSpLocks/>
            </p:cNvGrpSpPr>
            <p:nvPr/>
          </p:nvGrpSpPr>
          <p:grpSpPr bwMode="auto">
            <a:xfrm>
              <a:off x="3110" y="2851"/>
              <a:ext cx="347" cy="346"/>
              <a:chOff x="2131" y="3370"/>
              <a:chExt cx="347" cy="346"/>
            </a:xfrm>
          </p:grpSpPr>
          <p:sp>
            <p:nvSpPr>
              <p:cNvPr id="36868" name="Freeform 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6869" name="Rectangle 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6870" name="Freeform 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6871" name="Rectangle 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6872" name="Freeform 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6873" name="Freeform 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6874" name="Group 10"/>
            <p:cNvGrpSpPr>
              <a:grpSpLocks/>
            </p:cNvGrpSpPr>
            <p:nvPr/>
          </p:nvGrpSpPr>
          <p:grpSpPr bwMode="auto">
            <a:xfrm>
              <a:off x="2995" y="2966"/>
              <a:ext cx="347" cy="346"/>
              <a:chOff x="2131" y="3370"/>
              <a:chExt cx="347" cy="346"/>
            </a:xfrm>
          </p:grpSpPr>
          <p:sp>
            <p:nvSpPr>
              <p:cNvPr id="36875" name="Freeform 1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6876" name="Rectangle 1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6877" name="Freeform 1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6878" name="Rectangle 1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6879" name="Freeform 1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6880" name="Freeform 1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6881" name="Group 17"/>
            <p:cNvGrpSpPr>
              <a:grpSpLocks/>
            </p:cNvGrpSpPr>
            <p:nvPr/>
          </p:nvGrpSpPr>
          <p:grpSpPr bwMode="auto">
            <a:xfrm>
              <a:off x="2880" y="3082"/>
              <a:ext cx="347" cy="346"/>
              <a:chOff x="2131" y="3370"/>
              <a:chExt cx="347" cy="346"/>
            </a:xfrm>
          </p:grpSpPr>
          <p:sp>
            <p:nvSpPr>
              <p:cNvPr id="36882" name="Freeform 1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6883" name="Rectangle 1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6884" name="Freeform 2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6885" name="Rectangle 2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6886" name="Freeform 2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6887" name="Freeform 2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6888" name="Group 24"/>
            <p:cNvGrpSpPr>
              <a:grpSpLocks/>
            </p:cNvGrpSpPr>
            <p:nvPr/>
          </p:nvGrpSpPr>
          <p:grpSpPr bwMode="auto">
            <a:xfrm>
              <a:off x="2765" y="3197"/>
              <a:ext cx="347" cy="346"/>
              <a:chOff x="2131" y="3370"/>
              <a:chExt cx="347" cy="346"/>
            </a:xfrm>
          </p:grpSpPr>
          <p:sp>
            <p:nvSpPr>
              <p:cNvPr id="36889" name="Freeform 2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6890" name="Rectangle 2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6891" name="Freeform 2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6892" name="Rectangle 2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6893" name="Freeform 2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6894" name="Freeform 3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6895" name="Group 31"/>
            <p:cNvGrpSpPr>
              <a:grpSpLocks/>
            </p:cNvGrpSpPr>
            <p:nvPr/>
          </p:nvGrpSpPr>
          <p:grpSpPr bwMode="auto">
            <a:xfrm>
              <a:off x="2650" y="3312"/>
              <a:ext cx="347" cy="346"/>
              <a:chOff x="2131" y="3370"/>
              <a:chExt cx="347" cy="346"/>
            </a:xfrm>
          </p:grpSpPr>
          <p:sp>
            <p:nvSpPr>
              <p:cNvPr id="36896" name="Freeform 3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6897" name="Rectangle 3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6898" name="Freeform 3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6899" name="Rectangle 3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6900" name="Freeform 3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6901" name="Freeform 3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6902" name="Group 38"/>
            <p:cNvGrpSpPr>
              <a:grpSpLocks/>
            </p:cNvGrpSpPr>
            <p:nvPr/>
          </p:nvGrpSpPr>
          <p:grpSpPr bwMode="auto">
            <a:xfrm>
              <a:off x="2534" y="3427"/>
              <a:ext cx="347" cy="346"/>
              <a:chOff x="2131" y="3370"/>
              <a:chExt cx="347" cy="346"/>
            </a:xfrm>
          </p:grpSpPr>
          <p:sp>
            <p:nvSpPr>
              <p:cNvPr id="36903" name="Freeform 3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6904" name="Rectangle 4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6905" name="Freeform 4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6906" name="Rectangle 4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6907" name="Freeform 4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6908" name="Freeform 4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6909" name="Group 45"/>
            <p:cNvGrpSpPr>
              <a:grpSpLocks/>
            </p:cNvGrpSpPr>
            <p:nvPr/>
          </p:nvGrpSpPr>
          <p:grpSpPr bwMode="auto">
            <a:xfrm>
              <a:off x="3110" y="2621"/>
              <a:ext cx="347" cy="346"/>
              <a:chOff x="2131" y="3370"/>
              <a:chExt cx="347" cy="346"/>
            </a:xfrm>
          </p:grpSpPr>
          <p:sp>
            <p:nvSpPr>
              <p:cNvPr id="36910" name="Freeform 4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6911" name="Rectangle 4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6912" name="Freeform 4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6913" name="Rectangle 4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6914" name="Freeform 5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6915" name="Freeform 5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6916" name="Group 52"/>
            <p:cNvGrpSpPr>
              <a:grpSpLocks/>
            </p:cNvGrpSpPr>
            <p:nvPr/>
          </p:nvGrpSpPr>
          <p:grpSpPr bwMode="auto">
            <a:xfrm>
              <a:off x="2995" y="2736"/>
              <a:ext cx="347" cy="346"/>
              <a:chOff x="2131" y="3370"/>
              <a:chExt cx="347" cy="346"/>
            </a:xfrm>
          </p:grpSpPr>
          <p:sp>
            <p:nvSpPr>
              <p:cNvPr id="36917" name="Freeform 5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6918" name="Rectangle 5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6919" name="Freeform 5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6920" name="Rectangle 5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6921" name="Freeform 5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6922" name="Freeform 5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6923" name="Group 59"/>
            <p:cNvGrpSpPr>
              <a:grpSpLocks/>
            </p:cNvGrpSpPr>
            <p:nvPr/>
          </p:nvGrpSpPr>
          <p:grpSpPr bwMode="auto">
            <a:xfrm>
              <a:off x="2880" y="2852"/>
              <a:ext cx="347" cy="346"/>
              <a:chOff x="2131" y="3370"/>
              <a:chExt cx="347" cy="346"/>
            </a:xfrm>
          </p:grpSpPr>
          <p:sp>
            <p:nvSpPr>
              <p:cNvPr id="36924" name="Freeform 6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6925" name="Rectangle 6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6926" name="Freeform 6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6927" name="Rectangle 6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6928" name="Freeform 6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6929" name="Freeform 6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6930" name="Group 66"/>
            <p:cNvGrpSpPr>
              <a:grpSpLocks/>
            </p:cNvGrpSpPr>
            <p:nvPr/>
          </p:nvGrpSpPr>
          <p:grpSpPr bwMode="auto">
            <a:xfrm>
              <a:off x="2765" y="2967"/>
              <a:ext cx="347" cy="346"/>
              <a:chOff x="2131" y="3370"/>
              <a:chExt cx="347" cy="346"/>
            </a:xfrm>
          </p:grpSpPr>
          <p:sp>
            <p:nvSpPr>
              <p:cNvPr id="36931" name="Freeform 6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6932" name="Rectangle 6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6933" name="Freeform 6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6934" name="Rectangle 7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6935" name="Freeform 7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6936" name="Freeform 7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6937" name="Group 73"/>
            <p:cNvGrpSpPr>
              <a:grpSpLocks/>
            </p:cNvGrpSpPr>
            <p:nvPr/>
          </p:nvGrpSpPr>
          <p:grpSpPr bwMode="auto">
            <a:xfrm>
              <a:off x="2650" y="3082"/>
              <a:ext cx="347" cy="346"/>
              <a:chOff x="2131" y="3370"/>
              <a:chExt cx="347" cy="346"/>
            </a:xfrm>
          </p:grpSpPr>
          <p:sp>
            <p:nvSpPr>
              <p:cNvPr id="36938" name="Freeform 7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6939" name="Rectangle 7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6940" name="Freeform 7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6941" name="Rectangle 7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6942" name="Freeform 7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6943" name="Freeform 7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6944" name="Group 80"/>
            <p:cNvGrpSpPr>
              <a:grpSpLocks/>
            </p:cNvGrpSpPr>
            <p:nvPr/>
          </p:nvGrpSpPr>
          <p:grpSpPr bwMode="auto">
            <a:xfrm>
              <a:off x="2534" y="3197"/>
              <a:ext cx="347" cy="346"/>
              <a:chOff x="2131" y="3370"/>
              <a:chExt cx="347" cy="346"/>
            </a:xfrm>
          </p:grpSpPr>
          <p:sp>
            <p:nvSpPr>
              <p:cNvPr id="36945" name="Freeform 8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6946" name="Rectangle 8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6947" name="Freeform 8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6948" name="Rectangle 8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6949" name="Freeform 8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6950" name="Freeform 8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6951" name="Group 87"/>
            <p:cNvGrpSpPr>
              <a:grpSpLocks/>
            </p:cNvGrpSpPr>
            <p:nvPr/>
          </p:nvGrpSpPr>
          <p:grpSpPr bwMode="auto">
            <a:xfrm>
              <a:off x="3110" y="2390"/>
              <a:ext cx="347" cy="346"/>
              <a:chOff x="2131" y="3370"/>
              <a:chExt cx="347" cy="346"/>
            </a:xfrm>
          </p:grpSpPr>
          <p:sp>
            <p:nvSpPr>
              <p:cNvPr id="36952" name="Freeform 8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6953" name="Rectangle 8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6954" name="Freeform 9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6955" name="Rectangle 9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6956" name="Freeform 9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6957" name="Freeform 9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6958" name="Group 94"/>
            <p:cNvGrpSpPr>
              <a:grpSpLocks/>
            </p:cNvGrpSpPr>
            <p:nvPr/>
          </p:nvGrpSpPr>
          <p:grpSpPr bwMode="auto">
            <a:xfrm>
              <a:off x="2995" y="2505"/>
              <a:ext cx="347" cy="346"/>
              <a:chOff x="2131" y="3370"/>
              <a:chExt cx="347" cy="346"/>
            </a:xfrm>
          </p:grpSpPr>
          <p:sp>
            <p:nvSpPr>
              <p:cNvPr id="36959" name="Freeform 9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6960" name="Rectangle 9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6961" name="Freeform 9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6962" name="Rectangle 9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6963" name="Freeform 9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6964" name="Freeform 10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6965" name="Group 101"/>
            <p:cNvGrpSpPr>
              <a:grpSpLocks/>
            </p:cNvGrpSpPr>
            <p:nvPr/>
          </p:nvGrpSpPr>
          <p:grpSpPr bwMode="auto">
            <a:xfrm>
              <a:off x="2880" y="2621"/>
              <a:ext cx="347" cy="346"/>
              <a:chOff x="2131" y="3370"/>
              <a:chExt cx="347" cy="346"/>
            </a:xfrm>
          </p:grpSpPr>
          <p:sp>
            <p:nvSpPr>
              <p:cNvPr id="36966" name="Freeform 10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6967" name="Rectangle 10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6968" name="Freeform 10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6969" name="Rectangle 10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6970" name="Freeform 10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6971" name="Freeform 10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6972" name="Group 108"/>
            <p:cNvGrpSpPr>
              <a:grpSpLocks/>
            </p:cNvGrpSpPr>
            <p:nvPr/>
          </p:nvGrpSpPr>
          <p:grpSpPr bwMode="auto">
            <a:xfrm>
              <a:off x="2765" y="2736"/>
              <a:ext cx="347" cy="346"/>
              <a:chOff x="2131" y="3370"/>
              <a:chExt cx="347" cy="346"/>
            </a:xfrm>
          </p:grpSpPr>
          <p:sp>
            <p:nvSpPr>
              <p:cNvPr id="36973" name="Freeform 10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6974" name="Rectangle 11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6975" name="Freeform 11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6976" name="Rectangle 11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6977" name="Freeform 11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6978" name="Freeform 11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6979" name="Group 115"/>
            <p:cNvGrpSpPr>
              <a:grpSpLocks/>
            </p:cNvGrpSpPr>
            <p:nvPr/>
          </p:nvGrpSpPr>
          <p:grpSpPr bwMode="auto">
            <a:xfrm>
              <a:off x="2650" y="2851"/>
              <a:ext cx="347" cy="346"/>
              <a:chOff x="2131" y="3370"/>
              <a:chExt cx="347" cy="346"/>
            </a:xfrm>
          </p:grpSpPr>
          <p:sp>
            <p:nvSpPr>
              <p:cNvPr id="36980" name="Freeform 11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6981" name="Rectangle 11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6982" name="Freeform 11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6983" name="Rectangle 11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6984" name="Freeform 12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6985" name="Freeform 12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6986" name="Group 122"/>
            <p:cNvGrpSpPr>
              <a:grpSpLocks/>
            </p:cNvGrpSpPr>
            <p:nvPr/>
          </p:nvGrpSpPr>
          <p:grpSpPr bwMode="auto">
            <a:xfrm>
              <a:off x="2534" y="2966"/>
              <a:ext cx="347" cy="346"/>
              <a:chOff x="2131" y="3370"/>
              <a:chExt cx="347" cy="346"/>
            </a:xfrm>
          </p:grpSpPr>
          <p:sp>
            <p:nvSpPr>
              <p:cNvPr id="36987" name="Freeform 12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6988" name="Rectangle 12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6989" name="Freeform 12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6990" name="Rectangle 12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6991" name="Freeform 12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6992" name="Freeform 12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6993" name="Group 129"/>
            <p:cNvGrpSpPr>
              <a:grpSpLocks/>
            </p:cNvGrpSpPr>
            <p:nvPr/>
          </p:nvGrpSpPr>
          <p:grpSpPr bwMode="auto">
            <a:xfrm>
              <a:off x="3110" y="2160"/>
              <a:ext cx="347" cy="346"/>
              <a:chOff x="2131" y="3370"/>
              <a:chExt cx="347" cy="346"/>
            </a:xfrm>
          </p:grpSpPr>
          <p:sp>
            <p:nvSpPr>
              <p:cNvPr id="36994" name="Freeform 13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6995" name="Rectangle 13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6996" name="Freeform 13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6997" name="Rectangle 13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6998" name="Freeform 13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6999" name="Freeform 13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000" name="Group 136"/>
            <p:cNvGrpSpPr>
              <a:grpSpLocks/>
            </p:cNvGrpSpPr>
            <p:nvPr/>
          </p:nvGrpSpPr>
          <p:grpSpPr bwMode="auto">
            <a:xfrm>
              <a:off x="2995" y="2275"/>
              <a:ext cx="347" cy="346"/>
              <a:chOff x="2131" y="3370"/>
              <a:chExt cx="347" cy="346"/>
            </a:xfrm>
          </p:grpSpPr>
          <p:sp>
            <p:nvSpPr>
              <p:cNvPr id="37001" name="Freeform 13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002" name="Rectangle 13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003" name="Freeform 13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004" name="Rectangle 14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005" name="Freeform 14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006" name="Freeform 14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007" name="Group 143"/>
            <p:cNvGrpSpPr>
              <a:grpSpLocks/>
            </p:cNvGrpSpPr>
            <p:nvPr/>
          </p:nvGrpSpPr>
          <p:grpSpPr bwMode="auto">
            <a:xfrm>
              <a:off x="2880" y="2391"/>
              <a:ext cx="347" cy="346"/>
              <a:chOff x="2131" y="3370"/>
              <a:chExt cx="347" cy="346"/>
            </a:xfrm>
          </p:grpSpPr>
          <p:sp>
            <p:nvSpPr>
              <p:cNvPr id="37008" name="Freeform 14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009" name="Rectangle 14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010" name="Freeform 14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011" name="Rectangle 14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012" name="Freeform 14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013" name="Freeform 14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014" name="Group 150"/>
            <p:cNvGrpSpPr>
              <a:grpSpLocks/>
            </p:cNvGrpSpPr>
            <p:nvPr/>
          </p:nvGrpSpPr>
          <p:grpSpPr bwMode="auto">
            <a:xfrm>
              <a:off x="2765" y="2506"/>
              <a:ext cx="347" cy="346"/>
              <a:chOff x="2131" y="3370"/>
              <a:chExt cx="347" cy="346"/>
            </a:xfrm>
          </p:grpSpPr>
          <p:sp>
            <p:nvSpPr>
              <p:cNvPr id="37015" name="Freeform 15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016" name="Rectangle 15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017" name="Freeform 15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018" name="Rectangle 15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019" name="Freeform 15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020" name="Freeform 15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021" name="Group 157"/>
            <p:cNvGrpSpPr>
              <a:grpSpLocks/>
            </p:cNvGrpSpPr>
            <p:nvPr/>
          </p:nvGrpSpPr>
          <p:grpSpPr bwMode="auto">
            <a:xfrm>
              <a:off x="2650" y="2621"/>
              <a:ext cx="347" cy="346"/>
              <a:chOff x="2131" y="3370"/>
              <a:chExt cx="347" cy="346"/>
            </a:xfrm>
          </p:grpSpPr>
          <p:sp>
            <p:nvSpPr>
              <p:cNvPr id="37022" name="Freeform 15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023" name="Rectangle 15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024" name="Freeform 16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025" name="Rectangle 16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026" name="Freeform 16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027" name="Freeform 16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028" name="Group 164"/>
            <p:cNvGrpSpPr>
              <a:grpSpLocks/>
            </p:cNvGrpSpPr>
            <p:nvPr/>
          </p:nvGrpSpPr>
          <p:grpSpPr bwMode="auto">
            <a:xfrm>
              <a:off x="2534" y="2736"/>
              <a:ext cx="347" cy="346"/>
              <a:chOff x="2131" y="3370"/>
              <a:chExt cx="347" cy="346"/>
            </a:xfrm>
          </p:grpSpPr>
          <p:sp>
            <p:nvSpPr>
              <p:cNvPr id="37029" name="Freeform 16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030" name="Rectangle 16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031" name="Freeform 16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032" name="Rectangle 16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033" name="Freeform 16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034" name="Freeform 17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035" name="Group 171"/>
            <p:cNvGrpSpPr>
              <a:grpSpLocks/>
            </p:cNvGrpSpPr>
            <p:nvPr/>
          </p:nvGrpSpPr>
          <p:grpSpPr bwMode="auto">
            <a:xfrm>
              <a:off x="3110" y="1930"/>
              <a:ext cx="347" cy="346"/>
              <a:chOff x="2131" y="3370"/>
              <a:chExt cx="347" cy="346"/>
            </a:xfrm>
          </p:grpSpPr>
          <p:sp>
            <p:nvSpPr>
              <p:cNvPr id="37036" name="Freeform 17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037" name="Rectangle 17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038" name="Freeform 17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039" name="Rectangle 17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040" name="Freeform 17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041" name="Freeform 17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042" name="Group 178"/>
            <p:cNvGrpSpPr>
              <a:grpSpLocks/>
            </p:cNvGrpSpPr>
            <p:nvPr/>
          </p:nvGrpSpPr>
          <p:grpSpPr bwMode="auto">
            <a:xfrm>
              <a:off x="2995" y="2045"/>
              <a:ext cx="347" cy="346"/>
              <a:chOff x="2131" y="3370"/>
              <a:chExt cx="347" cy="346"/>
            </a:xfrm>
          </p:grpSpPr>
          <p:sp>
            <p:nvSpPr>
              <p:cNvPr id="37043" name="Freeform 17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044" name="Rectangle 18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045" name="Freeform 18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046" name="Rectangle 18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047" name="Freeform 18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048" name="Freeform 18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049" name="Group 185"/>
            <p:cNvGrpSpPr>
              <a:grpSpLocks/>
            </p:cNvGrpSpPr>
            <p:nvPr/>
          </p:nvGrpSpPr>
          <p:grpSpPr bwMode="auto">
            <a:xfrm>
              <a:off x="2880" y="2161"/>
              <a:ext cx="347" cy="346"/>
              <a:chOff x="2131" y="3370"/>
              <a:chExt cx="347" cy="346"/>
            </a:xfrm>
          </p:grpSpPr>
          <p:sp>
            <p:nvSpPr>
              <p:cNvPr id="37050" name="Freeform 18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051" name="Rectangle 18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052" name="Freeform 18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053" name="Rectangle 18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054" name="Freeform 19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055" name="Freeform 19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056" name="Group 192"/>
            <p:cNvGrpSpPr>
              <a:grpSpLocks/>
            </p:cNvGrpSpPr>
            <p:nvPr/>
          </p:nvGrpSpPr>
          <p:grpSpPr bwMode="auto">
            <a:xfrm>
              <a:off x="2765" y="2276"/>
              <a:ext cx="347" cy="346"/>
              <a:chOff x="2131" y="3370"/>
              <a:chExt cx="347" cy="346"/>
            </a:xfrm>
          </p:grpSpPr>
          <p:sp>
            <p:nvSpPr>
              <p:cNvPr id="37057" name="Freeform 19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058" name="Rectangle 19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059" name="Freeform 19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060" name="Rectangle 19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061" name="Freeform 19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062" name="Freeform 19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063" name="Group 199"/>
            <p:cNvGrpSpPr>
              <a:grpSpLocks/>
            </p:cNvGrpSpPr>
            <p:nvPr/>
          </p:nvGrpSpPr>
          <p:grpSpPr bwMode="auto">
            <a:xfrm>
              <a:off x="2650" y="2391"/>
              <a:ext cx="347" cy="346"/>
              <a:chOff x="2131" y="3370"/>
              <a:chExt cx="347" cy="346"/>
            </a:xfrm>
          </p:grpSpPr>
          <p:sp>
            <p:nvSpPr>
              <p:cNvPr id="37064" name="Freeform 20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065" name="Rectangle 20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066" name="Freeform 20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067" name="Rectangle 20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068" name="Freeform 20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069" name="Freeform 20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070" name="Group 206"/>
            <p:cNvGrpSpPr>
              <a:grpSpLocks/>
            </p:cNvGrpSpPr>
            <p:nvPr/>
          </p:nvGrpSpPr>
          <p:grpSpPr bwMode="auto">
            <a:xfrm>
              <a:off x="2534" y="2506"/>
              <a:ext cx="347" cy="346"/>
              <a:chOff x="2131" y="3370"/>
              <a:chExt cx="347" cy="346"/>
            </a:xfrm>
          </p:grpSpPr>
          <p:sp>
            <p:nvSpPr>
              <p:cNvPr id="37071" name="Freeform 20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072" name="Rectangle 20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073" name="Freeform 20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074" name="Rectangle 21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075" name="Freeform 21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076" name="Freeform 21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077" name="Group 213"/>
            <p:cNvGrpSpPr>
              <a:grpSpLocks/>
            </p:cNvGrpSpPr>
            <p:nvPr/>
          </p:nvGrpSpPr>
          <p:grpSpPr bwMode="auto">
            <a:xfrm>
              <a:off x="3110" y="1699"/>
              <a:ext cx="347" cy="346"/>
              <a:chOff x="2131" y="3370"/>
              <a:chExt cx="347" cy="346"/>
            </a:xfrm>
          </p:grpSpPr>
          <p:sp>
            <p:nvSpPr>
              <p:cNvPr id="37078" name="Freeform 21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079" name="Rectangle 21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080" name="Freeform 21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081" name="Rectangle 21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082" name="Freeform 21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083" name="Freeform 21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084" name="Group 220"/>
            <p:cNvGrpSpPr>
              <a:grpSpLocks/>
            </p:cNvGrpSpPr>
            <p:nvPr/>
          </p:nvGrpSpPr>
          <p:grpSpPr bwMode="auto">
            <a:xfrm>
              <a:off x="2995" y="1814"/>
              <a:ext cx="347" cy="346"/>
              <a:chOff x="2131" y="3370"/>
              <a:chExt cx="347" cy="346"/>
            </a:xfrm>
          </p:grpSpPr>
          <p:sp>
            <p:nvSpPr>
              <p:cNvPr id="37085" name="Freeform 22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086" name="Rectangle 22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087" name="Freeform 22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088" name="Rectangle 22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089" name="Freeform 22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090" name="Freeform 22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091" name="Group 227"/>
            <p:cNvGrpSpPr>
              <a:grpSpLocks/>
            </p:cNvGrpSpPr>
            <p:nvPr/>
          </p:nvGrpSpPr>
          <p:grpSpPr bwMode="auto">
            <a:xfrm>
              <a:off x="2880" y="1930"/>
              <a:ext cx="347" cy="346"/>
              <a:chOff x="2131" y="3370"/>
              <a:chExt cx="347" cy="346"/>
            </a:xfrm>
          </p:grpSpPr>
          <p:sp>
            <p:nvSpPr>
              <p:cNvPr id="37092" name="Freeform 22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093" name="Rectangle 22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094" name="Freeform 23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095" name="Rectangle 23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096" name="Freeform 23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097" name="Freeform 23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098" name="Group 234"/>
            <p:cNvGrpSpPr>
              <a:grpSpLocks/>
            </p:cNvGrpSpPr>
            <p:nvPr/>
          </p:nvGrpSpPr>
          <p:grpSpPr bwMode="auto">
            <a:xfrm>
              <a:off x="2765" y="2045"/>
              <a:ext cx="347" cy="346"/>
              <a:chOff x="2131" y="3370"/>
              <a:chExt cx="347" cy="346"/>
            </a:xfrm>
          </p:grpSpPr>
          <p:sp>
            <p:nvSpPr>
              <p:cNvPr id="37099" name="Freeform 23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100" name="Rectangle 23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101" name="Freeform 23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102" name="Rectangle 23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103" name="Freeform 23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104" name="Freeform 24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105" name="Group 241"/>
            <p:cNvGrpSpPr>
              <a:grpSpLocks/>
            </p:cNvGrpSpPr>
            <p:nvPr/>
          </p:nvGrpSpPr>
          <p:grpSpPr bwMode="auto">
            <a:xfrm>
              <a:off x="2650" y="2160"/>
              <a:ext cx="347" cy="346"/>
              <a:chOff x="2131" y="3370"/>
              <a:chExt cx="347" cy="346"/>
            </a:xfrm>
          </p:grpSpPr>
          <p:sp>
            <p:nvSpPr>
              <p:cNvPr id="37106" name="Freeform 24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107" name="Rectangle 24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108" name="Freeform 24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109" name="Rectangle 24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110" name="Freeform 24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111" name="Freeform 24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112" name="Group 248"/>
            <p:cNvGrpSpPr>
              <a:grpSpLocks/>
            </p:cNvGrpSpPr>
            <p:nvPr/>
          </p:nvGrpSpPr>
          <p:grpSpPr bwMode="auto">
            <a:xfrm>
              <a:off x="2534" y="2275"/>
              <a:ext cx="347" cy="346"/>
              <a:chOff x="2131" y="3370"/>
              <a:chExt cx="347" cy="346"/>
            </a:xfrm>
          </p:grpSpPr>
          <p:sp>
            <p:nvSpPr>
              <p:cNvPr id="37113" name="Freeform 24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114" name="Rectangle 25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115" name="Freeform 25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116" name="Rectangle 25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117" name="Freeform 25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118" name="Freeform 25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119" name="Group 255"/>
            <p:cNvGrpSpPr>
              <a:grpSpLocks/>
            </p:cNvGrpSpPr>
            <p:nvPr/>
          </p:nvGrpSpPr>
          <p:grpSpPr bwMode="auto">
            <a:xfrm>
              <a:off x="3110" y="1469"/>
              <a:ext cx="347" cy="346"/>
              <a:chOff x="2131" y="3370"/>
              <a:chExt cx="347" cy="346"/>
            </a:xfrm>
          </p:grpSpPr>
          <p:sp>
            <p:nvSpPr>
              <p:cNvPr id="37120" name="Freeform 25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121" name="Rectangle 25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122" name="Freeform 25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123" name="Rectangle 25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124" name="Freeform 26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125" name="Freeform 26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126" name="Group 262"/>
            <p:cNvGrpSpPr>
              <a:grpSpLocks/>
            </p:cNvGrpSpPr>
            <p:nvPr/>
          </p:nvGrpSpPr>
          <p:grpSpPr bwMode="auto">
            <a:xfrm>
              <a:off x="2995" y="1584"/>
              <a:ext cx="347" cy="346"/>
              <a:chOff x="2131" y="3370"/>
              <a:chExt cx="347" cy="346"/>
            </a:xfrm>
          </p:grpSpPr>
          <p:sp>
            <p:nvSpPr>
              <p:cNvPr id="37127" name="Freeform 26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128" name="Rectangle 26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129" name="Freeform 26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130" name="Rectangle 26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131" name="Freeform 26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132" name="Freeform 26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133" name="Group 269"/>
            <p:cNvGrpSpPr>
              <a:grpSpLocks/>
            </p:cNvGrpSpPr>
            <p:nvPr/>
          </p:nvGrpSpPr>
          <p:grpSpPr bwMode="auto">
            <a:xfrm>
              <a:off x="2880" y="1700"/>
              <a:ext cx="347" cy="346"/>
              <a:chOff x="2131" y="3370"/>
              <a:chExt cx="347" cy="346"/>
            </a:xfrm>
          </p:grpSpPr>
          <p:sp>
            <p:nvSpPr>
              <p:cNvPr id="37134" name="Freeform 27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135" name="Rectangle 27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136" name="Freeform 27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137" name="Rectangle 27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138" name="Freeform 27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139" name="Freeform 27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140" name="Group 276"/>
            <p:cNvGrpSpPr>
              <a:grpSpLocks/>
            </p:cNvGrpSpPr>
            <p:nvPr/>
          </p:nvGrpSpPr>
          <p:grpSpPr bwMode="auto">
            <a:xfrm>
              <a:off x="2765" y="1815"/>
              <a:ext cx="347" cy="346"/>
              <a:chOff x="2131" y="3370"/>
              <a:chExt cx="347" cy="346"/>
            </a:xfrm>
          </p:grpSpPr>
          <p:sp>
            <p:nvSpPr>
              <p:cNvPr id="37141" name="Freeform 27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142" name="Rectangle 27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143" name="Freeform 27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144" name="Rectangle 28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145" name="Freeform 28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146" name="Freeform 28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147" name="Group 283"/>
            <p:cNvGrpSpPr>
              <a:grpSpLocks/>
            </p:cNvGrpSpPr>
            <p:nvPr/>
          </p:nvGrpSpPr>
          <p:grpSpPr bwMode="auto">
            <a:xfrm>
              <a:off x="2650" y="1930"/>
              <a:ext cx="347" cy="346"/>
              <a:chOff x="2131" y="3370"/>
              <a:chExt cx="347" cy="346"/>
            </a:xfrm>
          </p:grpSpPr>
          <p:sp>
            <p:nvSpPr>
              <p:cNvPr id="37148" name="Freeform 28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149" name="Rectangle 28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150" name="Freeform 28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151" name="Rectangle 28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152" name="Freeform 28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153" name="Freeform 28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154" name="Group 290"/>
            <p:cNvGrpSpPr>
              <a:grpSpLocks/>
            </p:cNvGrpSpPr>
            <p:nvPr/>
          </p:nvGrpSpPr>
          <p:grpSpPr bwMode="auto">
            <a:xfrm>
              <a:off x="2534" y="2045"/>
              <a:ext cx="347" cy="346"/>
              <a:chOff x="2131" y="3370"/>
              <a:chExt cx="347" cy="346"/>
            </a:xfrm>
          </p:grpSpPr>
          <p:sp>
            <p:nvSpPr>
              <p:cNvPr id="37155" name="Freeform 29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156" name="Rectangle 29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157" name="Freeform 29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158" name="Rectangle 29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159" name="Freeform 29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160" name="Freeform 29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161" name="Group 297"/>
            <p:cNvGrpSpPr>
              <a:grpSpLocks/>
            </p:cNvGrpSpPr>
            <p:nvPr/>
          </p:nvGrpSpPr>
          <p:grpSpPr bwMode="auto">
            <a:xfrm>
              <a:off x="3110" y="1238"/>
              <a:ext cx="347" cy="346"/>
              <a:chOff x="2131" y="3370"/>
              <a:chExt cx="347" cy="346"/>
            </a:xfrm>
          </p:grpSpPr>
          <p:sp>
            <p:nvSpPr>
              <p:cNvPr id="37162" name="Freeform 29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163" name="Rectangle 29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164" name="Freeform 30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165" name="Rectangle 30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166" name="Freeform 30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167" name="Freeform 30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168" name="Group 304"/>
            <p:cNvGrpSpPr>
              <a:grpSpLocks/>
            </p:cNvGrpSpPr>
            <p:nvPr/>
          </p:nvGrpSpPr>
          <p:grpSpPr bwMode="auto">
            <a:xfrm>
              <a:off x="2995" y="1353"/>
              <a:ext cx="347" cy="346"/>
              <a:chOff x="2131" y="3370"/>
              <a:chExt cx="347" cy="346"/>
            </a:xfrm>
          </p:grpSpPr>
          <p:sp>
            <p:nvSpPr>
              <p:cNvPr id="37169" name="Freeform 30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170" name="Rectangle 30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171" name="Freeform 30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172" name="Rectangle 30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173" name="Freeform 30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174" name="Freeform 31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175" name="Group 311"/>
            <p:cNvGrpSpPr>
              <a:grpSpLocks/>
            </p:cNvGrpSpPr>
            <p:nvPr/>
          </p:nvGrpSpPr>
          <p:grpSpPr bwMode="auto">
            <a:xfrm>
              <a:off x="2880" y="1469"/>
              <a:ext cx="347" cy="346"/>
              <a:chOff x="2131" y="3370"/>
              <a:chExt cx="347" cy="346"/>
            </a:xfrm>
          </p:grpSpPr>
          <p:sp>
            <p:nvSpPr>
              <p:cNvPr id="37176" name="Freeform 31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177" name="Rectangle 31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178" name="Freeform 31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179" name="Rectangle 31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180" name="Freeform 31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181" name="Freeform 31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182" name="Group 318"/>
            <p:cNvGrpSpPr>
              <a:grpSpLocks/>
            </p:cNvGrpSpPr>
            <p:nvPr/>
          </p:nvGrpSpPr>
          <p:grpSpPr bwMode="auto">
            <a:xfrm>
              <a:off x="2765" y="1584"/>
              <a:ext cx="347" cy="346"/>
              <a:chOff x="2131" y="3370"/>
              <a:chExt cx="347" cy="346"/>
            </a:xfrm>
          </p:grpSpPr>
          <p:sp>
            <p:nvSpPr>
              <p:cNvPr id="37183" name="Freeform 31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184" name="Rectangle 32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185" name="Freeform 32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186" name="Rectangle 32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187" name="Freeform 32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188" name="Freeform 32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189" name="Group 325"/>
            <p:cNvGrpSpPr>
              <a:grpSpLocks/>
            </p:cNvGrpSpPr>
            <p:nvPr/>
          </p:nvGrpSpPr>
          <p:grpSpPr bwMode="auto">
            <a:xfrm>
              <a:off x="2650" y="1699"/>
              <a:ext cx="347" cy="346"/>
              <a:chOff x="2131" y="3370"/>
              <a:chExt cx="347" cy="346"/>
            </a:xfrm>
          </p:grpSpPr>
          <p:sp>
            <p:nvSpPr>
              <p:cNvPr id="37190" name="Freeform 32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191" name="Rectangle 32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192" name="Freeform 32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193" name="Rectangle 32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194" name="Freeform 33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195" name="Freeform 33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196" name="Group 332"/>
            <p:cNvGrpSpPr>
              <a:grpSpLocks/>
            </p:cNvGrpSpPr>
            <p:nvPr/>
          </p:nvGrpSpPr>
          <p:grpSpPr bwMode="auto">
            <a:xfrm>
              <a:off x="2534" y="1814"/>
              <a:ext cx="347" cy="346"/>
              <a:chOff x="2131" y="3370"/>
              <a:chExt cx="347" cy="346"/>
            </a:xfrm>
          </p:grpSpPr>
          <p:sp>
            <p:nvSpPr>
              <p:cNvPr id="37197" name="Freeform 33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198" name="Rectangle 33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199" name="Freeform 33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200" name="Rectangle 33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201" name="Freeform 33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202" name="Freeform 33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203" name="Group 339"/>
            <p:cNvGrpSpPr>
              <a:grpSpLocks/>
            </p:cNvGrpSpPr>
            <p:nvPr/>
          </p:nvGrpSpPr>
          <p:grpSpPr bwMode="auto">
            <a:xfrm>
              <a:off x="3110" y="1008"/>
              <a:ext cx="347" cy="346"/>
              <a:chOff x="2131" y="3370"/>
              <a:chExt cx="347" cy="346"/>
            </a:xfrm>
          </p:grpSpPr>
          <p:sp>
            <p:nvSpPr>
              <p:cNvPr id="37204" name="Freeform 34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205" name="Rectangle 34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206" name="Freeform 34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207" name="Rectangle 34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208" name="Freeform 34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209" name="Freeform 34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210" name="Group 346"/>
            <p:cNvGrpSpPr>
              <a:grpSpLocks/>
            </p:cNvGrpSpPr>
            <p:nvPr/>
          </p:nvGrpSpPr>
          <p:grpSpPr bwMode="auto">
            <a:xfrm>
              <a:off x="2995" y="1123"/>
              <a:ext cx="347" cy="346"/>
              <a:chOff x="2131" y="3370"/>
              <a:chExt cx="347" cy="346"/>
            </a:xfrm>
          </p:grpSpPr>
          <p:sp>
            <p:nvSpPr>
              <p:cNvPr id="37211" name="Freeform 34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212" name="Rectangle 34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213" name="Freeform 34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214" name="Rectangle 35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215" name="Freeform 35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216" name="Freeform 35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217" name="Group 353"/>
            <p:cNvGrpSpPr>
              <a:grpSpLocks/>
            </p:cNvGrpSpPr>
            <p:nvPr/>
          </p:nvGrpSpPr>
          <p:grpSpPr bwMode="auto">
            <a:xfrm>
              <a:off x="2880" y="1239"/>
              <a:ext cx="347" cy="346"/>
              <a:chOff x="2131" y="3370"/>
              <a:chExt cx="347" cy="346"/>
            </a:xfrm>
          </p:grpSpPr>
          <p:sp>
            <p:nvSpPr>
              <p:cNvPr id="37218" name="Freeform 35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219" name="Rectangle 35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220" name="Freeform 35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221" name="Rectangle 35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222" name="Freeform 35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223" name="Freeform 35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224" name="Group 360"/>
            <p:cNvGrpSpPr>
              <a:grpSpLocks/>
            </p:cNvGrpSpPr>
            <p:nvPr/>
          </p:nvGrpSpPr>
          <p:grpSpPr bwMode="auto">
            <a:xfrm>
              <a:off x="2765" y="1354"/>
              <a:ext cx="347" cy="346"/>
              <a:chOff x="2131" y="3370"/>
              <a:chExt cx="347" cy="346"/>
            </a:xfrm>
          </p:grpSpPr>
          <p:sp>
            <p:nvSpPr>
              <p:cNvPr id="37225" name="Freeform 36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226" name="Rectangle 36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227" name="Freeform 36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228" name="Rectangle 36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229" name="Freeform 36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230" name="Freeform 36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231" name="Group 367"/>
            <p:cNvGrpSpPr>
              <a:grpSpLocks/>
            </p:cNvGrpSpPr>
            <p:nvPr/>
          </p:nvGrpSpPr>
          <p:grpSpPr bwMode="auto">
            <a:xfrm>
              <a:off x="2650" y="1469"/>
              <a:ext cx="347" cy="346"/>
              <a:chOff x="2131" y="3370"/>
              <a:chExt cx="347" cy="346"/>
            </a:xfrm>
          </p:grpSpPr>
          <p:sp>
            <p:nvSpPr>
              <p:cNvPr id="37232" name="Freeform 36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233" name="Rectangle 36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234" name="Freeform 37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235" name="Rectangle 37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236" name="Freeform 37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237" name="Freeform 37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238" name="Group 374"/>
            <p:cNvGrpSpPr>
              <a:grpSpLocks/>
            </p:cNvGrpSpPr>
            <p:nvPr/>
          </p:nvGrpSpPr>
          <p:grpSpPr bwMode="auto">
            <a:xfrm>
              <a:off x="2534" y="1584"/>
              <a:ext cx="347" cy="346"/>
              <a:chOff x="2131" y="3370"/>
              <a:chExt cx="347" cy="346"/>
            </a:xfrm>
          </p:grpSpPr>
          <p:sp>
            <p:nvSpPr>
              <p:cNvPr id="37239" name="Freeform 37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240" name="Rectangle 37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241" name="Freeform 37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242" name="Rectangle 37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243" name="Freeform 37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244" name="Freeform 38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245" name="Group 381"/>
            <p:cNvGrpSpPr>
              <a:grpSpLocks/>
            </p:cNvGrpSpPr>
            <p:nvPr/>
          </p:nvGrpSpPr>
          <p:grpSpPr bwMode="auto">
            <a:xfrm>
              <a:off x="3110" y="778"/>
              <a:ext cx="347" cy="346"/>
              <a:chOff x="2131" y="3370"/>
              <a:chExt cx="347" cy="346"/>
            </a:xfrm>
          </p:grpSpPr>
          <p:sp>
            <p:nvSpPr>
              <p:cNvPr id="37246" name="Freeform 38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247" name="Rectangle 38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248" name="Freeform 38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249" name="Rectangle 38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250" name="Freeform 38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251" name="Freeform 38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252" name="Group 388"/>
            <p:cNvGrpSpPr>
              <a:grpSpLocks/>
            </p:cNvGrpSpPr>
            <p:nvPr/>
          </p:nvGrpSpPr>
          <p:grpSpPr bwMode="auto">
            <a:xfrm>
              <a:off x="2995" y="893"/>
              <a:ext cx="347" cy="346"/>
              <a:chOff x="2131" y="3370"/>
              <a:chExt cx="347" cy="346"/>
            </a:xfrm>
          </p:grpSpPr>
          <p:sp>
            <p:nvSpPr>
              <p:cNvPr id="37253" name="Freeform 38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254" name="Rectangle 39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255" name="Freeform 39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256" name="Rectangle 39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257" name="Freeform 39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258" name="Freeform 39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259" name="Group 395"/>
            <p:cNvGrpSpPr>
              <a:grpSpLocks/>
            </p:cNvGrpSpPr>
            <p:nvPr/>
          </p:nvGrpSpPr>
          <p:grpSpPr bwMode="auto">
            <a:xfrm>
              <a:off x="2880" y="1009"/>
              <a:ext cx="347" cy="346"/>
              <a:chOff x="2131" y="3370"/>
              <a:chExt cx="347" cy="346"/>
            </a:xfrm>
          </p:grpSpPr>
          <p:sp>
            <p:nvSpPr>
              <p:cNvPr id="37260" name="Freeform 39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261" name="Rectangle 39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262" name="Freeform 39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263" name="Rectangle 39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264" name="Freeform 40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265" name="Freeform 40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266" name="Group 402"/>
            <p:cNvGrpSpPr>
              <a:grpSpLocks/>
            </p:cNvGrpSpPr>
            <p:nvPr/>
          </p:nvGrpSpPr>
          <p:grpSpPr bwMode="auto">
            <a:xfrm>
              <a:off x="2765" y="1124"/>
              <a:ext cx="347" cy="346"/>
              <a:chOff x="2131" y="3370"/>
              <a:chExt cx="347" cy="346"/>
            </a:xfrm>
          </p:grpSpPr>
          <p:sp>
            <p:nvSpPr>
              <p:cNvPr id="37267" name="Freeform 40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268" name="Rectangle 40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269" name="Freeform 40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270" name="Rectangle 40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271" name="Freeform 40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272" name="Freeform 40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273" name="Group 409"/>
            <p:cNvGrpSpPr>
              <a:grpSpLocks/>
            </p:cNvGrpSpPr>
            <p:nvPr/>
          </p:nvGrpSpPr>
          <p:grpSpPr bwMode="auto">
            <a:xfrm>
              <a:off x="2650" y="1239"/>
              <a:ext cx="347" cy="346"/>
              <a:chOff x="2131" y="3370"/>
              <a:chExt cx="347" cy="346"/>
            </a:xfrm>
          </p:grpSpPr>
          <p:sp>
            <p:nvSpPr>
              <p:cNvPr id="37274" name="Freeform 41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275" name="Rectangle 41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276" name="Freeform 41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277" name="Rectangle 41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278" name="Freeform 41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279" name="Freeform 41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280" name="Group 416"/>
            <p:cNvGrpSpPr>
              <a:grpSpLocks/>
            </p:cNvGrpSpPr>
            <p:nvPr/>
          </p:nvGrpSpPr>
          <p:grpSpPr bwMode="auto">
            <a:xfrm>
              <a:off x="2534" y="1354"/>
              <a:ext cx="347" cy="346"/>
              <a:chOff x="2131" y="3370"/>
              <a:chExt cx="347" cy="346"/>
            </a:xfrm>
          </p:grpSpPr>
          <p:sp>
            <p:nvSpPr>
              <p:cNvPr id="37281" name="Freeform 41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282" name="Rectangle 41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283" name="Freeform 41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284" name="Rectangle 42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285" name="Freeform 42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286" name="Freeform 42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287" name="Group 423"/>
            <p:cNvGrpSpPr>
              <a:grpSpLocks/>
            </p:cNvGrpSpPr>
            <p:nvPr/>
          </p:nvGrpSpPr>
          <p:grpSpPr bwMode="auto">
            <a:xfrm>
              <a:off x="3110" y="547"/>
              <a:ext cx="347" cy="346"/>
              <a:chOff x="2131" y="3370"/>
              <a:chExt cx="347" cy="346"/>
            </a:xfrm>
          </p:grpSpPr>
          <p:sp>
            <p:nvSpPr>
              <p:cNvPr id="37288" name="Freeform 42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289" name="Rectangle 42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290" name="Freeform 42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291" name="Rectangle 42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292" name="Freeform 42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293" name="Freeform 42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294" name="Group 430"/>
            <p:cNvGrpSpPr>
              <a:grpSpLocks/>
            </p:cNvGrpSpPr>
            <p:nvPr/>
          </p:nvGrpSpPr>
          <p:grpSpPr bwMode="auto">
            <a:xfrm>
              <a:off x="2995" y="662"/>
              <a:ext cx="347" cy="346"/>
              <a:chOff x="2131" y="3370"/>
              <a:chExt cx="347" cy="346"/>
            </a:xfrm>
          </p:grpSpPr>
          <p:sp>
            <p:nvSpPr>
              <p:cNvPr id="37295" name="Freeform 43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296" name="Rectangle 43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297" name="Freeform 43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298" name="Rectangle 43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299" name="Freeform 43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300" name="Freeform 43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301" name="Group 437"/>
            <p:cNvGrpSpPr>
              <a:grpSpLocks/>
            </p:cNvGrpSpPr>
            <p:nvPr/>
          </p:nvGrpSpPr>
          <p:grpSpPr bwMode="auto">
            <a:xfrm>
              <a:off x="2880" y="778"/>
              <a:ext cx="347" cy="346"/>
              <a:chOff x="2131" y="3370"/>
              <a:chExt cx="347" cy="346"/>
            </a:xfrm>
          </p:grpSpPr>
          <p:sp>
            <p:nvSpPr>
              <p:cNvPr id="37302" name="Freeform 43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303" name="Rectangle 43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304" name="Freeform 44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305" name="Rectangle 44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306" name="Freeform 44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307" name="Freeform 44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308" name="Group 444"/>
            <p:cNvGrpSpPr>
              <a:grpSpLocks/>
            </p:cNvGrpSpPr>
            <p:nvPr/>
          </p:nvGrpSpPr>
          <p:grpSpPr bwMode="auto">
            <a:xfrm>
              <a:off x="2765" y="893"/>
              <a:ext cx="347" cy="346"/>
              <a:chOff x="2131" y="3370"/>
              <a:chExt cx="347" cy="346"/>
            </a:xfrm>
          </p:grpSpPr>
          <p:sp>
            <p:nvSpPr>
              <p:cNvPr id="37309" name="Freeform 44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310" name="Rectangle 44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311" name="Freeform 44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312" name="Rectangle 44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313" name="Freeform 44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314" name="Freeform 45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315" name="Group 451"/>
            <p:cNvGrpSpPr>
              <a:grpSpLocks/>
            </p:cNvGrpSpPr>
            <p:nvPr/>
          </p:nvGrpSpPr>
          <p:grpSpPr bwMode="auto">
            <a:xfrm>
              <a:off x="2650" y="1008"/>
              <a:ext cx="347" cy="346"/>
              <a:chOff x="2131" y="3370"/>
              <a:chExt cx="347" cy="346"/>
            </a:xfrm>
          </p:grpSpPr>
          <p:sp>
            <p:nvSpPr>
              <p:cNvPr id="37316" name="Freeform 45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317" name="Rectangle 45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318" name="Freeform 45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319" name="Rectangle 45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320" name="Freeform 45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321" name="Freeform 45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322" name="Group 458"/>
            <p:cNvGrpSpPr>
              <a:grpSpLocks/>
            </p:cNvGrpSpPr>
            <p:nvPr/>
          </p:nvGrpSpPr>
          <p:grpSpPr bwMode="auto">
            <a:xfrm>
              <a:off x="2534" y="1123"/>
              <a:ext cx="347" cy="346"/>
              <a:chOff x="2131" y="3370"/>
              <a:chExt cx="347" cy="346"/>
            </a:xfrm>
          </p:grpSpPr>
          <p:sp>
            <p:nvSpPr>
              <p:cNvPr id="37323" name="Freeform 45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324" name="Rectangle 46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325" name="Freeform 46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326" name="Rectangle 46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327" name="Freeform 46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328" name="Freeform 46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329" name="Group 465"/>
            <p:cNvGrpSpPr>
              <a:grpSpLocks/>
            </p:cNvGrpSpPr>
            <p:nvPr/>
          </p:nvGrpSpPr>
          <p:grpSpPr bwMode="auto">
            <a:xfrm>
              <a:off x="3110" y="317"/>
              <a:ext cx="347" cy="346"/>
              <a:chOff x="2131" y="3370"/>
              <a:chExt cx="347" cy="346"/>
            </a:xfrm>
          </p:grpSpPr>
          <p:sp>
            <p:nvSpPr>
              <p:cNvPr id="37330" name="Freeform 46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331" name="Rectangle 46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332" name="Freeform 46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333" name="Rectangle 46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334" name="Freeform 47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335" name="Freeform 47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336" name="Group 472"/>
            <p:cNvGrpSpPr>
              <a:grpSpLocks/>
            </p:cNvGrpSpPr>
            <p:nvPr/>
          </p:nvGrpSpPr>
          <p:grpSpPr bwMode="auto">
            <a:xfrm>
              <a:off x="2995" y="432"/>
              <a:ext cx="347" cy="346"/>
              <a:chOff x="2131" y="3370"/>
              <a:chExt cx="347" cy="346"/>
            </a:xfrm>
          </p:grpSpPr>
          <p:sp>
            <p:nvSpPr>
              <p:cNvPr id="37337" name="Freeform 47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338" name="Rectangle 47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339" name="Freeform 47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340" name="Rectangle 47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341" name="Freeform 47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342" name="Freeform 47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343" name="Group 479"/>
            <p:cNvGrpSpPr>
              <a:grpSpLocks/>
            </p:cNvGrpSpPr>
            <p:nvPr/>
          </p:nvGrpSpPr>
          <p:grpSpPr bwMode="auto">
            <a:xfrm>
              <a:off x="2880" y="548"/>
              <a:ext cx="347" cy="346"/>
              <a:chOff x="2131" y="3370"/>
              <a:chExt cx="347" cy="346"/>
            </a:xfrm>
          </p:grpSpPr>
          <p:sp>
            <p:nvSpPr>
              <p:cNvPr id="37344" name="Freeform 48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345" name="Rectangle 48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346" name="Freeform 48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347" name="Rectangle 48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348" name="Freeform 48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349" name="Freeform 48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350" name="Group 486"/>
            <p:cNvGrpSpPr>
              <a:grpSpLocks/>
            </p:cNvGrpSpPr>
            <p:nvPr/>
          </p:nvGrpSpPr>
          <p:grpSpPr bwMode="auto">
            <a:xfrm>
              <a:off x="2765" y="663"/>
              <a:ext cx="347" cy="346"/>
              <a:chOff x="2131" y="3370"/>
              <a:chExt cx="347" cy="346"/>
            </a:xfrm>
          </p:grpSpPr>
          <p:sp>
            <p:nvSpPr>
              <p:cNvPr id="37351" name="Freeform 48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352" name="Rectangle 48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353" name="Freeform 48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354" name="Rectangle 49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355" name="Freeform 49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356" name="Freeform 49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357" name="Group 493"/>
            <p:cNvGrpSpPr>
              <a:grpSpLocks/>
            </p:cNvGrpSpPr>
            <p:nvPr/>
          </p:nvGrpSpPr>
          <p:grpSpPr bwMode="auto">
            <a:xfrm>
              <a:off x="2650" y="778"/>
              <a:ext cx="347" cy="346"/>
              <a:chOff x="2131" y="3370"/>
              <a:chExt cx="347" cy="346"/>
            </a:xfrm>
          </p:grpSpPr>
          <p:sp>
            <p:nvSpPr>
              <p:cNvPr id="37358" name="Freeform 49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359" name="Rectangle 49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360" name="Freeform 49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361" name="Rectangle 49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362" name="Freeform 49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363" name="Freeform 49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364" name="Group 500"/>
            <p:cNvGrpSpPr>
              <a:grpSpLocks/>
            </p:cNvGrpSpPr>
            <p:nvPr/>
          </p:nvGrpSpPr>
          <p:grpSpPr bwMode="auto">
            <a:xfrm>
              <a:off x="2534" y="893"/>
              <a:ext cx="347" cy="346"/>
              <a:chOff x="2131" y="3370"/>
              <a:chExt cx="347" cy="346"/>
            </a:xfrm>
          </p:grpSpPr>
          <p:sp>
            <p:nvSpPr>
              <p:cNvPr id="37365" name="Freeform 50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366" name="Rectangle 50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367" name="Freeform 50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368" name="Rectangle 50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369" name="Freeform 50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370" name="Freeform 50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grpSp>
        <p:nvGrpSpPr>
          <p:cNvPr id="37371" name="Group 507"/>
          <p:cNvGrpSpPr>
            <a:grpSpLocks/>
          </p:cNvGrpSpPr>
          <p:nvPr/>
        </p:nvGrpSpPr>
        <p:grpSpPr bwMode="auto">
          <a:xfrm>
            <a:off x="4022725" y="503238"/>
            <a:ext cx="1465263" cy="5486400"/>
            <a:chOff x="2534" y="317"/>
            <a:chExt cx="923" cy="3456"/>
          </a:xfrm>
        </p:grpSpPr>
        <p:grpSp>
          <p:nvGrpSpPr>
            <p:cNvPr id="37372" name="Group 508"/>
            <p:cNvGrpSpPr>
              <a:grpSpLocks/>
            </p:cNvGrpSpPr>
            <p:nvPr/>
          </p:nvGrpSpPr>
          <p:grpSpPr bwMode="auto">
            <a:xfrm>
              <a:off x="3110" y="2851"/>
              <a:ext cx="347" cy="346"/>
              <a:chOff x="2131" y="3370"/>
              <a:chExt cx="347" cy="346"/>
            </a:xfrm>
          </p:grpSpPr>
          <p:sp>
            <p:nvSpPr>
              <p:cNvPr id="37373" name="Freeform 50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374" name="Rectangle 51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375" name="Freeform 51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376" name="Rectangle 51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377" name="Freeform 51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378" name="Freeform 51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379" name="Group 515"/>
            <p:cNvGrpSpPr>
              <a:grpSpLocks/>
            </p:cNvGrpSpPr>
            <p:nvPr/>
          </p:nvGrpSpPr>
          <p:grpSpPr bwMode="auto">
            <a:xfrm>
              <a:off x="2995" y="2966"/>
              <a:ext cx="347" cy="346"/>
              <a:chOff x="2131" y="3370"/>
              <a:chExt cx="347" cy="346"/>
            </a:xfrm>
          </p:grpSpPr>
          <p:sp>
            <p:nvSpPr>
              <p:cNvPr id="37380" name="Freeform 51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381" name="Rectangle 51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382" name="Freeform 51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383" name="Rectangle 51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384" name="Freeform 52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385" name="Freeform 52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386" name="Group 522"/>
            <p:cNvGrpSpPr>
              <a:grpSpLocks/>
            </p:cNvGrpSpPr>
            <p:nvPr/>
          </p:nvGrpSpPr>
          <p:grpSpPr bwMode="auto">
            <a:xfrm>
              <a:off x="2880" y="3082"/>
              <a:ext cx="347" cy="346"/>
              <a:chOff x="2131" y="3370"/>
              <a:chExt cx="347" cy="346"/>
            </a:xfrm>
          </p:grpSpPr>
          <p:sp>
            <p:nvSpPr>
              <p:cNvPr id="37387" name="Freeform 52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388" name="Rectangle 52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389" name="Freeform 52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390" name="Rectangle 52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391" name="Freeform 52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392" name="Freeform 52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393" name="Group 529"/>
            <p:cNvGrpSpPr>
              <a:grpSpLocks/>
            </p:cNvGrpSpPr>
            <p:nvPr/>
          </p:nvGrpSpPr>
          <p:grpSpPr bwMode="auto">
            <a:xfrm>
              <a:off x="2765" y="3197"/>
              <a:ext cx="347" cy="346"/>
              <a:chOff x="2131" y="3370"/>
              <a:chExt cx="347" cy="346"/>
            </a:xfrm>
          </p:grpSpPr>
          <p:sp>
            <p:nvSpPr>
              <p:cNvPr id="37394" name="Freeform 53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395" name="Rectangle 53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396" name="Freeform 53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397" name="Rectangle 53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398" name="Freeform 53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399" name="Freeform 53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400" name="Group 536"/>
            <p:cNvGrpSpPr>
              <a:grpSpLocks/>
            </p:cNvGrpSpPr>
            <p:nvPr/>
          </p:nvGrpSpPr>
          <p:grpSpPr bwMode="auto">
            <a:xfrm>
              <a:off x="2650" y="3312"/>
              <a:ext cx="347" cy="346"/>
              <a:chOff x="2131" y="3370"/>
              <a:chExt cx="347" cy="346"/>
            </a:xfrm>
          </p:grpSpPr>
          <p:sp>
            <p:nvSpPr>
              <p:cNvPr id="37401" name="Freeform 53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402" name="Rectangle 53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403" name="Freeform 53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404" name="Rectangle 54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405" name="Freeform 54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406" name="Freeform 54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407" name="Group 543"/>
            <p:cNvGrpSpPr>
              <a:grpSpLocks/>
            </p:cNvGrpSpPr>
            <p:nvPr/>
          </p:nvGrpSpPr>
          <p:grpSpPr bwMode="auto">
            <a:xfrm>
              <a:off x="2534" y="3427"/>
              <a:ext cx="347" cy="346"/>
              <a:chOff x="2131" y="3370"/>
              <a:chExt cx="347" cy="346"/>
            </a:xfrm>
          </p:grpSpPr>
          <p:sp>
            <p:nvSpPr>
              <p:cNvPr id="37408" name="Freeform 54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409" name="Rectangle 54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410" name="Freeform 54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411" name="Rectangle 54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412" name="Freeform 54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413" name="Freeform 54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414" name="Group 550"/>
            <p:cNvGrpSpPr>
              <a:grpSpLocks/>
            </p:cNvGrpSpPr>
            <p:nvPr/>
          </p:nvGrpSpPr>
          <p:grpSpPr bwMode="auto">
            <a:xfrm>
              <a:off x="3110" y="2621"/>
              <a:ext cx="347" cy="346"/>
              <a:chOff x="2131" y="3370"/>
              <a:chExt cx="347" cy="346"/>
            </a:xfrm>
          </p:grpSpPr>
          <p:sp>
            <p:nvSpPr>
              <p:cNvPr id="37415" name="Freeform 55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416" name="Rectangle 55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417" name="Freeform 55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418" name="Rectangle 55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419" name="Freeform 55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420" name="Freeform 55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421" name="Group 557"/>
            <p:cNvGrpSpPr>
              <a:grpSpLocks/>
            </p:cNvGrpSpPr>
            <p:nvPr/>
          </p:nvGrpSpPr>
          <p:grpSpPr bwMode="auto">
            <a:xfrm>
              <a:off x="2995" y="2736"/>
              <a:ext cx="347" cy="346"/>
              <a:chOff x="2131" y="3370"/>
              <a:chExt cx="347" cy="346"/>
            </a:xfrm>
          </p:grpSpPr>
          <p:sp>
            <p:nvSpPr>
              <p:cNvPr id="37422" name="Freeform 55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423" name="Rectangle 55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424" name="Freeform 56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425" name="Rectangle 56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426" name="Freeform 56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427" name="Freeform 56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428" name="Group 564"/>
            <p:cNvGrpSpPr>
              <a:grpSpLocks/>
            </p:cNvGrpSpPr>
            <p:nvPr/>
          </p:nvGrpSpPr>
          <p:grpSpPr bwMode="auto">
            <a:xfrm>
              <a:off x="2880" y="2852"/>
              <a:ext cx="347" cy="346"/>
              <a:chOff x="2131" y="3370"/>
              <a:chExt cx="347" cy="346"/>
            </a:xfrm>
          </p:grpSpPr>
          <p:sp>
            <p:nvSpPr>
              <p:cNvPr id="37429" name="Freeform 56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430" name="Rectangle 56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431" name="Freeform 56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432" name="Rectangle 56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433" name="Freeform 56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434" name="Freeform 57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435" name="Group 571"/>
            <p:cNvGrpSpPr>
              <a:grpSpLocks/>
            </p:cNvGrpSpPr>
            <p:nvPr/>
          </p:nvGrpSpPr>
          <p:grpSpPr bwMode="auto">
            <a:xfrm>
              <a:off x="2765" y="2967"/>
              <a:ext cx="347" cy="346"/>
              <a:chOff x="2131" y="3370"/>
              <a:chExt cx="347" cy="346"/>
            </a:xfrm>
          </p:grpSpPr>
          <p:sp>
            <p:nvSpPr>
              <p:cNvPr id="37436" name="Freeform 57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437" name="Rectangle 57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438" name="Freeform 57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439" name="Rectangle 57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440" name="Freeform 57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441" name="Freeform 57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442" name="Group 578"/>
            <p:cNvGrpSpPr>
              <a:grpSpLocks/>
            </p:cNvGrpSpPr>
            <p:nvPr/>
          </p:nvGrpSpPr>
          <p:grpSpPr bwMode="auto">
            <a:xfrm>
              <a:off x="2650" y="3082"/>
              <a:ext cx="347" cy="346"/>
              <a:chOff x="2131" y="3370"/>
              <a:chExt cx="347" cy="346"/>
            </a:xfrm>
          </p:grpSpPr>
          <p:sp>
            <p:nvSpPr>
              <p:cNvPr id="37443" name="Freeform 57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444" name="Rectangle 58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445" name="Freeform 58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446" name="Rectangle 58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447" name="Freeform 58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448" name="Freeform 58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449" name="Group 585"/>
            <p:cNvGrpSpPr>
              <a:grpSpLocks/>
            </p:cNvGrpSpPr>
            <p:nvPr/>
          </p:nvGrpSpPr>
          <p:grpSpPr bwMode="auto">
            <a:xfrm>
              <a:off x="2534" y="3197"/>
              <a:ext cx="347" cy="346"/>
              <a:chOff x="2131" y="3370"/>
              <a:chExt cx="347" cy="346"/>
            </a:xfrm>
          </p:grpSpPr>
          <p:sp>
            <p:nvSpPr>
              <p:cNvPr id="37450" name="Freeform 58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451" name="Rectangle 58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452" name="Freeform 58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453" name="Rectangle 58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454" name="Freeform 59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455" name="Freeform 59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456" name="Group 592"/>
            <p:cNvGrpSpPr>
              <a:grpSpLocks/>
            </p:cNvGrpSpPr>
            <p:nvPr/>
          </p:nvGrpSpPr>
          <p:grpSpPr bwMode="auto">
            <a:xfrm>
              <a:off x="3110" y="2390"/>
              <a:ext cx="347" cy="346"/>
              <a:chOff x="2131" y="3370"/>
              <a:chExt cx="347" cy="346"/>
            </a:xfrm>
          </p:grpSpPr>
          <p:sp>
            <p:nvSpPr>
              <p:cNvPr id="37457" name="Freeform 59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458" name="Rectangle 59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459" name="Freeform 59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460" name="Rectangle 59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461" name="Freeform 59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462" name="Freeform 59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463" name="Group 599"/>
            <p:cNvGrpSpPr>
              <a:grpSpLocks/>
            </p:cNvGrpSpPr>
            <p:nvPr/>
          </p:nvGrpSpPr>
          <p:grpSpPr bwMode="auto">
            <a:xfrm>
              <a:off x="2995" y="2505"/>
              <a:ext cx="347" cy="346"/>
              <a:chOff x="2131" y="3370"/>
              <a:chExt cx="347" cy="346"/>
            </a:xfrm>
          </p:grpSpPr>
          <p:sp>
            <p:nvSpPr>
              <p:cNvPr id="37464" name="Freeform 60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465" name="Rectangle 60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466" name="Freeform 60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467" name="Rectangle 60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468" name="Freeform 60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469" name="Freeform 60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470" name="Group 606"/>
            <p:cNvGrpSpPr>
              <a:grpSpLocks/>
            </p:cNvGrpSpPr>
            <p:nvPr/>
          </p:nvGrpSpPr>
          <p:grpSpPr bwMode="auto">
            <a:xfrm>
              <a:off x="2880" y="2621"/>
              <a:ext cx="347" cy="346"/>
              <a:chOff x="2131" y="3370"/>
              <a:chExt cx="347" cy="346"/>
            </a:xfrm>
          </p:grpSpPr>
          <p:sp>
            <p:nvSpPr>
              <p:cNvPr id="37471" name="Freeform 60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472" name="Rectangle 60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473" name="Freeform 60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474" name="Rectangle 61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475" name="Freeform 61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476" name="Freeform 61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477" name="Group 613"/>
            <p:cNvGrpSpPr>
              <a:grpSpLocks/>
            </p:cNvGrpSpPr>
            <p:nvPr/>
          </p:nvGrpSpPr>
          <p:grpSpPr bwMode="auto">
            <a:xfrm>
              <a:off x="2765" y="2736"/>
              <a:ext cx="347" cy="346"/>
              <a:chOff x="2131" y="3370"/>
              <a:chExt cx="347" cy="346"/>
            </a:xfrm>
          </p:grpSpPr>
          <p:sp>
            <p:nvSpPr>
              <p:cNvPr id="37478" name="Freeform 61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479" name="Rectangle 61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480" name="Freeform 61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481" name="Rectangle 61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482" name="Freeform 61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483" name="Freeform 61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484" name="Group 620"/>
            <p:cNvGrpSpPr>
              <a:grpSpLocks/>
            </p:cNvGrpSpPr>
            <p:nvPr/>
          </p:nvGrpSpPr>
          <p:grpSpPr bwMode="auto">
            <a:xfrm>
              <a:off x="2650" y="2851"/>
              <a:ext cx="347" cy="346"/>
              <a:chOff x="2131" y="3370"/>
              <a:chExt cx="347" cy="346"/>
            </a:xfrm>
          </p:grpSpPr>
          <p:sp>
            <p:nvSpPr>
              <p:cNvPr id="37485" name="Freeform 62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486" name="Rectangle 62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487" name="Freeform 62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488" name="Rectangle 62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489" name="Freeform 62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490" name="Freeform 62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491" name="Group 627"/>
            <p:cNvGrpSpPr>
              <a:grpSpLocks/>
            </p:cNvGrpSpPr>
            <p:nvPr/>
          </p:nvGrpSpPr>
          <p:grpSpPr bwMode="auto">
            <a:xfrm>
              <a:off x="2534" y="2966"/>
              <a:ext cx="347" cy="346"/>
              <a:chOff x="2131" y="3370"/>
              <a:chExt cx="347" cy="346"/>
            </a:xfrm>
          </p:grpSpPr>
          <p:sp>
            <p:nvSpPr>
              <p:cNvPr id="37492" name="Freeform 62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493" name="Rectangle 62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494" name="Freeform 63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495" name="Rectangle 63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496" name="Freeform 63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497" name="Freeform 63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498" name="Group 634"/>
            <p:cNvGrpSpPr>
              <a:grpSpLocks/>
            </p:cNvGrpSpPr>
            <p:nvPr/>
          </p:nvGrpSpPr>
          <p:grpSpPr bwMode="auto">
            <a:xfrm>
              <a:off x="3110" y="2160"/>
              <a:ext cx="347" cy="346"/>
              <a:chOff x="2131" y="3370"/>
              <a:chExt cx="347" cy="346"/>
            </a:xfrm>
          </p:grpSpPr>
          <p:sp>
            <p:nvSpPr>
              <p:cNvPr id="37499" name="Freeform 63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500" name="Rectangle 63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501" name="Freeform 63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502" name="Rectangle 63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503" name="Freeform 63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504" name="Freeform 64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505" name="Group 641"/>
            <p:cNvGrpSpPr>
              <a:grpSpLocks/>
            </p:cNvGrpSpPr>
            <p:nvPr/>
          </p:nvGrpSpPr>
          <p:grpSpPr bwMode="auto">
            <a:xfrm>
              <a:off x="2995" y="2275"/>
              <a:ext cx="347" cy="346"/>
              <a:chOff x="2131" y="3370"/>
              <a:chExt cx="347" cy="346"/>
            </a:xfrm>
          </p:grpSpPr>
          <p:sp>
            <p:nvSpPr>
              <p:cNvPr id="37506" name="Freeform 64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507" name="Rectangle 64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508" name="Freeform 64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509" name="Rectangle 64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510" name="Freeform 64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511" name="Freeform 64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512" name="Group 648"/>
            <p:cNvGrpSpPr>
              <a:grpSpLocks/>
            </p:cNvGrpSpPr>
            <p:nvPr/>
          </p:nvGrpSpPr>
          <p:grpSpPr bwMode="auto">
            <a:xfrm>
              <a:off x="2880" y="2391"/>
              <a:ext cx="347" cy="346"/>
              <a:chOff x="2131" y="3370"/>
              <a:chExt cx="347" cy="346"/>
            </a:xfrm>
          </p:grpSpPr>
          <p:sp>
            <p:nvSpPr>
              <p:cNvPr id="37513" name="Freeform 64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514" name="Rectangle 65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515" name="Freeform 65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516" name="Rectangle 65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517" name="Freeform 65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518" name="Freeform 65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519" name="Group 655"/>
            <p:cNvGrpSpPr>
              <a:grpSpLocks/>
            </p:cNvGrpSpPr>
            <p:nvPr/>
          </p:nvGrpSpPr>
          <p:grpSpPr bwMode="auto">
            <a:xfrm>
              <a:off x="2765" y="2506"/>
              <a:ext cx="347" cy="346"/>
              <a:chOff x="2131" y="3370"/>
              <a:chExt cx="347" cy="346"/>
            </a:xfrm>
          </p:grpSpPr>
          <p:sp>
            <p:nvSpPr>
              <p:cNvPr id="37520" name="Freeform 65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521" name="Rectangle 65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522" name="Freeform 65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523" name="Rectangle 65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524" name="Freeform 66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525" name="Freeform 66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526" name="Group 662"/>
            <p:cNvGrpSpPr>
              <a:grpSpLocks/>
            </p:cNvGrpSpPr>
            <p:nvPr/>
          </p:nvGrpSpPr>
          <p:grpSpPr bwMode="auto">
            <a:xfrm>
              <a:off x="2650" y="2621"/>
              <a:ext cx="347" cy="346"/>
              <a:chOff x="2131" y="3370"/>
              <a:chExt cx="347" cy="346"/>
            </a:xfrm>
          </p:grpSpPr>
          <p:sp>
            <p:nvSpPr>
              <p:cNvPr id="37527" name="Freeform 66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528" name="Rectangle 66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529" name="Freeform 66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530" name="Rectangle 66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531" name="Freeform 66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532" name="Freeform 66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533" name="Group 669"/>
            <p:cNvGrpSpPr>
              <a:grpSpLocks/>
            </p:cNvGrpSpPr>
            <p:nvPr/>
          </p:nvGrpSpPr>
          <p:grpSpPr bwMode="auto">
            <a:xfrm>
              <a:off x="2534" y="2736"/>
              <a:ext cx="347" cy="346"/>
              <a:chOff x="2131" y="3370"/>
              <a:chExt cx="347" cy="346"/>
            </a:xfrm>
          </p:grpSpPr>
          <p:sp>
            <p:nvSpPr>
              <p:cNvPr id="37534" name="Freeform 67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535" name="Rectangle 67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536" name="Freeform 67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537" name="Rectangle 67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538" name="Freeform 67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539" name="Freeform 67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540" name="Group 676"/>
            <p:cNvGrpSpPr>
              <a:grpSpLocks/>
            </p:cNvGrpSpPr>
            <p:nvPr/>
          </p:nvGrpSpPr>
          <p:grpSpPr bwMode="auto">
            <a:xfrm>
              <a:off x="3110" y="1930"/>
              <a:ext cx="347" cy="346"/>
              <a:chOff x="2131" y="3370"/>
              <a:chExt cx="347" cy="346"/>
            </a:xfrm>
          </p:grpSpPr>
          <p:sp>
            <p:nvSpPr>
              <p:cNvPr id="37541" name="Freeform 67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542" name="Rectangle 67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543" name="Freeform 67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544" name="Rectangle 68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545" name="Freeform 68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546" name="Freeform 68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547" name="Group 683"/>
            <p:cNvGrpSpPr>
              <a:grpSpLocks/>
            </p:cNvGrpSpPr>
            <p:nvPr/>
          </p:nvGrpSpPr>
          <p:grpSpPr bwMode="auto">
            <a:xfrm>
              <a:off x="2995" y="2045"/>
              <a:ext cx="347" cy="346"/>
              <a:chOff x="2131" y="3370"/>
              <a:chExt cx="347" cy="346"/>
            </a:xfrm>
          </p:grpSpPr>
          <p:sp>
            <p:nvSpPr>
              <p:cNvPr id="37548" name="Freeform 68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549" name="Rectangle 68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550" name="Freeform 68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551" name="Rectangle 68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552" name="Freeform 68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553" name="Freeform 68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554" name="Group 690"/>
            <p:cNvGrpSpPr>
              <a:grpSpLocks/>
            </p:cNvGrpSpPr>
            <p:nvPr/>
          </p:nvGrpSpPr>
          <p:grpSpPr bwMode="auto">
            <a:xfrm>
              <a:off x="2880" y="2161"/>
              <a:ext cx="347" cy="346"/>
              <a:chOff x="2131" y="3370"/>
              <a:chExt cx="347" cy="346"/>
            </a:xfrm>
          </p:grpSpPr>
          <p:sp>
            <p:nvSpPr>
              <p:cNvPr id="37555" name="Freeform 69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556" name="Rectangle 69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557" name="Freeform 69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558" name="Rectangle 69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559" name="Freeform 69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560" name="Freeform 69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561" name="Group 697"/>
            <p:cNvGrpSpPr>
              <a:grpSpLocks/>
            </p:cNvGrpSpPr>
            <p:nvPr/>
          </p:nvGrpSpPr>
          <p:grpSpPr bwMode="auto">
            <a:xfrm>
              <a:off x="2765" y="2276"/>
              <a:ext cx="347" cy="346"/>
              <a:chOff x="2131" y="3370"/>
              <a:chExt cx="347" cy="346"/>
            </a:xfrm>
          </p:grpSpPr>
          <p:sp>
            <p:nvSpPr>
              <p:cNvPr id="37562" name="Freeform 69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563" name="Rectangle 69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564" name="Freeform 70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565" name="Rectangle 70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566" name="Freeform 70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567" name="Freeform 70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568" name="Group 704"/>
            <p:cNvGrpSpPr>
              <a:grpSpLocks/>
            </p:cNvGrpSpPr>
            <p:nvPr/>
          </p:nvGrpSpPr>
          <p:grpSpPr bwMode="auto">
            <a:xfrm>
              <a:off x="2650" y="2391"/>
              <a:ext cx="347" cy="346"/>
              <a:chOff x="2131" y="3370"/>
              <a:chExt cx="347" cy="346"/>
            </a:xfrm>
          </p:grpSpPr>
          <p:sp>
            <p:nvSpPr>
              <p:cNvPr id="37569" name="Freeform 70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570" name="Rectangle 70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571" name="Freeform 70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572" name="Rectangle 70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573" name="Freeform 70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574" name="Freeform 71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575" name="Group 711"/>
            <p:cNvGrpSpPr>
              <a:grpSpLocks/>
            </p:cNvGrpSpPr>
            <p:nvPr/>
          </p:nvGrpSpPr>
          <p:grpSpPr bwMode="auto">
            <a:xfrm>
              <a:off x="2534" y="2506"/>
              <a:ext cx="347" cy="346"/>
              <a:chOff x="2131" y="3370"/>
              <a:chExt cx="347" cy="346"/>
            </a:xfrm>
          </p:grpSpPr>
          <p:sp>
            <p:nvSpPr>
              <p:cNvPr id="37576" name="Freeform 71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577" name="Rectangle 71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578" name="Freeform 71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579" name="Rectangle 71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580" name="Freeform 71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581" name="Freeform 71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582" name="Group 718"/>
            <p:cNvGrpSpPr>
              <a:grpSpLocks/>
            </p:cNvGrpSpPr>
            <p:nvPr/>
          </p:nvGrpSpPr>
          <p:grpSpPr bwMode="auto">
            <a:xfrm>
              <a:off x="3110" y="1699"/>
              <a:ext cx="347" cy="346"/>
              <a:chOff x="2131" y="3370"/>
              <a:chExt cx="347" cy="346"/>
            </a:xfrm>
          </p:grpSpPr>
          <p:sp>
            <p:nvSpPr>
              <p:cNvPr id="37583" name="Freeform 71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584" name="Rectangle 72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585" name="Freeform 72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586" name="Rectangle 72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587" name="Freeform 72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588" name="Freeform 72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589" name="Group 725"/>
            <p:cNvGrpSpPr>
              <a:grpSpLocks/>
            </p:cNvGrpSpPr>
            <p:nvPr/>
          </p:nvGrpSpPr>
          <p:grpSpPr bwMode="auto">
            <a:xfrm>
              <a:off x="2995" y="1814"/>
              <a:ext cx="347" cy="346"/>
              <a:chOff x="2131" y="3370"/>
              <a:chExt cx="347" cy="346"/>
            </a:xfrm>
          </p:grpSpPr>
          <p:sp>
            <p:nvSpPr>
              <p:cNvPr id="37590" name="Freeform 72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591" name="Rectangle 72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592" name="Freeform 72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593" name="Rectangle 72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594" name="Freeform 73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595" name="Freeform 73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596" name="Group 732"/>
            <p:cNvGrpSpPr>
              <a:grpSpLocks/>
            </p:cNvGrpSpPr>
            <p:nvPr/>
          </p:nvGrpSpPr>
          <p:grpSpPr bwMode="auto">
            <a:xfrm>
              <a:off x="2880" y="1930"/>
              <a:ext cx="347" cy="346"/>
              <a:chOff x="2131" y="3370"/>
              <a:chExt cx="347" cy="346"/>
            </a:xfrm>
          </p:grpSpPr>
          <p:sp>
            <p:nvSpPr>
              <p:cNvPr id="37597" name="Freeform 73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598" name="Rectangle 73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599" name="Freeform 73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600" name="Rectangle 73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601" name="Freeform 73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602" name="Freeform 73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603" name="Group 739"/>
            <p:cNvGrpSpPr>
              <a:grpSpLocks/>
            </p:cNvGrpSpPr>
            <p:nvPr/>
          </p:nvGrpSpPr>
          <p:grpSpPr bwMode="auto">
            <a:xfrm>
              <a:off x="2765" y="2045"/>
              <a:ext cx="347" cy="346"/>
              <a:chOff x="2131" y="3370"/>
              <a:chExt cx="347" cy="346"/>
            </a:xfrm>
          </p:grpSpPr>
          <p:sp>
            <p:nvSpPr>
              <p:cNvPr id="37604" name="Freeform 74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605" name="Rectangle 74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606" name="Freeform 74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607" name="Rectangle 74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608" name="Freeform 74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609" name="Freeform 74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610" name="Group 746"/>
            <p:cNvGrpSpPr>
              <a:grpSpLocks/>
            </p:cNvGrpSpPr>
            <p:nvPr/>
          </p:nvGrpSpPr>
          <p:grpSpPr bwMode="auto">
            <a:xfrm>
              <a:off x="2650" y="2160"/>
              <a:ext cx="347" cy="346"/>
              <a:chOff x="2131" y="3370"/>
              <a:chExt cx="347" cy="346"/>
            </a:xfrm>
          </p:grpSpPr>
          <p:sp>
            <p:nvSpPr>
              <p:cNvPr id="37611" name="Freeform 74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612" name="Rectangle 74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613" name="Freeform 74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614" name="Rectangle 75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615" name="Freeform 75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616" name="Freeform 75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617" name="Group 753"/>
            <p:cNvGrpSpPr>
              <a:grpSpLocks/>
            </p:cNvGrpSpPr>
            <p:nvPr/>
          </p:nvGrpSpPr>
          <p:grpSpPr bwMode="auto">
            <a:xfrm>
              <a:off x="2534" y="2275"/>
              <a:ext cx="347" cy="346"/>
              <a:chOff x="2131" y="3370"/>
              <a:chExt cx="347" cy="346"/>
            </a:xfrm>
          </p:grpSpPr>
          <p:sp>
            <p:nvSpPr>
              <p:cNvPr id="37618" name="Freeform 75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619" name="Rectangle 75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620" name="Freeform 75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621" name="Rectangle 75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622" name="Freeform 75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623" name="Freeform 75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624" name="Group 760"/>
            <p:cNvGrpSpPr>
              <a:grpSpLocks/>
            </p:cNvGrpSpPr>
            <p:nvPr/>
          </p:nvGrpSpPr>
          <p:grpSpPr bwMode="auto">
            <a:xfrm>
              <a:off x="3110" y="1469"/>
              <a:ext cx="347" cy="346"/>
              <a:chOff x="2131" y="3370"/>
              <a:chExt cx="347" cy="346"/>
            </a:xfrm>
          </p:grpSpPr>
          <p:sp>
            <p:nvSpPr>
              <p:cNvPr id="37625" name="Freeform 76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626" name="Rectangle 76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627" name="Freeform 76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628" name="Rectangle 76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629" name="Freeform 76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630" name="Freeform 76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631" name="Group 767"/>
            <p:cNvGrpSpPr>
              <a:grpSpLocks/>
            </p:cNvGrpSpPr>
            <p:nvPr/>
          </p:nvGrpSpPr>
          <p:grpSpPr bwMode="auto">
            <a:xfrm>
              <a:off x="2995" y="1584"/>
              <a:ext cx="347" cy="346"/>
              <a:chOff x="2131" y="3370"/>
              <a:chExt cx="347" cy="346"/>
            </a:xfrm>
          </p:grpSpPr>
          <p:sp>
            <p:nvSpPr>
              <p:cNvPr id="37632" name="Freeform 76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633" name="Rectangle 76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634" name="Freeform 77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635" name="Rectangle 77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636" name="Freeform 77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637" name="Freeform 77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638" name="Group 774"/>
            <p:cNvGrpSpPr>
              <a:grpSpLocks/>
            </p:cNvGrpSpPr>
            <p:nvPr/>
          </p:nvGrpSpPr>
          <p:grpSpPr bwMode="auto">
            <a:xfrm>
              <a:off x="2880" y="1700"/>
              <a:ext cx="347" cy="346"/>
              <a:chOff x="2131" y="3370"/>
              <a:chExt cx="347" cy="346"/>
            </a:xfrm>
          </p:grpSpPr>
          <p:sp>
            <p:nvSpPr>
              <p:cNvPr id="37639" name="Freeform 77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640" name="Rectangle 77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641" name="Freeform 77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642" name="Rectangle 77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643" name="Freeform 77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644" name="Freeform 78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645" name="Group 781"/>
            <p:cNvGrpSpPr>
              <a:grpSpLocks/>
            </p:cNvGrpSpPr>
            <p:nvPr/>
          </p:nvGrpSpPr>
          <p:grpSpPr bwMode="auto">
            <a:xfrm>
              <a:off x="2765" y="1815"/>
              <a:ext cx="347" cy="346"/>
              <a:chOff x="2131" y="3370"/>
              <a:chExt cx="347" cy="346"/>
            </a:xfrm>
          </p:grpSpPr>
          <p:sp>
            <p:nvSpPr>
              <p:cNvPr id="37646" name="Freeform 78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647" name="Rectangle 78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648" name="Freeform 78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649" name="Rectangle 78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650" name="Freeform 78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651" name="Freeform 78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652" name="Group 788"/>
            <p:cNvGrpSpPr>
              <a:grpSpLocks/>
            </p:cNvGrpSpPr>
            <p:nvPr/>
          </p:nvGrpSpPr>
          <p:grpSpPr bwMode="auto">
            <a:xfrm>
              <a:off x="2650" y="1930"/>
              <a:ext cx="347" cy="346"/>
              <a:chOff x="2131" y="3370"/>
              <a:chExt cx="347" cy="346"/>
            </a:xfrm>
          </p:grpSpPr>
          <p:sp>
            <p:nvSpPr>
              <p:cNvPr id="37653" name="Freeform 78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654" name="Rectangle 79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655" name="Freeform 79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656" name="Rectangle 79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657" name="Freeform 79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658" name="Freeform 79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659" name="Group 795"/>
            <p:cNvGrpSpPr>
              <a:grpSpLocks/>
            </p:cNvGrpSpPr>
            <p:nvPr/>
          </p:nvGrpSpPr>
          <p:grpSpPr bwMode="auto">
            <a:xfrm>
              <a:off x="2534" y="2045"/>
              <a:ext cx="347" cy="346"/>
              <a:chOff x="2131" y="3370"/>
              <a:chExt cx="347" cy="346"/>
            </a:xfrm>
          </p:grpSpPr>
          <p:sp>
            <p:nvSpPr>
              <p:cNvPr id="37660" name="Freeform 79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661" name="Rectangle 79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662" name="Freeform 79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663" name="Rectangle 79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664" name="Freeform 80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665" name="Freeform 80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666" name="Group 802"/>
            <p:cNvGrpSpPr>
              <a:grpSpLocks/>
            </p:cNvGrpSpPr>
            <p:nvPr/>
          </p:nvGrpSpPr>
          <p:grpSpPr bwMode="auto">
            <a:xfrm>
              <a:off x="3110" y="1238"/>
              <a:ext cx="347" cy="346"/>
              <a:chOff x="2131" y="3370"/>
              <a:chExt cx="347" cy="346"/>
            </a:xfrm>
          </p:grpSpPr>
          <p:sp>
            <p:nvSpPr>
              <p:cNvPr id="37667" name="Freeform 80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668" name="Rectangle 80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669" name="Freeform 80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670" name="Rectangle 80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671" name="Freeform 80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672" name="Freeform 80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673" name="Group 809"/>
            <p:cNvGrpSpPr>
              <a:grpSpLocks/>
            </p:cNvGrpSpPr>
            <p:nvPr/>
          </p:nvGrpSpPr>
          <p:grpSpPr bwMode="auto">
            <a:xfrm>
              <a:off x="2995" y="1353"/>
              <a:ext cx="347" cy="346"/>
              <a:chOff x="2131" y="3370"/>
              <a:chExt cx="347" cy="346"/>
            </a:xfrm>
          </p:grpSpPr>
          <p:sp>
            <p:nvSpPr>
              <p:cNvPr id="37674" name="Freeform 81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675" name="Rectangle 81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676" name="Freeform 81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677" name="Rectangle 81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678" name="Freeform 81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679" name="Freeform 81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680" name="Group 816"/>
            <p:cNvGrpSpPr>
              <a:grpSpLocks/>
            </p:cNvGrpSpPr>
            <p:nvPr/>
          </p:nvGrpSpPr>
          <p:grpSpPr bwMode="auto">
            <a:xfrm>
              <a:off x="2880" y="1469"/>
              <a:ext cx="347" cy="346"/>
              <a:chOff x="2131" y="3370"/>
              <a:chExt cx="347" cy="346"/>
            </a:xfrm>
          </p:grpSpPr>
          <p:sp>
            <p:nvSpPr>
              <p:cNvPr id="37681" name="Freeform 81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682" name="Rectangle 81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683" name="Freeform 81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684" name="Rectangle 82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685" name="Freeform 82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686" name="Freeform 82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687" name="Group 823"/>
            <p:cNvGrpSpPr>
              <a:grpSpLocks/>
            </p:cNvGrpSpPr>
            <p:nvPr/>
          </p:nvGrpSpPr>
          <p:grpSpPr bwMode="auto">
            <a:xfrm>
              <a:off x="2765" y="1584"/>
              <a:ext cx="347" cy="346"/>
              <a:chOff x="2131" y="3370"/>
              <a:chExt cx="347" cy="346"/>
            </a:xfrm>
          </p:grpSpPr>
          <p:sp>
            <p:nvSpPr>
              <p:cNvPr id="37688" name="Freeform 82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689" name="Rectangle 82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690" name="Freeform 82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691" name="Rectangle 82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692" name="Freeform 82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693" name="Freeform 82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694" name="Group 830"/>
            <p:cNvGrpSpPr>
              <a:grpSpLocks/>
            </p:cNvGrpSpPr>
            <p:nvPr/>
          </p:nvGrpSpPr>
          <p:grpSpPr bwMode="auto">
            <a:xfrm>
              <a:off x="2650" y="1699"/>
              <a:ext cx="347" cy="346"/>
              <a:chOff x="2131" y="3370"/>
              <a:chExt cx="347" cy="346"/>
            </a:xfrm>
          </p:grpSpPr>
          <p:sp>
            <p:nvSpPr>
              <p:cNvPr id="37695" name="Freeform 83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696" name="Rectangle 83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697" name="Freeform 83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698" name="Rectangle 83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699" name="Freeform 83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700" name="Freeform 83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701" name="Group 837"/>
            <p:cNvGrpSpPr>
              <a:grpSpLocks/>
            </p:cNvGrpSpPr>
            <p:nvPr/>
          </p:nvGrpSpPr>
          <p:grpSpPr bwMode="auto">
            <a:xfrm>
              <a:off x="2534" y="1814"/>
              <a:ext cx="347" cy="346"/>
              <a:chOff x="2131" y="3370"/>
              <a:chExt cx="347" cy="346"/>
            </a:xfrm>
          </p:grpSpPr>
          <p:sp>
            <p:nvSpPr>
              <p:cNvPr id="37702" name="Freeform 83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703" name="Rectangle 83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704" name="Freeform 84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705" name="Rectangle 84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706" name="Freeform 84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707" name="Freeform 84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708" name="Group 844"/>
            <p:cNvGrpSpPr>
              <a:grpSpLocks/>
            </p:cNvGrpSpPr>
            <p:nvPr/>
          </p:nvGrpSpPr>
          <p:grpSpPr bwMode="auto">
            <a:xfrm>
              <a:off x="3110" y="1008"/>
              <a:ext cx="347" cy="346"/>
              <a:chOff x="2131" y="3370"/>
              <a:chExt cx="347" cy="346"/>
            </a:xfrm>
          </p:grpSpPr>
          <p:sp>
            <p:nvSpPr>
              <p:cNvPr id="37709" name="Freeform 84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710" name="Rectangle 84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711" name="Freeform 84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712" name="Rectangle 84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713" name="Freeform 84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714" name="Freeform 85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715" name="Group 851"/>
            <p:cNvGrpSpPr>
              <a:grpSpLocks/>
            </p:cNvGrpSpPr>
            <p:nvPr/>
          </p:nvGrpSpPr>
          <p:grpSpPr bwMode="auto">
            <a:xfrm>
              <a:off x="2995" y="1123"/>
              <a:ext cx="347" cy="346"/>
              <a:chOff x="2131" y="3370"/>
              <a:chExt cx="347" cy="346"/>
            </a:xfrm>
          </p:grpSpPr>
          <p:sp>
            <p:nvSpPr>
              <p:cNvPr id="37716" name="Freeform 85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717" name="Rectangle 85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718" name="Freeform 85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719" name="Rectangle 85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720" name="Freeform 85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721" name="Freeform 85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722" name="Group 858"/>
            <p:cNvGrpSpPr>
              <a:grpSpLocks/>
            </p:cNvGrpSpPr>
            <p:nvPr/>
          </p:nvGrpSpPr>
          <p:grpSpPr bwMode="auto">
            <a:xfrm>
              <a:off x="2880" y="1239"/>
              <a:ext cx="347" cy="346"/>
              <a:chOff x="2131" y="3370"/>
              <a:chExt cx="347" cy="346"/>
            </a:xfrm>
          </p:grpSpPr>
          <p:sp>
            <p:nvSpPr>
              <p:cNvPr id="37723" name="Freeform 85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724" name="Rectangle 86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725" name="Freeform 86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726" name="Rectangle 86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727" name="Freeform 86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728" name="Freeform 86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729" name="Group 865"/>
            <p:cNvGrpSpPr>
              <a:grpSpLocks/>
            </p:cNvGrpSpPr>
            <p:nvPr/>
          </p:nvGrpSpPr>
          <p:grpSpPr bwMode="auto">
            <a:xfrm>
              <a:off x="2765" y="1354"/>
              <a:ext cx="347" cy="346"/>
              <a:chOff x="2131" y="3370"/>
              <a:chExt cx="347" cy="346"/>
            </a:xfrm>
          </p:grpSpPr>
          <p:sp>
            <p:nvSpPr>
              <p:cNvPr id="37730" name="Freeform 86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731" name="Rectangle 86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732" name="Freeform 86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733" name="Rectangle 86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734" name="Freeform 87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735" name="Freeform 87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736" name="Group 872"/>
            <p:cNvGrpSpPr>
              <a:grpSpLocks/>
            </p:cNvGrpSpPr>
            <p:nvPr/>
          </p:nvGrpSpPr>
          <p:grpSpPr bwMode="auto">
            <a:xfrm>
              <a:off x="2650" y="1469"/>
              <a:ext cx="347" cy="346"/>
              <a:chOff x="2131" y="3370"/>
              <a:chExt cx="347" cy="346"/>
            </a:xfrm>
          </p:grpSpPr>
          <p:sp>
            <p:nvSpPr>
              <p:cNvPr id="37737" name="Freeform 87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738" name="Rectangle 87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739" name="Freeform 87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740" name="Rectangle 87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741" name="Freeform 87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742" name="Freeform 87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743" name="Group 879"/>
            <p:cNvGrpSpPr>
              <a:grpSpLocks/>
            </p:cNvGrpSpPr>
            <p:nvPr/>
          </p:nvGrpSpPr>
          <p:grpSpPr bwMode="auto">
            <a:xfrm>
              <a:off x="2534" y="1584"/>
              <a:ext cx="347" cy="346"/>
              <a:chOff x="2131" y="3370"/>
              <a:chExt cx="347" cy="346"/>
            </a:xfrm>
          </p:grpSpPr>
          <p:sp>
            <p:nvSpPr>
              <p:cNvPr id="37744" name="Freeform 88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745" name="Rectangle 88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746" name="Freeform 88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747" name="Rectangle 88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748" name="Freeform 88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749" name="Freeform 88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750" name="Group 886"/>
            <p:cNvGrpSpPr>
              <a:grpSpLocks/>
            </p:cNvGrpSpPr>
            <p:nvPr/>
          </p:nvGrpSpPr>
          <p:grpSpPr bwMode="auto">
            <a:xfrm>
              <a:off x="3110" y="778"/>
              <a:ext cx="347" cy="346"/>
              <a:chOff x="2131" y="3370"/>
              <a:chExt cx="347" cy="346"/>
            </a:xfrm>
          </p:grpSpPr>
          <p:sp>
            <p:nvSpPr>
              <p:cNvPr id="37751" name="Freeform 88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752" name="Rectangle 88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753" name="Freeform 88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754" name="Rectangle 89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755" name="Freeform 89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756" name="Freeform 89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757" name="Group 893"/>
            <p:cNvGrpSpPr>
              <a:grpSpLocks/>
            </p:cNvGrpSpPr>
            <p:nvPr/>
          </p:nvGrpSpPr>
          <p:grpSpPr bwMode="auto">
            <a:xfrm>
              <a:off x="2995" y="893"/>
              <a:ext cx="347" cy="346"/>
              <a:chOff x="2131" y="3370"/>
              <a:chExt cx="347" cy="346"/>
            </a:xfrm>
          </p:grpSpPr>
          <p:sp>
            <p:nvSpPr>
              <p:cNvPr id="37758" name="Freeform 89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759" name="Rectangle 89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760" name="Freeform 89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761" name="Rectangle 89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762" name="Freeform 89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763" name="Freeform 89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764" name="Group 900"/>
            <p:cNvGrpSpPr>
              <a:grpSpLocks/>
            </p:cNvGrpSpPr>
            <p:nvPr/>
          </p:nvGrpSpPr>
          <p:grpSpPr bwMode="auto">
            <a:xfrm>
              <a:off x="2880" y="1009"/>
              <a:ext cx="347" cy="346"/>
              <a:chOff x="2131" y="3370"/>
              <a:chExt cx="347" cy="346"/>
            </a:xfrm>
          </p:grpSpPr>
          <p:sp>
            <p:nvSpPr>
              <p:cNvPr id="37765" name="Freeform 90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766" name="Rectangle 90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767" name="Freeform 90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768" name="Rectangle 90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769" name="Freeform 90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770" name="Freeform 90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771" name="Group 907"/>
            <p:cNvGrpSpPr>
              <a:grpSpLocks/>
            </p:cNvGrpSpPr>
            <p:nvPr/>
          </p:nvGrpSpPr>
          <p:grpSpPr bwMode="auto">
            <a:xfrm>
              <a:off x="2765" y="1124"/>
              <a:ext cx="347" cy="346"/>
              <a:chOff x="2131" y="3370"/>
              <a:chExt cx="347" cy="346"/>
            </a:xfrm>
          </p:grpSpPr>
          <p:sp>
            <p:nvSpPr>
              <p:cNvPr id="37772" name="Freeform 90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773" name="Rectangle 90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774" name="Freeform 91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775" name="Rectangle 91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776" name="Freeform 91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777" name="Freeform 91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778" name="Group 914"/>
            <p:cNvGrpSpPr>
              <a:grpSpLocks/>
            </p:cNvGrpSpPr>
            <p:nvPr/>
          </p:nvGrpSpPr>
          <p:grpSpPr bwMode="auto">
            <a:xfrm>
              <a:off x="2650" y="1239"/>
              <a:ext cx="347" cy="346"/>
              <a:chOff x="2131" y="3370"/>
              <a:chExt cx="347" cy="346"/>
            </a:xfrm>
          </p:grpSpPr>
          <p:sp>
            <p:nvSpPr>
              <p:cNvPr id="37779" name="Freeform 91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780" name="Rectangle 91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781" name="Freeform 91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782" name="Rectangle 91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783" name="Freeform 91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784" name="Freeform 92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785" name="Group 921"/>
            <p:cNvGrpSpPr>
              <a:grpSpLocks/>
            </p:cNvGrpSpPr>
            <p:nvPr/>
          </p:nvGrpSpPr>
          <p:grpSpPr bwMode="auto">
            <a:xfrm>
              <a:off x="2534" y="1354"/>
              <a:ext cx="347" cy="346"/>
              <a:chOff x="2131" y="3370"/>
              <a:chExt cx="347" cy="346"/>
            </a:xfrm>
          </p:grpSpPr>
          <p:sp>
            <p:nvSpPr>
              <p:cNvPr id="37786" name="Freeform 92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787" name="Rectangle 92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788" name="Freeform 92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789" name="Rectangle 92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790" name="Freeform 92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791" name="Freeform 92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792" name="Group 928"/>
            <p:cNvGrpSpPr>
              <a:grpSpLocks/>
            </p:cNvGrpSpPr>
            <p:nvPr/>
          </p:nvGrpSpPr>
          <p:grpSpPr bwMode="auto">
            <a:xfrm>
              <a:off x="3110" y="547"/>
              <a:ext cx="347" cy="346"/>
              <a:chOff x="2131" y="3370"/>
              <a:chExt cx="347" cy="346"/>
            </a:xfrm>
          </p:grpSpPr>
          <p:sp>
            <p:nvSpPr>
              <p:cNvPr id="37793" name="Freeform 92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794" name="Rectangle 93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795" name="Freeform 93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796" name="Rectangle 93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797" name="Freeform 93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798" name="Freeform 93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799" name="Group 935"/>
            <p:cNvGrpSpPr>
              <a:grpSpLocks/>
            </p:cNvGrpSpPr>
            <p:nvPr/>
          </p:nvGrpSpPr>
          <p:grpSpPr bwMode="auto">
            <a:xfrm>
              <a:off x="2995" y="662"/>
              <a:ext cx="347" cy="346"/>
              <a:chOff x="2131" y="3370"/>
              <a:chExt cx="347" cy="346"/>
            </a:xfrm>
          </p:grpSpPr>
          <p:sp>
            <p:nvSpPr>
              <p:cNvPr id="37800" name="Freeform 93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801" name="Rectangle 93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802" name="Freeform 93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803" name="Rectangle 93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804" name="Freeform 94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805" name="Freeform 94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806" name="Group 942"/>
            <p:cNvGrpSpPr>
              <a:grpSpLocks/>
            </p:cNvGrpSpPr>
            <p:nvPr/>
          </p:nvGrpSpPr>
          <p:grpSpPr bwMode="auto">
            <a:xfrm>
              <a:off x="2880" y="778"/>
              <a:ext cx="347" cy="346"/>
              <a:chOff x="2131" y="3370"/>
              <a:chExt cx="347" cy="346"/>
            </a:xfrm>
          </p:grpSpPr>
          <p:sp>
            <p:nvSpPr>
              <p:cNvPr id="37807" name="Freeform 94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808" name="Rectangle 94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809" name="Freeform 94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810" name="Rectangle 94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811" name="Freeform 94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812" name="Freeform 94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813" name="Group 949"/>
            <p:cNvGrpSpPr>
              <a:grpSpLocks/>
            </p:cNvGrpSpPr>
            <p:nvPr/>
          </p:nvGrpSpPr>
          <p:grpSpPr bwMode="auto">
            <a:xfrm>
              <a:off x="2765" y="893"/>
              <a:ext cx="347" cy="346"/>
              <a:chOff x="2131" y="3370"/>
              <a:chExt cx="347" cy="346"/>
            </a:xfrm>
          </p:grpSpPr>
          <p:sp>
            <p:nvSpPr>
              <p:cNvPr id="37814" name="Freeform 95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815" name="Rectangle 95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816" name="Freeform 95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817" name="Rectangle 95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818" name="Freeform 95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819" name="Freeform 95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820" name="Group 956"/>
            <p:cNvGrpSpPr>
              <a:grpSpLocks/>
            </p:cNvGrpSpPr>
            <p:nvPr/>
          </p:nvGrpSpPr>
          <p:grpSpPr bwMode="auto">
            <a:xfrm>
              <a:off x="2650" y="1008"/>
              <a:ext cx="347" cy="346"/>
              <a:chOff x="2131" y="3370"/>
              <a:chExt cx="347" cy="346"/>
            </a:xfrm>
          </p:grpSpPr>
          <p:sp>
            <p:nvSpPr>
              <p:cNvPr id="37821" name="Freeform 95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822" name="Rectangle 95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823" name="Freeform 95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824" name="Rectangle 96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825" name="Freeform 96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826" name="Freeform 96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827" name="Group 963"/>
            <p:cNvGrpSpPr>
              <a:grpSpLocks/>
            </p:cNvGrpSpPr>
            <p:nvPr/>
          </p:nvGrpSpPr>
          <p:grpSpPr bwMode="auto">
            <a:xfrm>
              <a:off x="2534" y="1123"/>
              <a:ext cx="347" cy="346"/>
              <a:chOff x="2131" y="3370"/>
              <a:chExt cx="347" cy="346"/>
            </a:xfrm>
          </p:grpSpPr>
          <p:sp>
            <p:nvSpPr>
              <p:cNvPr id="37828" name="Freeform 96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829" name="Rectangle 96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830" name="Freeform 96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831" name="Rectangle 96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832" name="Freeform 96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833" name="Freeform 96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834" name="Group 970"/>
            <p:cNvGrpSpPr>
              <a:grpSpLocks/>
            </p:cNvGrpSpPr>
            <p:nvPr/>
          </p:nvGrpSpPr>
          <p:grpSpPr bwMode="auto">
            <a:xfrm>
              <a:off x="3110" y="317"/>
              <a:ext cx="347" cy="346"/>
              <a:chOff x="2131" y="3370"/>
              <a:chExt cx="347" cy="346"/>
            </a:xfrm>
          </p:grpSpPr>
          <p:sp>
            <p:nvSpPr>
              <p:cNvPr id="37835" name="Freeform 97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836" name="Rectangle 97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837" name="Freeform 97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838" name="Rectangle 97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839" name="Freeform 97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840" name="Freeform 97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841" name="Group 977"/>
            <p:cNvGrpSpPr>
              <a:grpSpLocks/>
            </p:cNvGrpSpPr>
            <p:nvPr/>
          </p:nvGrpSpPr>
          <p:grpSpPr bwMode="auto">
            <a:xfrm>
              <a:off x="2995" y="432"/>
              <a:ext cx="347" cy="346"/>
              <a:chOff x="2131" y="3370"/>
              <a:chExt cx="347" cy="346"/>
            </a:xfrm>
          </p:grpSpPr>
          <p:sp>
            <p:nvSpPr>
              <p:cNvPr id="37842" name="Freeform 97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843" name="Rectangle 97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844" name="Freeform 98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845" name="Rectangle 98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846" name="Freeform 98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847" name="Freeform 98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848" name="Group 984"/>
            <p:cNvGrpSpPr>
              <a:grpSpLocks/>
            </p:cNvGrpSpPr>
            <p:nvPr/>
          </p:nvGrpSpPr>
          <p:grpSpPr bwMode="auto">
            <a:xfrm>
              <a:off x="2880" y="548"/>
              <a:ext cx="347" cy="346"/>
              <a:chOff x="2131" y="3370"/>
              <a:chExt cx="347" cy="346"/>
            </a:xfrm>
          </p:grpSpPr>
          <p:sp>
            <p:nvSpPr>
              <p:cNvPr id="37849" name="Freeform 98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850" name="Rectangle 98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851" name="Freeform 98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852" name="Rectangle 98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853" name="Freeform 98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854" name="Freeform 99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855" name="Group 991"/>
            <p:cNvGrpSpPr>
              <a:grpSpLocks/>
            </p:cNvGrpSpPr>
            <p:nvPr/>
          </p:nvGrpSpPr>
          <p:grpSpPr bwMode="auto">
            <a:xfrm>
              <a:off x="2765" y="663"/>
              <a:ext cx="347" cy="346"/>
              <a:chOff x="2131" y="3370"/>
              <a:chExt cx="347" cy="346"/>
            </a:xfrm>
          </p:grpSpPr>
          <p:sp>
            <p:nvSpPr>
              <p:cNvPr id="37856" name="Freeform 99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857" name="Rectangle 99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858" name="Freeform 99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859" name="Rectangle 99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860" name="Freeform 99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861" name="Freeform 99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862" name="Group 998"/>
            <p:cNvGrpSpPr>
              <a:grpSpLocks/>
            </p:cNvGrpSpPr>
            <p:nvPr/>
          </p:nvGrpSpPr>
          <p:grpSpPr bwMode="auto">
            <a:xfrm>
              <a:off x="2650" y="778"/>
              <a:ext cx="347" cy="346"/>
              <a:chOff x="2131" y="3370"/>
              <a:chExt cx="347" cy="346"/>
            </a:xfrm>
          </p:grpSpPr>
          <p:sp>
            <p:nvSpPr>
              <p:cNvPr id="37863" name="Freeform 99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864" name="Rectangle 100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865" name="Freeform 100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866" name="Rectangle 100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867" name="Freeform 100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868" name="Freeform 100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869" name="Group 1005"/>
            <p:cNvGrpSpPr>
              <a:grpSpLocks/>
            </p:cNvGrpSpPr>
            <p:nvPr/>
          </p:nvGrpSpPr>
          <p:grpSpPr bwMode="auto">
            <a:xfrm>
              <a:off x="2534" y="893"/>
              <a:ext cx="347" cy="346"/>
              <a:chOff x="2131" y="3370"/>
              <a:chExt cx="347" cy="346"/>
            </a:xfrm>
          </p:grpSpPr>
          <p:sp>
            <p:nvSpPr>
              <p:cNvPr id="37870" name="Freeform 100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871" name="Rectangle 100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872" name="Freeform 100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873" name="Rectangle 100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874" name="Freeform 101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875" name="Freeform 101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grpSp>
        <p:nvGrpSpPr>
          <p:cNvPr id="37876" name="Group 1012"/>
          <p:cNvGrpSpPr>
            <a:grpSpLocks/>
          </p:cNvGrpSpPr>
          <p:nvPr/>
        </p:nvGrpSpPr>
        <p:grpSpPr bwMode="auto">
          <a:xfrm>
            <a:off x="4386263" y="503238"/>
            <a:ext cx="1465262" cy="5486400"/>
            <a:chOff x="2534" y="317"/>
            <a:chExt cx="923" cy="3456"/>
          </a:xfrm>
        </p:grpSpPr>
        <p:grpSp>
          <p:nvGrpSpPr>
            <p:cNvPr id="37877" name="Group 1013"/>
            <p:cNvGrpSpPr>
              <a:grpSpLocks/>
            </p:cNvGrpSpPr>
            <p:nvPr/>
          </p:nvGrpSpPr>
          <p:grpSpPr bwMode="auto">
            <a:xfrm>
              <a:off x="3110" y="2851"/>
              <a:ext cx="347" cy="346"/>
              <a:chOff x="2131" y="3370"/>
              <a:chExt cx="347" cy="346"/>
            </a:xfrm>
          </p:grpSpPr>
          <p:sp>
            <p:nvSpPr>
              <p:cNvPr id="37878" name="Freeform 101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879" name="Rectangle 101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880" name="Freeform 101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881" name="Rectangle 101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882" name="Freeform 101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883" name="Freeform 101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884" name="Group 1020"/>
            <p:cNvGrpSpPr>
              <a:grpSpLocks/>
            </p:cNvGrpSpPr>
            <p:nvPr/>
          </p:nvGrpSpPr>
          <p:grpSpPr bwMode="auto">
            <a:xfrm>
              <a:off x="2995" y="2966"/>
              <a:ext cx="347" cy="346"/>
              <a:chOff x="2131" y="3370"/>
              <a:chExt cx="347" cy="346"/>
            </a:xfrm>
          </p:grpSpPr>
          <p:sp>
            <p:nvSpPr>
              <p:cNvPr id="37885" name="Freeform 102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886" name="Rectangle 102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887" name="Freeform 102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888" name="Rectangle 102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889" name="Freeform 102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890" name="Freeform 102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891" name="Group 1027"/>
            <p:cNvGrpSpPr>
              <a:grpSpLocks/>
            </p:cNvGrpSpPr>
            <p:nvPr/>
          </p:nvGrpSpPr>
          <p:grpSpPr bwMode="auto">
            <a:xfrm>
              <a:off x="2880" y="3082"/>
              <a:ext cx="347" cy="346"/>
              <a:chOff x="2131" y="3370"/>
              <a:chExt cx="347" cy="346"/>
            </a:xfrm>
          </p:grpSpPr>
          <p:sp>
            <p:nvSpPr>
              <p:cNvPr id="37892" name="Freeform 102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893" name="Rectangle 102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894" name="Freeform 103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895" name="Rectangle 103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896" name="Freeform 103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897" name="Freeform 103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898" name="Group 1034"/>
            <p:cNvGrpSpPr>
              <a:grpSpLocks/>
            </p:cNvGrpSpPr>
            <p:nvPr/>
          </p:nvGrpSpPr>
          <p:grpSpPr bwMode="auto">
            <a:xfrm>
              <a:off x="2765" y="3197"/>
              <a:ext cx="347" cy="346"/>
              <a:chOff x="2131" y="3370"/>
              <a:chExt cx="347" cy="346"/>
            </a:xfrm>
          </p:grpSpPr>
          <p:sp>
            <p:nvSpPr>
              <p:cNvPr id="37899" name="Freeform 103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900" name="Rectangle 103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901" name="Freeform 103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902" name="Rectangle 103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903" name="Freeform 103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904" name="Freeform 104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905" name="Group 1041"/>
            <p:cNvGrpSpPr>
              <a:grpSpLocks/>
            </p:cNvGrpSpPr>
            <p:nvPr/>
          </p:nvGrpSpPr>
          <p:grpSpPr bwMode="auto">
            <a:xfrm>
              <a:off x="2650" y="3312"/>
              <a:ext cx="347" cy="346"/>
              <a:chOff x="2131" y="3370"/>
              <a:chExt cx="347" cy="346"/>
            </a:xfrm>
          </p:grpSpPr>
          <p:sp>
            <p:nvSpPr>
              <p:cNvPr id="37906" name="Freeform 104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907" name="Rectangle 104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908" name="Freeform 104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909" name="Rectangle 104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910" name="Freeform 104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911" name="Freeform 104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912" name="Group 1048"/>
            <p:cNvGrpSpPr>
              <a:grpSpLocks/>
            </p:cNvGrpSpPr>
            <p:nvPr/>
          </p:nvGrpSpPr>
          <p:grpSpPr bwMode="auto">
            <a:xfrm>
              <a:off x="2534" y="3427"/>
              <a:ext cx="347" cy="346"/>
              <a:chOff x="2131" y="3370"/>
              <a:chExt cx="347" cy="346"/>
            </a:xfrm>
          </p:grpSpPr>
          <p:sp>
            <p:nvSpPr>
              <p:cNvPr id="37913" name="Freeform 104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914" name="Rectangle 105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915" name="Freeform 105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916" name="Rectangle 105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917" name="Freeform 105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918" name="Freeform 105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919" name="Group 1055"/>
            <p:cNvGrpSpPr>
              <a:grpSpLocks/>
            </p:cNvGrpSpPr>
            <p:nvPr/>
          </p:nvGrpSpPr>
          <p:grpSpPr bwMode="auto">
            <a:xfrm>
              <a:off x="3110" y="2621"/>
              <a:ext cx="347" cy="346"/>
              <a:chOff x="2131" y="3370"/>
              <a:chExt cx="347" cy="346"/>
            </a:xfrm>
          </p:grpSpPr>
          <p:sp>
            <p:nvSpPr>
              <p:cNvPr id="37920" name="Freeform 105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921" name="Rectangle 105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922" name="Freeform 105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923" name="Rectangle 105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924" name="Freeform 106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925" name="Freeform 106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926" name="Group 1062"/>
            <p:cNvGrpSpPr>
              <a:grpSpLocks/>
            </p:cNvGrpSpPr>
            <p:nvPr/>
          </p:nvGrpSpPr>
          <p:grpSpPr bwMode="auto">
            <a:xfrm>
              <a:off x="2995" y="2736"/>
              <a:ext cx="347" cy="346"/>
              <a:chOff x="2131" y="3370"/>
              <a:chExt cx="347" cy="346"/>
            </a:xfrm>
          </p:grpSpPr>
          <p:sp>
            <p:nvSpPr>
              <p:cNvPr id="37927" name="Freeform 106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928" name="Rectangle 106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929" name="Freeform 106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930" name="Rectangle 106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931" name="Freeform 106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932" name="Freeform 106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933" name="Group 1069"/>
            <p:cNvGrpSpPr>
              <a:grpSpLocks/>
            </p:cNvGrpSpPr>
            <p:nvPr/>
          </p:nvGrpSpPr>
          <p:grpSpPr bwMode="auto">
            <a:xfrm>
              <a:off x="2880" y="2852"/>
              <a:ext cx="347" cy="346"/>
              <a:chOff x="2131" y="3370"/>
              <a:chExt cx="347" cy="346"/>
            </a:xfrm>
          </p:grpSpPr>
          <p:sp>
            <p:nvSpPr>
              <p:cNvPr id="37934" name="Freeform 107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935" name="Rectangle 107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936" name="Freeform 107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937" name="Rectangle 107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938" name="Freeform 107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939" name="Freeform 107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940" name="Group 1076"/>
            <p:cNvGrpSpPr>
              <a:grpSpLocks/>
            </p:cNvGrpSpPr>
            <p:nvPr/>
          </p:nvGrpSpPr>
          <p:grpSpPr bwMode="auto">
            <a:xfrm>
              <a:off x="2765" y="2967"/>
              <a:ext cx="347" cy="346"/>
              <a:chOff x="2131" y="3370"/>
              <a:chExt cx="347" cy="346"/>
            </a:xfrm>
          </p:grpSpPr>
          <p:sp>
            <p:nvSpPr>
              <p:cNvPr id="37941" name="Freeform 107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942" name="Rectangle 107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943" name="Freeform 107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944" name="Rectangle 108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945" name="Freeform 108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946" name="Freeform 108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947" name="Group 1083"/>
            <p:cNvGrpSpPr>
              <a:grpSpLocks/>
            </p:cNvGrpSpPr>
            <p:nvPr/>
          </p:nvGrpSpPr>
          <p:grpSpPr bwMode="auto">
            <a:xfrm>
              <a:off x="2650" y="3082"/>
              <a:ext cx="347" cy="346"/>
              <a:chOff x="2131" y="3370"/>
              <a:chExt cx="347" cy="346"/>
            </a:xfrm>
          </p:grpSpPr>
          <p:sp>
            <p:nvSpPr>
              <p:cNvPr id="37948" name="Freeform 108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949" name="Rectangle 108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950" name="Freeform 108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951" name="Rectangle 108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952" name="Freeform 108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953" name="Freeform 108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954" name="Group 1090"/>
            <p:cNvGrpSpPr>
              <a:grpSpLocks/>
            </p:cNvGrpSpPr>
            <p:nvPr/>
          </p:nvGrpSpPr>
          <p:grpSpPr bwMode="auto">
            <a:xfrm>
              <a:off x="2534" y="3197"/>
              <a:ext cx="347" cy="346"/>
              <a:chOff x="2131" y="3370"/>
              <a:chExt cx="347" cy="346"/>
            </a:xfrm>
          </p:grpSpPr>
          <p:sp>
            <p:nvSpPr>
              <p:cNvPr id="37955" name="Freeform 109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956" name="Rectangle 109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957" name="Freeform 109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958" name="Rectangle 109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959" name="Freeform 109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960" name="Freeform 109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961" name="Group 1097"/>
            <p:cNvGrpSpPr>
              <a:grpSpLocks/>
            </p:cNvGrpSpPr>
            <p:nvPr/>
          </p:nvGrpSpPr>
          <p:grpSpPr bwMode="auto">
            <a:xfrm>
              <a:off x="3110" y="2390"/>
              <a:ext cx="347" cy="346"/>
              <a:chOff x="2131" y="3370"/>
              <a:chExt cx="347" cy="346"/>
            </a:xfrm>
          </p:grpSpPr>
          <p:sp>
            <p:nvSpPr>
              <p:cNvPr id="37962" name="Freeform 109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963" name="Rectangle 109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964" name="Freeform 110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965" name="Rectangle 110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966" name="Freeform 110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967" name="Freeform 110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968" name="Group 1104"/>
            <p:cNvGrpSpPr>
              <a:grpSpLocks/>
            </p:cNvGrpSpPr>
            <p:nvPr/>
          </p:nvGrpSpPr>
          <p:grpSpPr bwMode="auto">
            <a:xfrm>
              <a:off x="2995" y="2505"/>
              <a:ext cx="347" cy="346"/>
              <a:chOff x="2131" y="3370"/>
              <a:chExt cx="347" cy="346"/>
            </a:xfrm>
          </p:grpSpPr>
          <p:sp>
            <p:nvSpPr>
              <p:cNvPr id="37969" name="Freeform 110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970" name="Rectangle 110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971" name="Freeform 110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972" name="Rectangle 110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973" name="Freeform 110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974" name="Freeform 111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975" name="Group 1111"/>
            <p:cNvGrpSpPr>
              <a:grpSpLocks/>
            </p:cNvGrpSpPr>
            <p:nvPr/>
          </p:nvGrpSpPr>
          <p:grpSpPr bwMode="auto">
            <a:xfrm>
              <a:off x="2880" y="2621"/>
              <a:ext cx="347" cy="346"/>
              <a:chOff x="2131" y="3370"/>
              <a:chExt cx="347" cy="346"/>
            </a:xfrm>
          </p:grpSpPr>
          <p:sp>
            <p:nvSpPr>
              <p:cNvPr id="37976" name="Freeform 111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977" name="Rectangle 111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978" name="Freeform 111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979" name="Rectangle 111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980" name="Freeform 111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981" name="Freeform 111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982" name="Group 1118"/>
            <p:cNvGrpSpPr>
              <a:grpSpLocks/>
            </p:cNvGrpSpPr>
            <p:nvPr/>
          </p:nvGrpSpPr>
          <p:grpSpPr bwMode="auto">
            <a:xfrm>
              <a:off x="2765" y="2736"/>
              <a:ext cx="347" cy="346"/>
              <a:chOff x="2131" y="3370"/>
              <a:chExt cx="347" cy="346"/>
            </a:xfrm>
          </p:grpSpPr>
          <p:sp>
            <p:nvSpPr>
              <p:cNvPr id="37983" name="Freeform 111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984" name="Rectangle 112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985" name="Freeform 112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986" name="Rectangle 112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987" name="Freeform 112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988" name="Freeform 112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989" name="Group 1125"/>
            <p:cNvGrpSpPr>
              <a:grpSpLocks/>
            </p:cNvGrpSpPr>
            <p:nvPr/>
          </p:nvGrpSpPr>
          <p:grpSpPr bwMode="auto">
            <a:xfrm>
              <a:off x="2650" y="2851"/>
              <a:ext cx="347" cy="346"/>
              <a:chOff x="2131" y="3370"/>
              <a:chExt cx="347" cy="346"/>
            </a:xfrm>
          </p:grpSpPr>
          <p:sp>
            <p:nvSpPr>
              <p:cNvPr id="37990" name="Freeform 112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991" name="Rectangle 112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992" name="Freeform 112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993" name="Rectangle 112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994" name="Freeform 113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995" name="Freeform 113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7996" name="Group 1132"/>
            <p:cNvGrpSpPr>
              <a:grpSpLocks/>
            </p:cNvGrpSpPr>
            <p:nvPr/>
          </p:nvGrpSpPr>
          <p:grpSpPr bwMode="auto">
            <a:xfrm>
              <a:off x="2534" y="2966"/>
              <a:ext cx="347" cy="346"/>
              <a:chOff x="2131" y="3370"/>
              <a:chExt cx="347" cy="346"/>
            </a:xfrm>
          </p:grpSpPr>
          <p:sp>
            <p:nvSpPr>
              <p:cNvPr id="37997" name="Freeform 113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7998" name="Rectangle 113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7999" name="Freeform 113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000" name="Rectangle 113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001" name="Freeform 113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002" name="Freeform 113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003" name="Group 1139"/>
            <p:cNvGrpSpPr>
              <a:grpSpLocks/>
            </p:cNvGrpSpPr>
            <p:nvPr/>
          </p:nvGrpSpPr>
          <p:grpSpPr bwMode="auto">
            <a:xfrm>
              <a:off x="3110" y="2160"/>
              <a:ext cx="347" cy="346"/>
              <a:chOff x="2131" y="3370"/>
              <a:chExt cx="347" cy="346"/>
            </a:xfrm>
          </p:grpSpPr>
          <p:sp>
            <p:nvSpPr>
              <p:cNvPr id="38004" name="Freeform 114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005" name="Rectangle 114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006" name="Freeform 114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007" name="Rectangle 114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008" name="Freeform 114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009" name="Freeform 114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010" name="Group 1146"/>
            <p:cNvGrpSpPr>
              <a:grpSpLocks/>
            </p:cNvGrpSpPr>
            <p:nvPr/>
          </p:nvGrpSpPr>
          <p:grpSpPr bwMode="auto">
            <a:xfrm>
              <a:off x="2995" y="2275"/>
              <a:ext cx="347" cy="346"/>
              <a:chOff x="2131" y="3370"/>
              <a:chExt cx="347" cy="346"/>
            </a:xfrm>
          </p:grpSpPr>
          <p:sp>
            <p:nvSpPr>
              <p:cNvPr id="38011" name="Freeform 114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012" name="Rectangle 114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013" name="Freeform 114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014" name="Rectangle 115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015" name="Freeform 115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016" name="Freeform 115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017" name="Group 1153"/>
            <p:cNvGrpSpPr>
              <a:grpSpLocks/>
            </p:cNvGrpSpPr>
            <p:nvPr/>
          </p:nvGrpSpPr>
          <p:grpSpPr bwMode="auto">
            <a:xfrm>
              <a:off x="2880" y="2391"/>
              <a:ext cx="347" cy="346"/>
              <a:chOff x="2131" y="3370"/>
              <a:chExt cx="347" cy="346"/>
            </a:xfrm>
          </p:grpSpPr>
          <p:sp>
            <p:nvSpPr>
              <p:cNvPr id="38018" name="Freeform 115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019" name="Rectangle 115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020" name="Freeform 115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021" name="Rectangle 115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022" name="Freeform 115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023" name="Freeform 115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024" name="Group 1160"/>
            <p:cNvGrpSpPr>
              <a:grpSpLocks/>
            </p:cNvGrpSpPr>
            <p:nvPr/>
          </p:nvGrpSpPr>
          <p:grpSpPr bwMode="auto">
            <a:xfrm>
              <a:off x="2765" y="2506"/>
              <a:ext cx="347" cy="346"/>
              <a:chOff x="2131" y="3370"/>
              <a:chExt cx="347" cy="346"/>
            </a:xfrm>
          </p:grpSpPr>
          <p:sp>
            <p:nvSpPr>
              <p:cNvPr id="38025" name="Freeform 116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026" name="Rectangle 116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027" name="Freeform 116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028" name="Rectangle 116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029" name="Freeform 116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030" name="Freeform 116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031" name="Group 1167"/>
            <p:cNvGrpSpPr>
              <a:grpSpLocks/>
            </p:cNvGrpSpPr>
            <p:nvPr/>
          </p:nvGrpSpPr>
          <p:grpSpPr bwMode="auto">
            <a:xfrm>
              <a:off x="2650" y="2621"/>
              <a:ext cx="347" cy="346"/>
              <a:chOff x="2131" y="3370"/>
              <a:chExt cx="347" cy="346"/>
            </a:xfrm>
          </p:grpSpPr>
          <p:sp>
            <p:nvSpPr>
              <p:cNvPr id="38032" name="Freeform 116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033" name="Rectangle 116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034" name="Freeform 117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035" name="Rectangle 117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036" name="Freeform 117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037" name="Freeform 117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038" name="Group 1174"/>
            <p:cNvGrpSpPr>
              <a:grpSpLocks/>
            </p:cNvGrpSpPr>
            <p:nvPr/>
          </p:nvGrpSpPr>
          <p:grpSpPr bwMode="auto">
            <a:xfrm>
              <a:off x="2534" y="2736"/>
              <a:ext cx="347" cy="346"/>
              <a:chOff x="2131" y="3370"/>
              <a:chExt cx="347" cy="346"/>
            </a:xfrm>
          </p:grpSpPr>
          <p:sp>
            <p:nvSpPr>
              <p:cNvPr id="38039" name="Freeform 117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040" name="Rectangle 117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041" name="Freeform 117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042" name="Rectangle 117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043" name="Freeform 117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044" name="Freeform 118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045" name="Group 1181"/>
            <p:cNvGrpSpPr>
              <a:grpSpLocks/>
            </p:cNvGrpSpPr>
            <p:nvPr/>
          </p:nvGrpSpPr>
          <p:grpSpPr bwMode="auto">
            <a:xfrm>
              <a:off x="3110" y="1930"/>
              <a:ext cx="347" cy="346"/>
              <a:chOff x="2131" y="3370"/>
              <a:chExt cx="347" cy="346"/>
            </a:xfrm>
          </p:grpSpPr>
          <p:sp>
            <p:nvSpPr>
              <p:cNvPr id="38046" name="Freeform 118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047" name="Rectangle 118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048" name="Freeform 118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049" name="Rectangle 118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050" name="Freeform 118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051" name="Freeform 118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052" name="Group 1188"/>
            <p:cNvGrpSpPr>
              <a:grpSpLocks/>
            </p:cNvGrpSpPr>
            <p:nvPr/>
          </p:nvGrpSpPr>
          <p:grpSpPr bwMode="auto">
            <a:xfrm>
              <a:off x="2995" y="2045"/>
              <a:ext cx="347" cy="346"/>
              <a:chOff x="2131" y="3370"/>
              <a:chExt cx="347" cy="346"/>
            </a:xfrm>
          </p:grpSpPr>
          <p:sp>
            <p:nvSpPr>
              <p:cNvPr id="38053" name="Freeform 118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054" name="Rectangle 119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055" name="Freeform 119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056" name="Rectangle 119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057" name="Freeform 119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058" name="Freeform 119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059" name="Group 1195"/>
            <p:cNvGrpSpPr>
              <a:grpSpLocks/>
            </p:cNvGrpSpPr>
            <p:nvPr/>
          </p:nvGrpSpPr>
          <p:grpSpPr bwMode="auto">
            <a:xfrm>
              <a:off x="2880" y="2161"/>
              <a:ext cx="347" cy="346"/>
              <a:chOff x="2131" y="3370"/>
              <a:chExt cx="347" cy="346"/>
            </a:xfrm>
          </p:grpSpPr>
          <p:sp>
            <p:nvSpPr>
              <p:cNvPr id="38060" name="Freeform 119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061" name="Rectangle 119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062" name="Freeform 119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063" name="Rectangle 119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064" name="Freeform 120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065" name="Freeform 120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066" name="Group 1202"/>
            <p:cNvGrpSpPr>
              <a:grpSpLocks/>
            </p:cNvGrpSpPr>
            <p:nvPr/>
          </p:nvGrpSpPr>
          <p:grpSpPr bwMode="auto">
            <a:xfrm>
              <a:off x="2765" y="2276"/>
              <a:ext cx="347" cy="346"/>
              <a:chOff x="2131" y="3370"/>
              <a:chExt cx="347" cy="346"/>
            </a:xfrm>
          </p:grpSpPr>
          <p:sp>
            <p:nvSpPr>
              <p:cNvPr id="38067" name="Freeform 120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068" name="Rectangle 120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069" name="Freeform 120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070" name="Rectangle 120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071" name="Freeform 120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072" name="Freeform 120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073" name="Group 1209"/>
            <p:cNvGrpSpPr>
              <a:grpSpLocks/>
            </p:cNvGrpSpPr>
            <p:nvPr/>
          </p:nvGrpSpPr>
          <p:grpSpPr bwMode="auto">
            <a:xfrm>
              <a:off x="2650" y="2391"/>
              <a:ext cx="347" cy="346"/>
              <a:chOff x="2131" y="3370"/>
              <a:chExt cx="347" cy="346"/>
            </a:xfrm>
          </p:grpSpPr>
          <p:sp>
            <p:nvSpPr>
              <p:cNvPr id="38074" name="Freeform 121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075" name="Rectangle 121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076" name="Freeform 121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077" name="Rectangle 121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078" name="Freeform 121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079" name="Freeform 121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080" name="Group 1216"/>
            <p:cNvGrpSpPr>
              <a:grpSpLocks/>
            </p:cNvGrpSpPr>
            <p:nvPr/>
          </p:nvGrpSpPr>
          <p:grpSpPr bwMode="auto">
            <a:xfrm>
              <a:off x="2534" y="2506"/>
              <a:ext cx="347" cy="346"/>
              <a:chOff x="2131" y="3370"/>
              <a:chExt cx="347" cy="346"/>
            </a:xfrm>
          </p:grpSpPr>
          <p:sp>
            <p:nvSpPr>
              <p:cNvPr id="38081" name="Freeform 121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082" name="Rectangle 121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083" name="Freeform 121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084" name="Rectangle 122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085" name="Freeform 122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086" name="Freeform 122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087" name="Group 1223"/>
            <p:cNvGrpSpPr>
              <a:grpSpLocks/>
            </p:cNvGrpSpPr>
            <p:nvPr/>
          </p:nvGrpSpPr>
          <p:grpSpPr bwMode="auto">
            <a:xfrm>
              <a:off x="3110" y="1699"/>
              <a:ext cx="347" cy="346"/>
              <a:chOff x="2131" y="3370"/>
              <a:chExt cx="347" cy="346"/>
            </a:xfrm>
          </p:grpSpPr>
          <p:sp>
            <p:nvSpPr>
              <p:cNvPr id="38088" name="Freeform 122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089" name="Rectangle 122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090" name="Freeform 122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091" name="Rectangle 122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092" name="Freeform 122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093" name="Freeform 122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094" name="Group 1230"/>
            <p:cNvGrpSpPr>
              <a:grpSpLocks/>
            </p:cNvGrpSpPr>
            <p:nvPr/>
          </p:nvGrpSpPr>
          <p:grpSpPr bwMode="auto">
            <a:xfrm>
              <a:off x="2995" y="1814"/>
              <a:ext cx="347" cy="346"/>
              <a:chOff x="2131" y="3370"/>
              <a:chExt cx="347" cy="346"/>
            </a:xfrm>
          </p:grpSpPr>
          <p:sp>
            <p:nvSpPr>
              <p:cNvPr id="38095" name="Freeform 123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096" name="Rectangle 123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097" name="Freeform 123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098" name="Rectangle 123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099" name="Freeform 123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100" name="Freeform 123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101" name="Group 1237"/>
            <p:cNvGrpSpPr>
              <a:grpSpLocks/>
            </p:cNvGrpSpPr>
            <p:nvPr/>
          </p:nvGrpSpPr>
          <p:grpSpPr bwMode="auto">
            <a:xfrm>
              <a:off x="2880" y="1930"/>
              <a:ext cx="347" cy="346"/>
              <a:chOff x="2131" y="3370"/>
              <a:chExt cx="347" cy="346"/>
            </a:xfrm>
          </p:grpSpPr>
          <p:sp>
            <p:nvSpPr>
              <p:cNvPr id="38102" name="Freeform 123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103" name="Rectangle 123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104" name="Freeform 124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105" name="Rectangle 124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106" name="Freeform 124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107" name="Freeform 124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108" name="Group 1244"/>
            <p:cNvGrpSpPr>
              <a:grpSpLocks/>
            </p:cNvGrpSpPr>
            <p:nvPr/>
          </p:nvGrpSpPr>
          <p:grpSpPr bwMode="auto">
            <a:xfrm>
              <a:off x="2765" y="2045"/>
              <a:ext cx="347" cy="346"/>
              <a:chOff x="2131" y="3370"/>
              <a:chExt cx="347" cy="346"/>
            </a:xfrm>
          </p:grpSpPr>
          <p:sp>
            <p:nvSpPr>
              <p:cNvPr id="38109" name="Freeform 124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110" name="Rectangle 124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111" name="Freeform 124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112" name="Rectangle 124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113" name="Freeform 124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114" name="Freeform 125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115" name="Group 1251"/>
            <p:cNvGrpSpPr>
              <a:grpSpLocks/>
            </p:cNvGrpSpPr>
            <p:nvPr/>
          </p:nvGrpSpPr>
          <p:grpSpPr bwMode="auto">
            <a:xfrm>
              <a:off x="2650" y="2160"/>
              <a:ext cx="347" cy="346"/>
              <a:chOff x="2131" y="3370"/>
              <a:chExt cx="347" cy="346"/>
            </a:xfrm>
          </p:grpSpPr>
          <p:sp>
            <p:nvSpPr>
              <p:cNvPr id="38116" name="Freeform 125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117" name="Rectangle 125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118" name="Freeform 125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119" name="Rectangle 125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120" name="Freeform 125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121" name="Freeform 125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122" name="Group 1258"/>
            <p:cNvGrpSpPr>
              <a:grpSpLocks/>
            </p:cNvGrpSpPr>
            <p:nvPr/>
          </p:nvGrpSpPr>
          <p:grpSpPr bwMode="auto">
            <a:xfrm>
              <a:off x="2534" y="2275"/>
              <a:ext cx="347" cy="346"/>
              <a:chOff x="2131" y="3370"/>
              <a:chExt cx="347" cy="346"/>
            </a:xfrm>
          </p:grpSpPr>
          <p:sp>
            <p:nvSpPr>
              <p:cNvPr id="38123" name="Freeform 125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124" name="Rectangle 126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125" name="Freeform 126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126" name="Rectangle 126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127" name="Freeform 126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128" name="Freeform 126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129" name="Group 1265"/>
            <p:cNvGrpSpPr>
              <a:grpSpLocks/>
            </p:cNvGrpSpPr>
            <p:nvPr/>
          </p:nvGrpSpPr>
          <p:grpSpPr bwMode="auto">
            <a:xfrm>
              <a:off x="3110" y="1469"/>
              <a:ext cx="347" cy="346"/>
              <a:chOff x="2131" y="3370"/>
              <a:chExt cx="347" cy="346"/>
            </a:xfrm>
          </p:grpSpPr>
          <p:sp>
            <p:nvSpPr>
              <p:cNvPr id="38130" name="Freeform 126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131" name="Rectangle 126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132" name="Freeform 126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133" name="Rectangle 126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134" name="Freeform 127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135" name="Freeform 127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136" name="Group 1272"/>
            <p:cNvGrpSpPr>
              <a:grpSpLocks/>
            </p:cNvGrpSpPr>
            <p:nvPr/>
          </p:nvGrpSpPr>
          <p:grpSpPr bwMode="auto">
            <a:xfrm>
              <a:off x="2995" y="1584"/>
              <a:ext cx="347" cy="346"/>
              <a:chOff x="2131" y="3370"/>
              <a:chExt cx="347" cy="346"/>
            </a:xfrm>
          </p:grpSpPr>
          <p:sp>
            <p:nvSpPr>
              <p:cNvPr id="38137" name="Freeform 127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138" name="Rectangle 127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139" name="Freeform 127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140" name="Rectangle 127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141" name="Freeform 127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142" name="Freeform 127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143" name="Group 1279"/>
            <p:cNvGrpSpPr>
              <a:grpSpLocks/>
            </p:cNvGrpSpPr>
            <p:nvPr/>
          </p:nvGrpSpPr>
          <p:grpSpPr bwMode="auto">
            <a:xfrm>
              <a:off x="2880" y="1700"/>
              <a:ext cx="347" cy="346"/>
              <a:chOff x="2131" y="3370"/>
              <a:chExt cx="347" cy="346"/>
            </a:xfrm>
          </p:grpSpPr>
          <p:sp>
            <p:nvSpPr>
              <p:cNvPr id="38144" name="Freeform 128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145" name="Rectangle 128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146" name="Freeform 128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147" name="Rectangle 128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148" name="Freeform 128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149" name="Freeform 128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150" name="Group 1286"/>
            <p:cNvGrpSpPr>
              <a:grpSpLocks/>
            </p:cNvGrpSpPr>
            <p:nvPr/>
          </p:nvGrpSpPr>
          <p:grpSpPr bwMode="auto">
            <a:xfrm>
              <a:off x="2765" y="1815"/>
              <a:ext cx="347" cy="346"/>
              <a:chOff x="2131" y="3370"/>
              <a:chExt cx="347" cy="346"/>
            </a:xfrm>
          </p:grpSpPr>
          <p:sp>
            <p:nvSpPr>
              <p:cNvPr id="38151" name="Freeform 128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152" name="Rectangle 128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153" name="Freeform 128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154" name="Rectangle 129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155" name="Freeform 129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156" name="Freeform 129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157" name="Group 1293"/>
            <p:cNvGrpSpPr>
              <a:grpSpLocks/>
            </p:cNvGrpSpPr>
            <p:nvPr/>
          </p:nvGrpSpPr>
          <p:grpSpPr bwMode="auto">
            <a:xfrm>
              <a:off x="2650" y="1930"/>
              <a:ext cx="347" cy="346"/>
              <a:chOff x="2131" y="3370"/>
              <a:chExt cx="347" cy="346"/>
            </a:xfrm>
          </p:grpSpPr>
          <p:sp>
            <p:nvSpPr>
              <p:cNvPr id="38158" name="Freeform 129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159" name="Rectangle 129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160" name="Freeform 129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161" name="Rectangle 129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162" name="Freeform 129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163" name="Freeform 129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164" name="Group 1300"/>
            <p:cNvGrpSpPr>
              <a:grpSpLocks/>
            </p:cNvGrpSpPr>
            <p:nvPr/>
          </p:nvGrpSpPr>
          <p:grpSpPr bwMode="auto">
            <a:xfrm>
              <a:off x="2534" y="2045"/>
              <a:ext cx="347" cy="346"/>
              <a:chOff x="2131" y="3370"/>
              <a:chExt cx="347" cy="346"/>
            </a:xfrm>
          </p:grpSpPr>
          <p:sp>
            <p:nvSpPr>
              <p:cNvPr id="38165" name="Freeform 130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166" name="Rectangle 130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167" name="Freeform 130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168" name="Rectangle 130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169" name="Freeform 130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170" name="Freeform 130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171" name="Group 1307"/>
            <p:cNvGrpSpPr>
              <a:grpSpLocks/>
            </p:cNvGrpSpPr>
            <p:nvPr/>
          </p:nvGrpSpPr>
          <p:grpSpPr bwMode="auto">
            <a:xfrm>
              <a:off x="3110" y="1238"/>
              <a:ext cx="347" cy="346"/>
              <a:chOff x="2131" y="3370"/>
              <a:chExt cx="347" cy="346"/>
            </a:xfrm>
          </p:grpSpPr>
          <p:sp>
            <p:nvSpPr>
              <p:cNvPr id="38172" name="Freeform 130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173" name="Rectangle 130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174" name="Freeform 131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175" name="Rectangle 131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176" name="Freeform 131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177" name="Freeform 131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178" name="Group 1314"/>
            <p:cNvGrpSpPr>
              <a:grpSpLocks/>
            </p:cNvGrpSpPr>
            <p:nvPr/>
          </p:nvGrpSpPr>
          <p:grpSpPr bwMode="auto">
            <a:xfrm>
              <a:off x="2995" y="1353"/>
              <a:ext cx="347" cy="346"/>
              <a:chOff x="2131" y="3370"/>
              <a:chExt cx="347" cy="346"/>
            </a:xfrm>
          </p:grpSpPr>
          <p:sp>
            <p:nvSpPr>
              <p:cNvPr id="38179" name="Freeform 131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180" name="Rectangle 131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181" name="Freeform 131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182" name="Rectangle 131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183" name="Freeform 131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184" name="Freeform 132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185" name="Group 1321"/>
            <p:cNvGrpSpPr>
              <a:grpSpLocks/>
            </p:cNvGrpSpPr>
            <p:nvPr/>
          </p:nvGrpSpPr>
          <p:grpSpPr bwMode="auto">
            <a:xfrm>
              <a:off x="2880" y="1469"/>
              <a:ext cx="347" cy="346"/>
              <a:chOff x="2131" y="3370"/>
              <a:chExt cx="347" cy="346"/>
            </a:xfrm>
          </p:grpSpPr>
          <p:sp>
            <p:nvSpPr>
              <p:cNvPr id="38186" name="Freeform 132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187" name="Rectangle 132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188" name="Freeform 132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189" name="Rectangle 132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190" name="Freeform 132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191" name="Freeform 132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192" name="Group 1328"/>
            <p:cNvGrpSpPr>
              <a:grpSpLocks/>
            </p:cNvGrpSpPr>
            <p:nvPr/>
          </p:nvGrpSpPr>
          <p:grpSpPr bwMode="auto">
            <a:xfrm>
              <a:off x="2765" y="1584"/>
              <a:ext cx="347" cy="346"/>
              <a:chOff x="2131" y="3370"/>
              <a:chExt cx="347" cy="346"/>
            </a:xfrm>
          </p:grpSpPr>
          <p:sp>
            <p:nvSpPr>
              <p:cNvPr id="38193" name="Freeform 132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194" name="Rectangle 133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195" name="Freeform 133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196" name="Rectangle 133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197" name="Freeform 133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198" name="Freeform 133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199" name="Group 1335"/>
            <p:cNvGrpSpPr>
              <a:grpSpLocks/>
            </p:cNvGrpSpPr>
            <p:nvPr/>
          </p:nvGrpSpPr>
          <p:grpSpPr bwMode="auto">
            <a:xfrm>
              <a:off x="2650" y="1699"/>
              <a:ext cx="347" cy="346"/>
              <a:chOff x="2131" y="3370"/>
              <a:chExt cx="347" cy="346"/>
            </a:xfrm>
          </p:grpSpPr>
          <p:sp>
            <p:nvSpPr>
              <p:cNvPr id="38200" name="Freeform 133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201" name="Rectangle 133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202" name="Freeform 133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203" name="Rectangle 133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204" name="Freeform 134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205" name="Freeform 134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206" name="Group 1342"/>
            <p:cNvGrpSpPr>
              <a:grpSpLocks/>
            </p:cNvGrpSpPr>
            <p:nvPr/>
          </p:nvGrpSpPr>
          <p:grpSpPr bwMode="auto">
            <a:xfrm>
              <a:off x="2534" y="1814"/>
              <a:ext cx="347" cy="346"/>
              <a:chOff x="2131" y="3370"/>
              <a:chExt cx="347" cy="346"/>
            </a:xfrm>
          </p:grpSpPr>
          <p:sp>
            <p:nvSpPr>
              <p:cNvPr id="38207" name="Freeform 134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208" name="Rectangle 134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209" name="Freeform 134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210" name="Rectangle 134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211" name="Freeform 134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212" name="Freeform 134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213" name="Group 1349"/>
            <p:cNvGrpSpPr>
              <a:grpSpLocks/>
            </p:cNvGrpSpPr>
            <p:nvPr/>
          </p:nvGrpSpPr>
          <p:grpSpPr bwMode="auto">
            <a:xfrm>
              <a:off x="3110" y="1008"/>
              <a:ext cx="347" cy="346"/>
              <a:chOff x="2131" y="3370"/>
              <a:chExt cx="347" cy="346"/>
            </a:xfrm>
          </p:grpSpPr>
          <p:sp>
            <p:nvSpPr>
              <p:cNvPr id="38214" name="Freeform 135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215" name="Rectangle 135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216" name="Freeform 135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217" name="Rectangle 135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218" name="Freeform 135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219" name="Freeform 135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220" name="Group 1356"/>
            <p:cNvGrpSpPr>
              <a:grpSpLocks/>
            </p:cNvGrpSpPr>
            <p:nvPr/>
          </p:nvGrpSpPr>
          <p:grpSpPr bwMode="auto">
            <a:xfrm>
              <a:off x="2995" y="1123"/>
              <a:ext cx="347" cy="346"/>
              <a:chOff x="2131" y="3370"/>
              <a:chExt cx="347" cy="346"/>
            </a:xfrm>
          </p:grpSpPr>
          <p:sp>
            <p:nvSpPr>
              <p:cNvPr id="38221" name="Freeform 135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222" name="Rectangle 135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223" name="Freeform 135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224" name="Rectangle 136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225" name="Freeform 136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226" name="Freeform 136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227" name="Group 1363"/>
            <p:cNvGrpSpPr>
              <a:grpSpLocks/>
            </p:cNvGrpSpPr>
            <p:nvPr/>
          </p:nvGrpSpPr>
          <p:grpSpPr bwMode="auto">
            <a:xfrm>
              <a:off x="2880" y="1239"/>
              <a:ext cx="347" cy="346"/>
              <a:chOff x="2131" y="3370"/>
              <a:chExt cx="347" cy="346"/>
            </a:xfrm>
          </p:grpSpPr>
          <p:sp>
            <p:nvSpPr>
              <p:cNvPr id="38228" name="Freeform 136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229" name="Rectangle 136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230" name="Freeform 136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231" name="Rectangle 136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232" name="Freeform 136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233" name="Freeform 136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234" name="Group 1370"/>
            <p:cNvGrpSpPr>
              <a:grpSpLocks/>
            </p:cNvGrpSpPr>
            <p:nvPr/>
          </p:nvGrpSpPr>
          <p:grpSpPr bwMode="auto">
            <a:xfrm>
              <a:off x="2765" y="1354"/>
              <a:ext cx="347" cy="346"/>
              <a:chOff x="2131" y="3370"/>
              <a:chExt cx="347" cy="346"/>
            </a:xfrm>
          </p:grpSpPr>
          <p:sp>
            <p:nvSpPr>
              <p:cNvPr id="38235" name="Freeform 137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236" name="Rectangle 137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237" name="Freeform 137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238" name="Rectangle 137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239" name="Freeform 137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240" name="Freeform 137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241" name="Group 1377"/>
            <p:cNvGrpSpPr>
              <a:grpSpLocks/>
            </p:cNvGrpSpPr>
            <p:nvPr/>
          </p:nvGrpSpPr>
          <p:grpSpPr bwMode="auto">
            <a:xfrm>
              <a:off x="2650" y="1469"/>
              <a:ext cx="347" cy="346"/>
              <a:chOff x="2131" y="3370"/>
              <a:chExt cx="347" cy="346"/>
            </a:xfrm>
          </p:grpSpPr>
          <p:sp>
            <p:nvSpPr>
              <p:cNvPr id="38242" name="Freeform 137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243" name="Rectangle 137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244" name="Freeform 138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245" name="Rectangle 138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246" name="Freeform 138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247" name="Freeform 138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248" name="Group 1384"/>
            <p:cNvGrpSpPr>
              <a:grpSpLocks/>
            </p:cNvGrpSpPr>
            <p:nvPr/>
          </p:nvGrpSpPr>
          <p:grpSpPr bwMode="auto">
            <a:xfrm>
              <a:off x="2534" y="1584"/>
              <a:ext cx="347" cy="346"/>
              <a:chOff x="2131" y="3370"/>
              <a:chExt cx="347" cy="346"/>
            </a:xfrm>
          </p:grpSpPr>
          <p:sp>
            <p:nvSpPr>
              <p:cNvPr id="38249" name="Freeform 138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250" name="Rectangle 138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251" name="Freeform 138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252" name="Rectangle 138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253" name="Freeform 138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254" name="Freeform 139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255" name="Group 1391"/>
            <p:cNvGrpSpPr>
              <a:grpSpLocks/>
            </p:cNvGrpSpPr>
            <p:nvPr/>
          </p:nvGrpSpPr>
          <p:grpSpPr bwMode="auto">
            <a:xfrm>
              <a:off x="3110" y="778"/>
              <a:ext cx="347" cy="346"/>
              <a:chOff x="2131" y="3370"/>
              <a:chExt cx="347" cy="346"/>
            </a:xfrm>
          </p:grpSpPr>
          <p:sp>
            <p:nvSpPr>
              <p:cNvPr id="38256" name="Freeform 139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257" name="Rectangle 139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258" name="Freeform 139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259" name="Rectangle 139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260" name="Freeform 139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261" name="Freeform 139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262" name="Group 1398"/>
            <p:cNvGrpSpPr>
              <a:grpSpLocks/>
            </p:cNvGrpSpPr>
            <p:nvPr/>
          </p:nvGrpSpPr>
          <p:grpSpPr bwMode="auto">
            <a:xfrm>
              <a:off x="2995" y="893"/>
              <a:ext cx="347" cy="346"/>
              <a:chOff x="2131" y="3370"/>
              <a:chExt cx="347" cy="346"/>
            </a:xfrm>
          </p:grpSpPr>
          <p:sp>
            <p:nvSpPr>
              <p:cNvPr id="38263" name="Freeform 139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264" name="Rectangle 140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265" name="Freeform 140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266" name="Rectangle 140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267" name="Freeform 140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268" name="Freeform 140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269" name="Group 1405"/>
            <p:cNvGrpSpPr>
              <a:grpSpLocks/>
            </p:cNvGrpSpPr>
            <p:nvPr/>
          </p:nvGrpSpPr>
          <p:grpSpPr bwMode="auto">
            <a:xfrm>
              <a:off x="2880" y="1009"/>
              <a:ext cx="347" cy="346"/>
              <a:chOff x="2131" y="3370"/>
              <a:chExt cx="347" cy="346"/>
            </a:xfrm>
          </p:grpSpPr>
          <p:sp>
            <p:nvSpPr>
              <p:cNvPr id="38270" name="Freeform 140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271" name="Rectangle 140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272" name="Freeform 140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273" name="Rectangle 140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274" name="Freeform 141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275" name="Freeform 141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276" name="Group 1412"/>
            <p:cNvGrpSpPr>
              <a:grpSpLocks/>
            </p:cNvGrpSpPr>
            <p:nvPr/>
          </p:nvGrpSpPr>
          <p:grpSpPr bwMode="auto">
            <a:xfrm>
              <a:off x="2765" y="1124"/>
              <a:ext cx="347" cy="346"/>
              <a:chOff x="2131" y="3370"/>
              <a:chExt cx="347" cy="346"/>
            </a:xfrm>
          </p:grpSpPr>
          <p:sp>
            <p:nvSpPr>
              <p:cNvPr id="38277" name="Freeform 141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278" name="Rectangle 141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279" name="Freeform 141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280" name="Rectangle 141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281" name="Freeform 141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282" name="Freeform 141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283" name="Group 1419"/>
            <p:cNvGrpSpPr>
              <a:grpSpLocks/>
            </p:cNvGrpSpPr>
            <p:nvPr/>
          </p:nvGrpSpPr>
          <p:grpSpPr bwMode="auto">
            <a:xfrm>
              <a:off x="2650" y="1239"/>
              <a:ext cx="347" cy="346"/>
              <a:chOff x="2131" y="3370"/>
              <a:chExt cx="347" cy="346"/>
            </a:xfrm>
          </p:grpSpPr>
          <p:sp>
            <p:nvSpPr>
              <p:cNvPr id="38284" name="Freeform 142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285" name="Rectangle 142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286" name="Freeform 142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287" name="Rectangle 142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288" name="Freeform 142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289" name="Freeform 142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290" name="Group 1426"/>
            <p:cNvGrpSpPr>
              <a:grpSpLocks/>
            </p:cNvGrpSpPr>
            <p:nvPr/>
          </p:nvGrpSpPr>
          <p:grpSpPr bwMode="auto">
            <a:xfrm>
              <a:off x="2534" y="1354"/>
              <a:ext cx="347" cy="346"/>
              <a:chOff x="2131" y="3370"/>
              <a:chExt cx="347" cy="346"/>
            </a:xfrm>
          </p:grpSpPr>
          <p:sp>
            <p:nvSpPr>
              <p:cNvPr id="38291" name="Freeform 142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292" name="Rectangle 142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293" name="Freeform 142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294" name="Rectangle 143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295" name="Freeform 143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296" name="Freeform 143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297" name="Group 1433"/>
            <p:cNvGrpSpPr>
              <a:grpSpLocks/>
            </p:cNvGrpSpPr>
            <p:nvPr/>
          </p:nvGrpSpPr>
          <p:grpSpPr bwMode="auto">
            <a:xfrm>
              <a:off x="3110" y="547"/>
              <a:ext cx="347" cy="346"/>
              <a:chOff x="2131" y="3370"/>
              <a:chExt cx="347" cy="346"/>
            </a:xfrm>
          </p:grpSpPr>
          <p:sp>
            <p:nvSpPr>
              <p:cNvPr id="38298" name="Freeform 143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299" name="Rectangle 143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300" name="Freeform 143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301" name="Rectangle 143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302" name="Freeform 143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303" name="Freeform 143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304" name="Group 1440"/>
            <p:cNvGrpSpPr>
              <a:grpSpLocks/>
            </p:cNvGrpSpPr>
            <p:nvPr/>
          </p:nvGrpSpPr>
          <p:grpSpPr bwMode="auto">
            <a:xfrm>
              <a:off x="2995" y="662"/>
              <a:ext cx="347" cy="346"/>
              <a:chOff x="2131" y="3370"/>
              <a:chExt cx="347" cy="346"/>
            </a:xfrm>
          </p:grpSpPr>
          <p:sp>
            <p:nvSpPr>
              <p:cNvPr id="38305" name="Freeform 144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306" name="Rectangle 144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307" name="Freeform 144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308" name="Rectangle 144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309" name="Freeform 144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310" name="Freeform 144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311" name="Group 1447"/>
            <p:cNvGrpSpPr>
              <a:grpSpLocks/>
            </p:cNvGrpSpPr>
            <p:nvPr/>
          </p:nvGrpSpPr>
          <p:grpSpPr bwMode="auto">
            <a:xfrm>
              <a:off x="2880" y="778"/>
              <a:ext cx="347" cy="346"/>
              <a:chOff x="2131" y="3370"/>
              <a:chExt cx="347" cy="346"/>
            </a:xfrm>
          </p:grpSpPr>
          <p:sp>
            <p:nvSpPr>
              <p:cNvPr id="38312" name="Freeform 144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313" name="Rectangle 144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314" name="Freeform 145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315" name="Rectangle 145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316" name="Freeform 145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317" name="Freeform 145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318" name="Group 1454"/>
            <p:cNvGrpSpPr>
              <a:grpSpLocks/>
            </p:cNvGrpSpPr>
            <p:nvPr/>
          </p:nvGrpSpPr>
          <p:grpSpPr bwMode="auto">
            <a:xfrm>
              <a:off x="2765" y="893"/>
              <a:ext cx="347" cy="346"/>
              <a:chOff x="2131" y="3370"/>
              <a:chExt cx="347" cy="346"/>
            </a:xfrm>
          </p:grpSpPr>
          <p:sp>
            <p:nvSpPr>
              <p:cNvPr id="38319" name="Freeform 145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320" name="Rectangle 145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321" name="Freeform 145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322" name="Rectangle 145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323" name="Freeform 145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324" name="Freeform 146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325" name="Group 1461"/>
            <p:cNvGrpSpPr>
              <a:grpSpLocks/>
            </p:cNvGrpSpPr>
            <p:nvPr/>
          </p:nvGrpSpPr>
          <p:grpSpPr bwMode="auto">
            <a:xfrm>
              <a:off x="2650" y="1008"/>
              <a:ext cx="347" cy="346"/>
              <a:chOff x="2131" y="3370"/>
              <a:chExt cx="347" cy="346"/>
            </a:xfrm>
          </p:grpSpPr>
          <p:sp>
            <p:nvSpPr>
              <p:cNvPr id="38326" name="Freeform 146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327" name="Rectangle 146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328" name="Freeform 146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329" name="Rectangle 146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330" name="Freeform 146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331" name="Freeform 146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332" name="Group 1468"/>
            <p:cNvGrpSpPr>
              <a:grpSpLocks/>
            </p:cNvGrpSpPr>
            <p:nvPr/>
          </p:nvGrpSpPr>
          <p:grpSpPr bwMode="auto">
            <a:xfrm>
              <a:off x="2534" y="1123"/>
              <a:ext cx="347" cy="346"/>
              <a:chOff x="2131" y="3370"/>
              <a:chExt cx="347" cy="346"/>
            </a:xfrm>
          </p:grpSpPr>
          <p:sp>
            <p:nvSpPr>
              <p:cNvPr id="38333" name="Freeform 146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334" name="Rectangle 147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335" name="Freeform 147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336" name="Rectangle 147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337" name="Freeform 147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338" name="Freeform 147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339" name="Group 1475"/>
            <p:cNvGrpSpPr>
              <a:grpSpLocks/>
            </p:cNvGrpSpPr>
            <p:nvPr/>
          </p:nvGrpSpPr>
          <p:grpSpPr bwMode="auto">
            <a:xfrm>
              <a:off x="3110" y="317"/>
              <a:ext cx="347" cy="346"/>
              <a:chOff x="2131" y="3370"/>
              <a:chExt cx="347" cy="346"/>
            </a:xfrm>
          </p:grpSpPr>
          <p:sp>
            <p:nvSpPr>
              <p:cNvPr id="38340" name="Freeform 147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341" name="Rectangle 147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342" name="Freeform 147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343" name="Rectangle 147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344" name="Freeform 148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345" name="Freeform 148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346" name="Group 1482"/>
            <p:cNvGrpSpPr>
              <a:grpSpLocks/>
            </p:cNvGrpSpPr>
            <p:nvPr/>
          </p:nvGrpSpPr>
          <p:grpSpPr bwMode="auto">
            <a:xfrm>
              <a:off x="2995" y="432"/>
              <a:ext cx="347" cy="346"/>
              <a:chOff x="2131" y="3370"/>
              <a:chExt cx="347" cy="346"/>
            </a:xfrm>
          </p:grpSpPr>
          <p:sp>
            <p:nvSpPr>
              <p:cNvPr id="38347" name="Freeform 148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348" name="Rectangle 148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349" name="Freeform 148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350" name="Rectangle 148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351" name="Freeform 148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352" name="Freeform 148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353" name="Group 1489"/>
            <p:cNvGrpSpPr>
              <a:grpSpLocks/>
            </p:cNvGrpSpPr>
            <p:nvPr/>
          </p:nvGrpSpPr>
          <p:grpSpPr bwMode="auto">
            <a:xfrm>
              <a:off x="2880" y="548"/>
              <a:ext cx="347" cy="346"/>
              <a:chOff x="2131" y="3370"/>
              <a:chExt cx="347" cy="346"/>
            </a:xfrm>
          </p:grpSpPr>
          <p:sp>
            <p:nvSpPr>
              <p:cNvPr id="38354" name="Freeform 149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355" name="Rectangle 149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356" name="Freeform 149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357" name="Rectangle 149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358" name="Freeform 149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359" name="Freeform 149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360" name="Group 1496"/>
            <p:cNvGrpSpPr>
              <a:grpSpLocks/>
            </p:cNvGrpSpPr>
            <p:nvPr/>
          </p:nvGrpSpPr>
          <p:grpSpPr bwMode="auto">
            <a:xfrm>
              <a:off x="2765" y="663"/>
              <a:ext cx="347" cy="346"/>
              <a:chOff x="2131" y="3370"/>
              <a:chExt cx="347" cy="346"/>
            </a:xfrm>
          </p:grpSpPr>
          <p:sp>
            <p:nvSpPr>
              <p:cNvPr id="38361" name="Freeform 149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362" name="Rectangle 149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363" name="Freeform 149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364" name="Rectangle 150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365" name="Freeform 150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366" name="Freeform 150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367" name="Group 1503"/>
            <p:cNvGrpSpPr>
              <a:grpSpLocks/>
            </p:cNvGrpSpPr>
            <p:nvPr/>
          </p:nvGrpSpPr>
          <p:grpSpPr bwMode="auto">
            <a:xfrm>
              <a:off x="2650" y="778"/>
              <a:ext cx="347" cy="346"/>
              <a:chOff x="2131" y="3370"/>
              <a:chExt cx="347" cy="346"/>
            </a:xfrm>
          </p:grpSpPr>
          <p:sp>
            <p:nvSpPr>
              <p:cNvPr id="38368" name="Freeform 150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369" name="Rectangle 150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370" name="Freeform 150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371" name="Rectangle 150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372" name="Freeform 150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373" name="Freeform 150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374" name="Group 1510"/>
            <p:cNvGrpSpPr>
              <a:grpSpLocks/>
            </p:cNvGrpSpPr>
            <p:nvPr/>
          </p:nvGrpSpPr>
          <p:grpSpPr bwMode="auto">
            <a:xfrm>
              <a:off x="2534" y="893"/>
              <a:ext cx="347" cy="346"/>
              <a:chOff x="2131" y="3370"/>
              <a:chExt cx="347" cy="346"/>
            </a:xfrm>
          </p:grpSpPr>
          <p:sp>
            <p:nvSpPr>
              <p:cNvPr id="38375" name="Freeform 151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376" name="Rectangle 151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377" name="Freeform 151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378" name="Rectangle 151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379" name="Freeform 151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380" name="Freeform 151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grpSp>
        <p:nvGrpSpPr>
          <p:cNvPr id="38416" name="Group 1552"/>
          <p:cNvGrpSpPr>
            <a:grpSpLocks/>
          </p:cNvGrpSpPr>
          <p:nvPr/>
        </p:nvGrpSpPr>
        <p:grpSpPr bwMode="auto">
          <a:xfrm>
            <a:off x="3840163" y="5257800"/>
            <a:ext cx="550862" cy="549275"/>
            <a:chOff x="2131" y="3370"/>
            <a:chExt cx="347" cy="346"/>
          </a:xfrm>
        </p:grpSpPr>
        <p:sp>
          <p:nvSpPr>
            <p:cNvPr id="38417" name="Freeform 155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418" name="Rectangle 1554"/>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419" name="Freeform 155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420" name="Rectangle 1556"/>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421" name="Freeform 155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422" name="Freeform 155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409" name="Group 1545"/>
          <p:cNvGrpSpPr>
            <a:grpSpLocks/>
          </p:cNvGrpSpPr>
          <p:nvPr/>
        </p:nvGrpSpPr>
        <p:grpSpPr bwMode="auto">
          <a:xfrm>
            <a:off x="4206875" y="5257800"/>
            <a:ext cx="550863" cy="549275"/>
            <a:chOff x="2131" y="3370"/>
            <a:chExt cx="347" cy="346"/>
          </a:xfrm>
        </p:grpSpPr>
        <p:sp>
          <p:nvSpPr>
            <p:cNvPr id="38410" name="Freeform 154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411" name="Rectangle 1547"/>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412" name="Freeform 154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413" name="Rectangle 1549"/>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414" name="Freeform 155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415" name="Freeform 155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402" name="Group 1538"/>
          <p:cNvGrpSpPr>
            <a:grpSpLocks/>
          </p:cNvGrpSpPr>
          <p:nvPr/>
        </p:nvGrpSpPr>
        <p:grpSpPr bwMode="auto">
          <a:xfrm>
            <a:off x="4570413" y="5257800"/>
            <a:ext cx="550862" cy="549275"/>
            <a:chOff x="2131" y="3370"/>
            <a:chExt cx="347" cy="346"/>
          </a:xfrm>
        </p:grpSpPr>
        <p:sp>
          <p:nvSpPr>
            <p:cNvPr id="38403" name="Freeform 153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404" name="Rectangle 1540"/>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405" name="Freeform 154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406" name="Rectangle 1542"/>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407" name="Freeform 154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408" name="Freeform 154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388" name="Group 1524"/>
          <p:cNvGrpSpPr>
            <a:grpSpLocks/>
          </p:cNvGrpSpPr>
          <p:nvPr/>
        </p:nvGrpSpPr>
        <p:grpSpPr bwMode="auto">
          <a:xfrm>
            <a:off x="3657600" y="5440363"/>
            <a:ext cx="550863" cy="549275"/>
            <a:chOff x="2131" y="3370"/>
            <a:chExt cx="347" cy="346"/>
          </a:xfrm>
        </p:grpSpPr>
        <p:sp>
          <p:nvSpPr>
            <p:cNvPr id="38389" name="Freeform 152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390" name="Rectangle 1526"/>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391" name="Freeform 152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392" name="Rectangle 1528"/>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393" name="Freeform 152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394" name="Freeform 153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381" name="Group 1517"/>
          <p:cNvGrpSpPr>
            <a:grpSpLocks/>
          </p:cNvGrpSpPr>
          <p:nvPr/>
        </p:nvGrpSpPr>
        <p:grpSpPr bwMode="auto">
          <a:xfrm>
            <a:off x="4022725" y="5440363"/>
            <a:ext cx="550863" cy="549275"/>
            <a:chOff x="2131" y="3370"/>
            <a:chExt cx="347" cy="346"/>
          </a:xfrm>
        </p:grpSpPr>
        <p:sp>
          <p:nvSpPr>
            <p:cNvPr id="38382" name="Freeform 151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383" name="Rectangle 1519"/>
            <p:cNvSpPr>
              <a:spLocks noChangeArrowheads="1"/>
            </p:cNvSpPr>
            <p:nvPr/>
          </p:nvSpPr>
          <p:spPr bwMode="auto">
            <a:xfrm>
              <a:off x="2247" y="3370"/>
              <a:ext cx="231" cy="231"/>
            </a:xfrm>
            <a:prstGeom prst="rect">
              <a:avLst/>
            </a:prstGeom>
            <a:solidFill>
              <a:srgbClr val="00FF00"/>
            </a:solidFill>
            <a:ln w="12700">
              <a:solidFill>
                <a:srgbClr val="0033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384" name="Freeform 152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385" name="Rectangle 1521"/>
            <p:cNvSpPr>
              <a:spLocks noChangeArrowheads="1"/>
            </p:cNvSpPr>
            <p:nvPr/>
          </p:nvSpPr>
          <p:spPr bwMode="auto">
            <a:xfrm>
              <a:off x="2131" y="3485"/>
              <a:ext cx="231" cy="231"/>
            </a:xfrm>
            <a:prstGeom prst="rect">
              <a:avLst/>
            </a:prstGeom>
            <a:solidFill>
              <a:srgbClr val="00FF00"/>
            </a:solidFill>
            <a:ln w="12700">
              <a:solidFill>
                <a:srgbClr val="0033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386" name="Freeform 152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387" name="Freeform 152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395" name="Group 1531"/>
          <p:cNvGrpSpPr>
            <a:grpSpLocks/>
          </p:cNvGrpSpPr>
          <p:nvPr/>
        </p:nvGrpSpPr>
        <p:grpSpPr bwMode="auto">
          <a:xfrm>
            <a:off x="4389438" y="5440363"/>
            <a:ext cx="550862" cy="549275"/>
            <a:chOff x="2131" y="3370"/>
            <a:chExt cx="347" cy="346"/>
          </a:xfrm>
        </p:grpSpPr>
        <p:sp>
          <p:nvSpPr>
            <p:cNvPr id="38396" name="Freeform 153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397" name="Rectangle 1533"/>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398" name="Freeform 153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399" name="Rectangle 1535"/>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400" name="Freeform 153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401" name="Freeform 153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8388"/>
                                        </p:tgtEl>
                                        <p:attrNameLst>
                                          <p:attrName>style.visibility</p:attrName>
                                        </p:attrNameLst>
                                      </p:cBhvr>
                                      <p:to>
                                        <p:strVal val="visible"/>
                                      </p:to>
                                    </p:set>
                                    <p:animEffect transition="in" filter="fade">
                                      <p:cBhvr>
                                        <p:cTn id="7" dur="500"/>
                                        <p:tgtEl>
                                          <p:spTgt spid="38388"/>
                                        </p:tgtEl>
                                      </p:cBhvr>
                                    </p:animEffect>
                                  </p:childTnLst>
                                </p:cTn>
                              </p:par>
                              <p:par>
                                <p:cTn id="8" presetID="10" presetClass="entr" presetSubtype="0" fill="hold" nodeType="withEffect">
                                  <p:stCondLst>
                                    <p:cond delay="0"/>
                                  </p:stCondLst>
                                  <p:childTnLst>
                                    <p:set>
                                      <p:cBhvr>
                                        <p:cTn id="9" dur="1" fill="hold">
                                          <p:stCondLst>
                                            <p:cond delay="0"/>
                                          </p:stCondLst>
                                        </p:cTn>
                                        <p:tgtEl>
                                          <p:spTgt spid="38416"/>
                                        </p:tgtEl>
                                        <p:attrNameLst>
                                          <p:attrName>style.visibility</p:attrName>
                                        </p:attrNameLst>
                                      </p:cBhvr>
                                      <p:to>
                                        <p:strVal val="visible"/>
                                      </p:to>
                                    </p:set>
                                    <p:animEffect transition="in" filter="fade">
                                      <p:cBhvr>
                                        <p:cTn id="10" dur="500"/>
                                        <p:tgtEl>
                                          <p:spTgt spid="38416"/>
                                        </p:tgtEl>
                                      </p:cBhvr>
                                    </p:animEffect>
                                  </p:childTnLst>
                                </p:cTn>
                              </p:par>
                              <p:par>
                                <p:cTn id="11" presetID="10" presetClass="entr" presetSubtype="0" fill="hold" nodeType="withEffect">
                                  <p:stCondLst>
                                    <p:cond delay="0"/>
                                  </p:stCondLst>
                                  <p:childTnLst>
                                    <p:set>
                                      <p:cBhvr>
                                        <p:cTn id="12" dur="1" fill="hold">
                                          <p:stCondLst>
                                            <p:cond delay="0"/>
                                          </p:stCondLst>
                                        </p:cTn>
                                        <p:tgtEl>
                                          <p:spTgt spid="38409"/>
                                        </p:tgtEl>
                                        <p:attrNameLst>
                                          <p:attrName>style.visibility</p:attrName>
                                        </p:attrNameLst>
                                      </p:cBhvr>
                                      <p:to>
                                        <p:strVal val="visible"/>
                                      </p:to>
                                    </p:set>
                                    <p:animEffect transition="in" filter="fade">
                                      <p:cBhvr>
                                        <p:cTn id="13" dur="500"/>
                                        <p:tgtEl>
                                          <p:spTgt spid="38409"/>
                                        </p:tgtEl>
                                      </p:cBhvr>
                                    </p:animEffect>
                                  </p:childTnLst>
                                </p:cTn>
                              </p:par>
                              <p:par>
                                <p:cTn id="14" presetID="10" presetClass="entr" presetSubtype="0" fill="hold" nodeType="withEffect">
                                  <p:stCondLst>
                                    <p:cond delay="0"/>
                                  </p:stCondLst>
                                  <p:childTnLst>
                                    <p:set>
                                      <p:cBhvr>
                                        <p:cTn id="15" dur="1" fill="hold">
                                          <p:stCondLst>
                                            <p:cond delay="0"/>
                                          </p:stCondLst>
                                        </p:cTn>
                                        <p:tgtEl>
                                          <p:spTgt spid="38402"/>
                                        </p:tgtEl>
                                        <p:attrNameLst>
                                          <p:attrName>style.visibility</p:attrName>
                                        </p:attrNameLst>
                                      </p:cBhvr>
                                      <p:to>
                                        <p:strVal val="visible"/>
                                      </p:to>
                                    </p:set>
                                    <p:animEffect transition="in" filter="fade">
                                      <p:cBhvr>
                                        <p:cTn id="16" dur="500"/>
                                        <p:tgtEl>
                                          <p:spTgt spid="38402"/>
                                        </p:tgtEl>
                                      </p:cBhvr>
                                    </p:animEffect>
                                  </p:childTnLst>
                                </p:cTn>
                              </p:par>
                              <p:par>
                                <p:cTn id="17" presetID="10" presetClass="entr" presetSubtype="0" fill="hold" nodeType="withEffect">
                                  <p:stCondLst>
                                    <p:cond delay="0"/>
                                  </p:stCondLst>
                                  <p:childTnLst>
                                    <p:set>
                                      <p:cBhvr>
                                        <p:cTn id="18" dur="1" fill="hold">
                                          <p:stCondLst>
                                            <p:cond delay="0"/>
                                          </p:stCondLst>
                                        </p:cTn>
                                        <p:tgtEl>
                                          <p:spTgt spid="38395"/>
                                        </p:tgtEl>
                                        <p:attrNameLst>
                                          <p:attrName>style.visibility</p:attrName>
                                        </p:attrNameLst>
                                      </p:cBhvr>
                                      <p:to>
                                        <p:strVal val="visible"/>
                                      </p:to>
                                    </p:set>
                                    <p:animEffect transition="in" filter="fade">
                                      <p:cBhvr>
                                        <p:cTn id="19" dur="500"/>
                                        <p:tgtEl>
                                          <p:spTgt spid="38395"/>
                                        </p:tgtEl>
                                      </p:cBhvr>
                                    </p:animEffect>
                                  </p:childTnLst>
                                </p:cTn>
                              </p:par>
                            </p:childTnLst>
                          </p:cTn>
                        </p:par>
                        <p:par>
                          <p:cTn id="20" fill="hold" nodeType="afterGroup">
                            <p:stCondLst>
                              <p:cond delay="500"/>
                            </p:stCondLst>
                            <p:childTnLst>
                              <p:par>
                                <p:cTn id="21" presetID="10" presetClass="exit" presetSubtype="0" fill="hold" nodeType="afterEffect">
                                  <p:stCondLst>
                                    <p:cond delay="0"/>
                                  </p:stCondLst>
                                  <p:childTnLst>
                                    <p:animEffect transition="out" filter="fade">
                                      <p:cBhvr>
                                        <p:cTn id="22" dur="500"/>
                                        <p:tgtEl>
                                          <p:spTgt spid="38388"/>
                                        </p:tgtEl>
                                      </p:cBhvr>
                                    </p:animEffect>
                                    <p:set>
                                      <p:cBhvr>
                                        <p:cTn id="23" dur="1" fill="hold">
                                          <p:stCondLst>
                                            <p:cond delay="499"/>
                                          </p:stCondLst>
                                        </p:cTn>
                                        <p:tgtEl>
                                          <p:spTgt spid="38388"/>
                                        </p:tgtEl>
                                        <p:attrNameLst>
                                          <p:attrName>style.visibility</p:attrName>
                                        </p:attrNameLst>
                                      </p:cBhvr>
                                      <p:to>
                                        <p:strVal val="hidden"/>
                                      </p:to>
                                    </p:set>
                                  </p:childTnLst>
                                </p:cTn>
                              </p:par>
                              <p:par>
                                <p:cTn id="24" presetID="10" presetClass="exit" presetSubtype="0" fill="hold" nodeType="withEffect">
                                  <p:stCondLst>
                                    <p:cond delay="0"/>
                                  </p:stCondLst>
                                  <p:childTnLst>
                                    <p:animEffect transition="out" filter="fade">
                                      <p:cBhvr>
                                        <p:cTn id="25" dur="500"/>
                                        <p:tgtEl>
                                          <p:spTgt spid="38416"/>
                                        </p:tgtEl>
                                      </p:cBhvr>
                                    </p:animEffect>
                                    <p:set>
                                      <p:cBhvr>
                                        <p:cTn id="26" dur="1" fill="hold">
                                          <p:stCondLst>
                                            <p:cond delay="499"/>
                                          </p:stCondLst>
                                        </p:cTn>
                                        <p:tgtEl>
                                          <p:spTgt spid="38416"/>
                                        </p:tgtEl>
                                        <p:attrNameLst>
                                          <p:attrName>style.visibility</p:attrName>
                                        </p:attrNameLst>
                                      </p:cBhvr>
                                      <p:to>
                                        <p:strVal val="hidden"/>
                                      </p:to>
                                    </p:set>
                                  </p:childTnLst>
                                </p:cTn>
                              </p:par>
                              <p:par>
                                <p:cTn id="27" presetID="10" presetClass="exit" presetSubtype="0" fill="hold" nodeType="withEffect">
                                  <p:stCondLst>
                                    <p:cond delay="0"/>
                                  </p:stCondLst>
                                  <p:childTnLst>
                                    <p:animEffect transition="out" filter="fade">
                                      <p:cBhvr>
                                        <p:cTn id="28" dur="500"/>
                                        <p:tgtEl>
                                          <p:spTgt spid="38409"/>
                                        </p:tgtEl>
                                      </p:cBhvr>
                                    </p:animEffect>
                                    <p:set>
                                      <p:cBhvr>
                                        <p:cTn id="29" dur="1" fill="hold">
                                          <p:stCondLst>
                                            <p:cond delay="499"/>
                                          </p:stCondLst>
                                        </p:cTn>
                                        <p:tgtEl>
                                          <p:spTgt spid="38409"/>
                                        </p:tgtEl>
                                        <p:attrNameLst>
                                          <p:attrName>style.visibility</p:attrName>
                                        </p:attrNameLst>
                                      </p:cBhvr>
                                      <p:to>
                                        <p:strVal val="hidden"/>
                                      </p:to>
                                    </p:set>
                                  </p:childTnLst>
                                </p:cTn>
                              </p:par>
                              <p:par>
                                <p:cTn id="30" presetID="10" presetClass="exit" presetSubtype="0" fill="hold" nodeType="withEffect">
                                  <p:stCondLst>
                                    <p:cond delay="0"/>
                                  </p:stCondLst>
                                  <p:childTnLst>
                                    <p:animEffect transition="out" filter="fade">
                                      <p:cBhvr>
                                        <p:cTn id="31" dur="500"/>
                                        <p:tgtEl>
                                          <p:spTgt spid="38402"/>
                                        </p:tgtEl>
                                      </p:cBhvr>
                                    </p:animEffect>
                                    <p:set>
                                      <p:cBhvr>
                                        <p:cTn id="32" dur="1" fill="hold">
                                          <p:stCondLst>
                                            <p:cond delay="499"/>
                                          </p:stCondLst>
                                        </p:cTn>
                                        <p:tgtEl>
                                          <p:spTgt spid="38402"/>
                                        </p:tgtEl>
                                        <p:attrNameLst>
                                          <p:attrName>style.visibility</p:attrName>
                                        </p:attrNameLst>
                                      </p:cBhvr>
                                      <p:to>
                                        <p:strVal val="hidden"/>
                                      </p:to>
                                    </p:set>
                                  </p:childTnLst>
                                </p:cTn>
                              </p:par>
                              <p:par>
                                <p:cTn id="33" presetID="10" presetClass="exit" presetSubtype="0" fill="hold" nodeType="withEffect">
                                  <p:stCondLst>
                                    <p:cond delay="0"/>
                                  </p:stCondLst>
                                  <p:childTnLst>
                                    <p:animEffect transition="out" filter="fade">
                                      <p:cBhvr>
                                        <p:cTn id="34" dur="500"/>
                                        <p:tgtEl>
                                          <p:spTgt spid="38395"/>
                                        </p:tgtEl>
                                      </p:cBhvr>
                                    </p:animEffect>
                                    <p:set>
                                      <p:cBhvr>
                                        <p:cTn id="35" dur="1" fill="hold">
                                          <p:stCondLst>
                                            <p:cond delay="499"/>
                                          </p:stCondLst>
                                        </p:cTn>
                                        <p:tgtEl>
                                          <p:spTgt spid="3839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914" name="Group 2"/>
          <p:cNvGrpSpPr>
            <a:grpSpLocks/>
          </p:cNvGrpSpPr>
          <p:nvPr/>
        </p:nvGrpSpPr>
        <p:grpSpPr bwMode="auto">
          <a:xfrm>
            <a:off x="3656013" y="503238"/>
            <a:ext cx="1465262" cy="5486400"/>
            <a:chOff x="2534" y="317"/>
            <a:chExt cx="923" cy="3456"/>
          </a:xfrm>
        </p:grpSpPr>
        <p:grpSp>
          <p:nvGrpSpPr>
            <p:cNvPr id="38915" name="Group 3"/>
            <p:cNvGrpSpPr>
              <a:grpSpLocks/>
            </p:cNvGrpSpPr>
            <p:nvPr/>
          </p:nvGrpSpPr>
          <p:grpSpPr bwMode="auto">
            <a:xfrm>
              <a:off x="3110" y="2851"/>
              <a:ext cx="347" cy="346"/>
              <a:chOff x="2131" y="3370"/>
              <a:chExt cx="347" cy="346"/>
            </a:xfrm>
          </p:grpSpPr>
          <p:sp>
            <p:nvSpPr>
              <p:cNvPr id="38916" name="Freeform 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917" name="Rectangle 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918" name="Freeform 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919" name="Rectangle 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920" name="Freeform 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921" name="Freeform 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922" name="Group 10"/>
            <p:cNvGrpSpPr>
              <a:grpSpLocks/>
            </p:cNvGrpSpPr>
            <p:nvPr/>
          </p:nvGrpSpPr>
          <p:grpSpPr bwMode="auto">
            <a:xfrm>
              <a:off x="2995" y="2966"/>
              <a:ext cx="347" cy="346"/>
              <a:chOff x="2131" y="3370"/>
              <a:chExt cx="347" cy="346"/>
            </a:xfrm>
          </p:grpSpPr>
          <p:sp>
            <p:nvSpPr>
              <p:cNvPr id="38923" name="Freeform 1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924" name="Rectangle 1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925" name="Freeform 1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926" name="Rectangle 1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927" name="Freeform 1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928" name="Freeform 1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929" name="Group 17"/>
            <p:cNvGrpSpPr>
              <a:grpSpLocks/>
            </p:cNvGrpSpPr>
            <p:nvPr/>
          </p:nvGrpSpPr>
          <p:grpSpPr bwMode="auto">
            <a:xfrm>
              <a:off x="2880" y="3082"/>
              <a:ext cx="347" cy="346"/>
              <a:chOff x="2131" y="3370"/>
              <a:chExt cx="347" cy="346"/>
            </a:xfrm>
          </p:grpSpPr>
          <p:sp>
            <p:nvSpPr>
              <p:cNvPr id="38930" name="Freeform 1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931" name="Rectangle 1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932" name="Freeform 2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933" name="Rectangle 2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934" name="Freeform 2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935" name="Freeform 2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936" name="Group 24"/>
            <p:cNvGrpSpPr>
              <a:grpSpLocks/>
            </p:cNvGrpSpPr>
            <p:nvPr/>
          </p:nvGrpSpPr>
          <p:grpSpPr bwMode="auto">
            <a:xfrm>
              <a:off x="2765" y="3197"/>
              <a:ext cx="347" cy="346"/>
              <a:chOff x="2131" y="3370"/>
              <a:chExt cx="347" cy="346"/>
            </a:xfrm>
          </p:grpSpPr>
          <p:sp>
            <p:nvSpPr>
              <p:cNvPr id="38937" name="Freeform 2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938" name="Rectangle 2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939" name="Freeform 2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940" name="Rectangle 2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941" name="Freeform 2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942" name="Freeform 3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943" name="Group 31"/>
            <p:cNvGrpSpPr>
              <a:grpSpLocks/>
            </p:cNvGrpSpPr>
            <p:nvPr/>
          </p:nvGrpSpPr>
          <p:grpSpPr bwMode="auto">
            <a:xfrm>
              <a:off x="2650" y="3312"/>
              <a:ext cx="347" cy="346"/>
              <a:chOff x="2131" y="3370"/>
              <a:chExt cx="347" cy="346"/>
            </a:xfrm>
          </p:grpSpPr>
          <p:sp>
            <p:nvSpPr>
              <p:cNvPr id="38944" name="Freeform 3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945" name="Rectangle 3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946" name="Freeform 3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947" name="Rectangle 3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948" name="Freeform 3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949" name="Freeform 3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950" name="Group 38"/>
            <p:cNvGrpSpPr>
              <a:grpSpLocks/>
            </p:cNvGrpSpPr>
            <p:nvPr/>
          </p:nvGrpSpPr>
          <p:grpSpPr bwMode="auto">
            <a:xfrm>
              <a:off x="2534" y="3427"/>
              <a:ext cx="347" cy="346"/>
              <a:chOff x="2131" y="3370"/>
              <a:chExt cx="347" cy="346"/>
            </a:xfrm>
          </p:grpSpPr>
          <p:sp>
            <p:nvSpPr>
              <p:cNvPr id="38951" name="Freeform 3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952" name="Rectangle 4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953" name="Freeform 4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954" name="Rectangle 4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955" name="Freeform 4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956" name="Freeform 4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957" name="Group 45"/>
            <p:cNvGrpSpPr>
              <a:grpSpLocks/>
            </p:cNvGrpSpPr>
            <p:nvPr/>
          </p:nvGrpSpPr>
          <p:grpSpPr bwMode="auto">
            <a:xfrm>
              <a:off x="3110" y="2621"/>
              <a:ext cx="347" cy="346"/>
              <a:chOff x="2131" y="3370"/>
              <a:chExt cx="347" cy="346"/>
            </a:xfrm>
          </p:grpSpPr>
          <p:sp>
            <p:nvSpPr>
              <p:cNvPr id="38958" name="Freeform 4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959" name="Rectangle 4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960" name="Freeform 4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961" name="Rectangle 4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962" name="Freeform 5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963" name="Freeform 5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964" name="Group 52"/>
            <p:cNvGrpSpPr>
              <a:grpSpLocks/>
            </p:cNvGrpSpPr>
            <p:nvPr/>
          </p:nvGrpSpPr>
          <p:grpSpPr bwMode="auto">
            <a:xfrm>
              <a:off x="2995" y="2736"/>
              <a:ext cx="347" cy="346"/>
              <a:chOff x="2131" y="3370"/>
              <a:chExt cx="347" cy="346"/>
            </a:xfrm>
          </p:grpSpPr>
          <p:sp>
            <p:nvSpPr>
              <p:cNvPr id="38965" name="Freeform 5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966" name="Rectangle 5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967" name="Freeform 5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968" name="Rectangle 5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969" name="Freeform 5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970" name="Freeform 5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971" name="Group 59"/>
            <p:cNvGrpSpPr>
              <a:grpSpLocks/>
            </p:cNvGrpSpPr>
            <p:nvPr/>
          </p:nvGrpSpPr>
          <p:grpSpPr bwMode="auto">
            <a:xfrm>
              <a:off x="2880" y="2852"/>
              <a:ext cx="347" cy="346"/>
              <a:chOff x="2131" y="3370"/>
              <a:chExt cx="347" cy="346"/>
            </a:xfrm>
          </p:grpSpPr>
          <p:sp>
            <p:nvSpPr>
              <p:cNvPr id="38972" name="Freeform 6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973" name="Rectangle 6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974" name="Freeform 6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975" name="Rectangle 6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976" name="Freeform 6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977" name="Freeform 6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978" name="Group 66"/>
            <p:cNvGrpSpPr>
              <a:grpSpLocks/>
            </p:cNvGrpSpPr>
            <p:nvPr/>
          </p:nvGrpSpPr>
          <p:grpSpPr bwMode="auto">
            <a:xfrm>
              <a:off x="2765" y="2967"/>
              <a:ext cx="347" cy="346"/>
              <a:chOff x="2131" y="3370"/>
              <a:chExt cx="347" cy="346"/>
            </a:xfrm>
          </p:grpSpPr>
          <p:sp>
            <p:nvSpPr>
              <p:cNvPr id="38979" name="Freeform 6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980" name="Rectangle 6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981" name="Freeform 6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982" name="Rectangle 7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983" name="Freeform 7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984" name="Freeform 7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985" name="Group 73"/>
            <p:cNvGrpSpPr>
              <a:grpSpLocks/>
            </p:cNvGrpSpPr>
            <p:nvPr/>
          </p:nvGrpSpPr>
          <p:grpSpPr bwMode="auto">
            <a:xfrm>
              <a:off x="2650" y="3082"/>
              <a:ext cx="347" cy="346"/>
              <a:chOff x="2131" y="3370"/>
              <a:chExt cx="347" cy="346"/>
            </a:xfrm>
          </p:grpSpPr>
          <p:sp>
            <p:nvSpPr>
              <p:cNvPr id="38986" name="Freeform 7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987" name="Rectangle 7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988" name="Freeform 7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989" name="Rectangle 7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990" name="Freeform 7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991" name="Freeform 7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992" name="Group 80"/>
            <p:cNvGrpSpPr>
              <a:grpSpLocks/>
            </p:cNvGrpSpPr>
            <p:nvPr/>
          </p:nvGrpSpPr>
          <p:grpSpPr bwMode="auto">
            <a:xfrm>
              <a:off x="2534" y="3197"/>
              <a:ext cx="347" cy="346"/>
              <a:chOff x="2131" y="3370"/>
              <a:chExt cx="347" cy="346"/>
            </a:xfrm>
          </p:grpSpPr>
          <p:sp>
            <p:nvSpPr>
              <p:cNvPr id="38993" name="Freeform 8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994" name="Rectangle 8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995" name="Freeform 8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996" name="Rectangle 8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8997" name="Freeform 8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8998" name="Freeform 8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8999" name="Group 87"/>
            <p:cNvGrpSpPr>
              <a:grpSpLocks/>
            </p:cNvGrpSpPr>
            <p:nvPr/>
          </p:nvGrpSpPr>
          <p:grpSpPr bwMode="auto">
            <a:xfrm>
              <a:off x="3110" y="2390"/>
              <a:ext cx="347" cy="346"/>
              <a:chOff x="2131" y="3370"/>
              <a:chExt cx="347" cy="346"/>
            </a:xfrm>
          </p:grpSpPr>
          <p:sp>
            <p:nvSpPr>
              <p:cNvPr id="39000" name="Freeform 8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001" name="Rectangle 8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002" name="Freeform 9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003" name="Rectangle 9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004" name="Freeform 9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005" name="Freeform 9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006" name="Group 94"/>
            <p:cNvGrpSpPr>
              <a:grpSpLocks/>
            </p:cNvGrpSpPr>
            <p:nvPr/>
          </p:nvGrpSpPr>
          <p:grpSpPr bwMode="auto">
            <a:xfrm>
              <a:off x="2995" y="2505"/>
              <a:ext cx="347" cy="346"/>
              <a:chOff x="2131" y="3370"/>
              <a:chExt cx="347" cy="346"/>
            </a:xfrm>
          </p:grpSpPr>
          <p:sp>
            <p:nvSpPr>
              <p:cNvPr id="39007" name="Freeform 9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008" name="Rectangle 9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009" name="Freeform 9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010" name="Rectangle 9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011" name="Freeform 9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012" name="Freeform 10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013" name="Group 101"/>
            <p:cNvGrpSpPr>
              <a:grpSpLocks/>
            </p:cNvGrpSpPr>
            <p:nvPr/>
          </p:nvGrpSpPr>
          <p:grpSpPr bwMode="auto">
            <a:xfrm>
              <a:off x="2880" y="2621"/>
              <a:ext cx="347" cy="346"/>
              <a:chOff x="2131" y="3370"/>
              <a:chExt cx="347" cy="346"/>
            </a:xfrm>
          </p:grpSpPr>
          <p:sp>
            <p:nvSpPr>
              <p:cNvPr id="39014" name="Freeform 10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015" name="Rectangle 10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016" name="Freeform 10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017" name="Rectangle 10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018" name="Freeform 10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019" name="Freeform 10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020" name="Group 108"/>
            <p:cNvGrpSpPr>
              <a:grpSpLocks/>
            </p:cNvGrpSpPr>
            <p:nvPr/>
          </p:nvGrpSpPr>
          <p:grpSpPr bwMode="auto">
            <a:xfrm>
              <a:off x="2765" y="2736"/>
              <a:ext cx="347" cy="346"/>
              <a:chOff x="2131" y="3370"/>
              <a:chExt cx="347" cy="346"/>
            </a:xfrm>
          </p:grpSpPr>
          <p:sp>
            <p:nvSpPr>
              <p:cNvPr id="39021" name="Freeform 10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022" name="Rectangle 11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023" name="Freeform 11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024" name="Rectangle 11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025" name="Freeform 11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026" name="Freeform 11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027" name="Group 115"/>
            <p:cNvGrpSpPr>
              <a:grpSpLocks/>
            </p:cNvGrpSpPr>
            <p:nvPr/>
          </p:nvGrpSpPr>
          <p:grpSpPr bwMode="auto">
            <a:xfrm>
              <a:off x="2650" y="2851"/>
              <a:ext cx="347" cy="346"/>
              <a:chOff x="2131" y="3370"/>
              <a:chExt cx="347" cy="346"/>
            </a:xfrm>
          </p:grpSpPr>
          <p:sp>
            <p:nvSpPr>
              <p:cNvPr id="39028" name="Freeform 11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029" name="Rectangle 11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030" name="Freeform 11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031" name="Rectangle 11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032" name="Freeform 12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033" name="Freeform 12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034" name="Group 122"/>
            <p:cNvGrpSpPr>
              <a:grpSpLocks/>
            </p:cNvGrpSpPr>
            <p:nvPr/>
          </p:nvGrpSpPr>
          <p:grpSpPr bwMode="auto">
            <a:xfrm>
              <a:off x="2534" y="2966"/>
              <a:ext cx="347" cy="346"/>
              <a:chOff x="2131" y="3370"/>
              <a:chExt cx="347" cy="346"/>
            </a:xfrm>
          </p:grpSpPr>
          <p:sp>
            <p:nvSpPr>
              <p:cNvPr id="39035" name="Freeform 12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036" name="Rectangle 12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037" name="Freeform 12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038" name="Rectangle 12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039" name="Freeform 12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040" name="Freeform 12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041" name="Group 129"/>
            <p:cNvGrpSpPr>
              <a:grpSpLocks/>
            </p:cNvGrpSpPr>
            <p:nvPr/>
          </p:nvGrpSpPr>
          <p:grpSpPr bwMode="auto">
            <a:xfrm>
              <a:off x="3110" y="2160"/>
              <a:ext cx="347" cy="346"/>
              <a:chOff x="2131" y="3370"/>
              <a:chExt cx="347" cy="346"/>
            </a:xfrm>
          </p:grpSpPr>
          <p:sp>
            <p:nvSpPr>
              <p:cNvPr id="39042" name="Freeform 13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043" name="Rectangle 13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044" name="Freeform 13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045" name="Rectangle 13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046" name="Freeform 13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047" name="Freeform 13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048" name="Group 136"/>
            <p:cNvGrpSpPr>
              <a:grpSpLocks/>
            </p:cNvGrpSpPr>
            <p:nvPr/>
          </p:nvGrpSpPr>
          <p:grpSpPr bwMode="auto">
            <a:xfrm>
              <a:off x="2995" y="2275"/>
              <a:ext cx="347" cy="346"/>
              <a:chOff x="2131" y="3370"/>
              <a:chExt cx="347" cy="346"/>
            </a:xfrm>
          </p:grpSpPr>
          <p:sp>
            <p:nvSpPr>
              <p:cNvPr id="39049" name="Freeform 13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050" name="Rectangle 13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051" name="Freeform 13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052" name="Rectangle 14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053" name="Freeform 14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054" name="Freeform 14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055" name="Group 143"/>
            <p:cNvGrpSpPr>
              <a:grpSpLocks/>
            </p:cNvGrpSpPr>
            <p:nvPr/>
          </p:nvGrpSpPr>
          <p:grpSpPr bwMode="auto">
            <a:xfrm>
              <a:off x="2880" y="2391"/>
              <a:ext cx="347" cy="346"/>
              <a:chOff x="2131" y="3370"/>
              <a:chExt cx="347" cy="346"/>
            </a:xfrm>
          </p:grpSpPr>
          <p:sp>
            <p:nvSpPr>
              <p:cNvPr id="39056" name="Freeform 14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057" name="Rectangle 14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058" name="Freeform 14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059" name="Rectangle 14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060" name="Freeform 14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061" name="Freeform 14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062" name="Group 150"/>
            <p:cNvGrpSpPr>
              <a:grpSpLocks/>
            </p:cNvGrpSpPr>
            <p:nvPr/>
          </p:nvGrpSpPr>
          <p:grpSpPr bwMode="auto">
            <a:xfrm>
              <a:off x="2765" y="2506"/>
              <a:ext cx="347" cy="346"/>
              <a:chOff x="2131" y="3370"/>
              <a:chExt cx="347" cy="346"/>
            </a:xfrm>
          </p:grpSpPr>
          <p:sp>
            <p:nvSpPr>
              <p:cNvPr id="39063" name="Freeform 15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064" name="Rectangle 15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065" name="Freeform 15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066" name="Rectangle 15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067" name="Freeform 15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068" name="Freeform 15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069" name="Group 157"/>
            <p:cNvGrpSpPr>
              <a:grpSpLocks/>
            </p:cNvGrpSpPr>
            <p:nvPr/>
          </p:nvGrpSpPr>
          <p:grpSpPr bwMode="auto">
            <a:xfrm>
              <a:off x="2650" y="2621"/>
              <a:ext cx="347" cy="346"/>
              <a:chOff x="2131" y="3370"/>
              <a:chExt cx="347" cy="346"/>
            </a:xfrm>
          </p:grpSpPr>
          <p:sp>
            <p:nvSpPr>
              <p:cNvPr id="39070" name="Freeform 15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071" name="Rectangle 15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072" name="Freeform 16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073" name="Rectangle 16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074" name="Freeform 16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075" name="Freeform 16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076" name="Group 164"/>
            <p:cNvGrpSpPr>
              <a:grpSpLocks/>
            </p:cNvGrpSpPr>
            <p:nvPr/>
          </p:nvGrpSpPr>
          <p:grpSpPr bwMode="auto">
            <a:xfrm>
              <a:off x="2534" y="2736"/>
              <a:ext cx="347" cy="346"/>
              <a:chOff x="2131" y="3370"/>
              <a:chExt cx="347" cy="346"/>
            </a:xfrm>
          </p:grpSpPr>
          <p:sp>
            <p:nvSpPr>
              <p:cNvPr id="39077" name="Freeform 16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078" name="Rectangle 16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079" name="Freeform 16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080" name="Rectangle 16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081" name="Freeform 16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082" name="Freeform 17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083" name="Group 171"/>
            <p:cNvGrpSpPr>
              <a:grpSpLocks/>
            </p:cNvGrpSpPr>
            <p:nvPr/>
          </p:nvGrpSpPr>
          <p:grpSpPr bwMode="auto">
            <a:xfrm>
              <a:off x="3110" y="1930"/>
              <a:ext cx="347" cy="346"/>
              <a:chOff x="2131" y="3370"/>
              <a:chExt cx="347" cy="346"/>
            </a:xfrm>
          </p:grpSpPr>
          <p:sp>
            <p:nvSpPr>
              <p:cNvPr id="39084" name="Freeform 17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085" name="Rectangle 17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086" name="Freeform 17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087" name="Rectangle 17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088" name="Freeform 17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089" name="Freeform 17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090" name="Group 178"/>
            <p:cNvGrpSpPr>
              <a:grpSpLocks/>
            </p:cNvGrpSpPr>
            <p:nvPr/>
          </p:nvGrpSpPr>
          <p:grpSpPr bwMode="auto">
            <a:xfrm>
              <a:off x="2995" y="2045"/>
              <a:ext cx="347" cy="346"/>
              <a:chOff x="2131" y="3370"/>
              <a:chExt cx="347" cy="346"/>
            </a:xfrm>
          </p:grpSpPr>
          <p:sp>
            <p:nvSpPr>
              <p:cNvPr id="39091" name="Freeform 17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092" name="Rectangle 18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093" name="Freeform 18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094" name="Rectangle 18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095" name="Freeform 18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096" name="Freeform 18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097" name="Group 185"/>
            <p:cNvGrpSpPr>
              <a:grpSpLocks/>
            </p:cNvGrpSpPr>
            <p:nvPr/>
          </p:nvGrpSpPr>
          <p:grpSpPr bwMode="auto">
            <a:xfrm>
              <a:off x="2880" y="2161"/>
              <a:ext cx="347" cy="346"/>
              <a:chOff x="2131" y="3370"/>
              <a:chExt cx="347" cy="346"/>
            </a:xfrm>
          </p:grpSpPr>
          <p:sp>
            <p:nvSpPr>
              <p:cNvPr id="39098" name="Freeform 18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099" name="Rectangle 18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100" name="Freeform 18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101" name="Rectangle 18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102" name="Freeform 19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103" name="Freeform 19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104" name="Group 192"/>
            <p:cNvGrpSpPr>
              <a:grpSpLocks/>
            </p:cNvGrpSpPr>
            <p:nvPr/>
          </p:nvGrpSpPr>
          <p:grpSpPr bwMode="auto">
            <a:xfrm>
              <a:off x="2765" y="2276"/>
              <a:ext cx="347" cy="346"/>
              <a:chOff x="2131" y="3370"/>
              <a:chExt cx="347" cy="346"/>
            </a:xfrm>
          </p:grpSpPr>
          <p:sp>
            <p:nvSpPr>
              <p:cNvPr id="39105" name="Freeform 19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106" name="Rectangle 19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107" name="Freeform 19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108" name="Rectangle 19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109" name="Freeform 19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110" name="Freeform 19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111" name="Group 199"/>
            <p:cNvGrpSpPr>
              <a:grpSpLocks/>
            </p:cNvGrpSpPr>
            <p:nvPr/>
          </p:nvGrpSpPr>
          <p:grpSpPr bwMode="auto">
            <a:xfrm>
              <a:off x="2650" y="2391"/>
              <a:ext cx="347" cy="346"/>
              <a:chOff x="2131" y="3370"/>
              <a:chExt cx="347" cy="346"/>
            </a:xfrm>
          </p:grpSpPr>
          <p:sp>
            <p:nvSpPr>
              <p:cNvPr id="39112" name="Freeform 20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113" name="Rectangle 20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114" name="Freeform 20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115" name="Rectangle 20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116" name="Freeform 20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117" name="Freeform 20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118" name="Group 206"/>
            <p:cNvGrpSpPr>
              <a:grpSpLocks/>
            </p:cNvGrpSpPr>
            <p:nvPr/>
          </p:nvGrpSpPr>
          <p:grpSpPr bwMode="auto">
            <a:xfrm>
              <a:off x="2534" y="2506"/>
              <a:ext cx="347" cy="346"/>
              <a:chOff x="2131" y="3370"/>
              <a:chExt cx="347" cy="346"/>
            </a:xfrm>
          </p:grpSpPr>
          <p:sp>
            <p:nvSpPr>
              <p:cNvPr id="39119" name="Freeform 20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120" name="Rectangle 20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121" name="Freeform 20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122" name="Rectangle 21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123" name="Freeform 21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124" name="Freeform 21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125" name="Group 213"/>
            <p:cNvGrpSpPr>
              <a:grpSpLocks/>
            </p:cNvGrpSpPr>
            <p:nvPr/>
          </p:nvGrpSpPr>
          <p:grpSpPr bwMode="auto">
            <a:xfrm>
              <a:off x="3110" y="1699"/>
              <a:ext cx="347" cy="346"/>
              <a:chOff x="2131" y="3370"/>
              <a:chExt cx="347" cy="346"/>
            </a:xfrm>
          </p:grpSpPr>
          <p:sp>
            <p:nvSpPr>
              <p:cNvPr id="39126" name="Freeform 21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127" name="Rectangle 21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128" name="Freeform 21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129" name="Rectangle 21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130" name="Freeform 21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131" name="Freeform 21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132" name="Group 220"/>
            <p:cNvGrpSpPr>
              <a:grpSpLocks/>
            </p:cNvGrpSpPr>
            <p:nvPr/>
          </p:nvGrpSpPr>
          <p:grpSpPr bwMode="auto">
            <a:xfrm>
              <a:off x="2995" y="1814"/>
              <a:ext cx="347" cy="346"/>
              <a:chOff x="2131" y="3370"/>
              <a:chExt cx="347" cy="346"/>
            </a:xfrm>
          </p:grpSpPr>
          <p:sp>
            <p:nvSpPr>
              <p:cNvPr id="39133" name="Freeform 22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134" name="Rectangle 22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135" name="Freeform 22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136" name="Rectangle 22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137" name="Freeform 22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138" name="Freeform 22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139" name="Group 227"/>
            <p:cNvGrpSpPr>
              <a:grpSpLocks/>
            </p:cNvGrpSpPr>
            <p:nvPr/>
          </p:nvGrpSpPr>
          <p:grpSpPr bwMode="auto">
            <a:xfrm>
              <a:off x="2880" y="1930"/>
              <a:ext cx="347" cy="346"/>
              <a:chOff x="2131" y="3370"/>
              <a:chExt cx="347" cy="346"/>
            </a:xfrm>
          </p:grpSpPr>
          <p:sp>
            <p:nvSpPr>
              <p:cNvPr id="39140" name="Freeform 22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141" name="Rectangle 22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142" name="Freeform 23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143" name="Rectangle 23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144" name="Freeform 23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145" name="Freeform 23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146" name="Group 234"/>
            <p:cNvGrpSpPr>
              <a:grpSpLocks/>
            </p:cNvGrpSpPr>
            <p:nvPr/>
          </p:nvGrpSpPr>
          <p:grpSpPr bwMode="auto">
            <a:xfrm>
              <a:off x="2765" y="2045"/>
              <a:ext cx="347" cy="346"/>
              <a:chOff x="2131" y="3370"/>
              <a:chExt cx="347" cy="346"/>
            </a:xfrm>
          </p:grpSpPr>
          <p:sp>
            <p:nvSpPr>
              <p:cNvPr id="39147" name="Freeform 23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148" name="Rectangle 23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149" name="Freeform 23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150" name="Rectangle 23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151" name="Freeform 23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152" name="Freeform 24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153" name="Group 241"/>
            <p:cNvGrpSpPr>
              <a:grpSpLocks/>
            </p:cNvGrpSpPr>
            <p:nvPr/>
          </p:nvGrpSpPr>
          <p:grpSpPr bwMode="auto">
            <a:xfrm>
              <a:off x="2650" y="2160"/>
              <a:ext cx="347" cy="346"/>
              <a:chOff x="2131" y="3370"/>
              <a:chExt cx="347" cy="346"/>
            </a:xfrm>
          </p:grpSpPr>
          <p:sp>
            <p:nvSpPr>
              <p:cNvPr id="39154" name="Freeform 24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155" name="Rectangle 24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156" name="Freeform 24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157" name="Rectangle 24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158" name="Freeform 24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159" name="Freeform 24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160" name="Group 248"/>
            <p:cNvGrpSpPr>
              <a:grpSpLocks/>
            </p:cNvGrpSpPr>
            <p:nvPr/>
          </p:nvGrpSpPr>
          <p:grpSpPr bwMode="auto">
            <a:xfrm>
              <a:off x="2534" y="2275"/>
              <a:ext cx="347" cy="346"/>
              <a:chOff x="2131" y="3370"/>
              <a:chExt cx="347" cy="346"/>
            </a:xfrm>
          </p:grpSpPr>
          <p:sp>
            <p:nvSpPr>
              <p:cNvPr id="39161" name="Freeform 24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162" name="Rectangle 25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163" name="Freeform 25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164" name="Rectangle 25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165" name="Freeform 25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166" name="Freeform 25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167" name="Group 255"/>
            <p:cNvGrpSpPr>
              <a:grpSpLocks/>
            </p:cNvGrpSpPr>
            <p:nvPr/>
          </p:nvGrpSpPr>
          <p:grpSpPr bwMode="auto">
            <a:xfrm>
              <a:off x="3110" y="1469"/>
              <a:ext cx="347" cy="346"/>
              <a:chOff x="2131" y="3370"/>
              <a:chExt cx="347" cy="346"/>
            </a:xfrm>
          </p:grpSpPr>
          <p:sp>
            <p:nvSpPr>
              <p:cNvPr id="39168" name="Freeform 25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169" name="Rectangle 25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170" name="Freeform 25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171" name="Rectangle 25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172" name="Freeform 26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173" name="Freeform 26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174" name="Group 262"/>
            <p:cNvGrpSpPr>
              <a:grpSpLocks/>
            </p:cNvGrpSpPr>
            <p:nvPr/>
          </p:nvGrpSpPr>
          <p:grpSpPr bwMode="auto">
            <a:xfrm>
              <a:off x="2995" y="1584"/>
              <a:ext cx="347" cy="346"/>
              <a:chOff x="2131" y="3370"/>
              <a:chExt cx="347" cy="346"/>
            </a:xfrm>
          </p:grpSpPr>
          <p:sp>
            <p:nvSpPr>
              <p:cNvPr id="39175" name="Freeform 26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176" name="Rectangle 26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177" name="Freeform 26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178" name="Rectangle 26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179" name="Freeform 26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180" name="Freeform 26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181" name="Group 269"/>
            <p:cNvGrpSpPr>
              <a:grpSpLocks/>
            </p:cNvGrpSpPr>
            <p:nvPr/>
          </p:nvGrpSpPr>
          <p:grpSpPr bwMode="auto">
            <a:xfrm>
              <a:off x="2880" y="1700"/>
              <a:ext cx="347" cy="346"/>
              <a:chOff x="2131" y="3370"/>
              <a:chExt cx="347" cy="346"/>
            </a:xfrm>
          </p:grpSpPr>
          <p:sp>
            <p:nvSpPr>
              <p:cNvPr id="39182" name="Freeform 27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183" name="Rectangle 27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184" name="Freeform 27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185" name="Rectangle 27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186" name="Freeform 27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187" name="Freeform 27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188" name="Group 276"/>
            <p:cNvGrpSpPr>
              <a:grpSpLocks/>
            </p:cNvGrpSpPr>
            <p:nvPr/>
          </p:nvGrpSpPr>
          <p:grpSpPr bwMode="auto">
            <a:xfrm>
              <a:off x="2765" y="1815"/>
              <a:ext cx="347" cy="346"/>
              <a:chOff x="2131" y="3370"/>
              <a:chExt cx="347" cy="346"/>
            </a:xfrm>
          </p:grpSpPr>
          <p:sp>
            <p:nvSpPr>
              <p:cNvPr id="39189" name="Freeform 27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190" name="Rectangle 27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191" name="Freeform 27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192" name="Rectangle 28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193" name="Freeform 28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194" name="Freeform 28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195" name="Group 283"/>
            <p:cNvGrpSpPr>
              <a:grpSpLocks/>
            </p:cNvGrpSpPr>
            <p:nvPr/>
          </p:nvGrpSpPr>
          <p:grpSpPr bwMode="auto">
            <a:xfrm>
              <a:off x="2650" y="1930"/>
              <a:ext cx="347" cy="346"/>
              <a:chOff x="2131" y="3370"/>
              <a:chExt cx="347" cy="346"/>
            </a:xfrm>
          </p:grpSpPr>
          <p:sp>
            <p:nvSpPr>
              <p:cNvPr id="39196" name="Freeform 28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197" name="Rectangle 28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198" name="Freeform 28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199" name="Rectangle 28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200" name="Freeform 28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201" name="Freeform 28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202" name="Group 290"/>
            <p:cNvGrpSpPr>
              <a:grpSpLocks/>
            </p:cNvGrpSpPr>
            <p:nvPr/>
          </p:nvGrpSpPr>
          <p:grpSpPr bwMode="auto">
            <a:xfrm>
              <a:off x="2534" y="2045"/>
              <a:ext cx="347" cy="346"/>
              <a:chOff x="2131" y="3370"/>
              <a:chExt cx="347" cy="346"/>
            </a:xfrm>
          </p:grpSpPr>
          <p:sp>
            <p:nvSpPr>
              <p:cNvPr id="39203" name="Freeform 29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204" name="Rectangle 29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205" name="Freeform 29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206" name="Rectangle 29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207" name="Freeform 29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208" name="Freeform 29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209" name="Group 297"/>
            <p:cNvGrpSpPr>
              <a:grpSpLocks/>
            </p:cNvGrpSpPr>
            <p:nvPr/>
          </p:nvGrpSpPr>
          <p:grpSpPr bwMode="auto">
            <a:xfrm>
              <a:off x="3110" y="1238"/>
              <a:ext cx="347" cy="346"/>
              <a:chOff x="2131" y="3370"/>
              <a:chExt cx="347" cy="346"/>
            </a:xfrm>
          </p:grpSpPr>
          <p:sp>
            <p:nvSpPr>
              <p:cNvPr id="39210" name="Freeform 29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211" name="Rectangle 29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212" name="Freeform 30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213" name="Rectangle 30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214" name="Freeform 30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215" name="Freeform 30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216" name="Group 304"/>
            <p:cNvGrpSpPr>
              <a:grpSpLocks/>
            </p:cNvGrpSpPr>
            <p:nvPr/>
          </p:nvGrpSpPr>
          <p:grpSpPr bwMode="auto">
            <a:xfrm>
              <a:off x="2995" y="1353"/>
              <a:ext cx="347" cy="346"/>
              <a:chOff x="2131" y="3370"/>
              <a:chExt cx="347" cy="346"/>
            </a:xfrm>
          </p:grpSpPr>
          <p:sp>
            <p:nvSpPr>
              <p:cNvPr id="39217" name="Freeform 30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218" name="Rectangle 30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219" name="Freeform 30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220" name="Rectangle 30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221" name="Freeform 30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222" name="Freeform 31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223" name="Group 311"/>
            <p:cNvGrpSpPr>
              <a:grpSpLocks/>
            </p:cNvGrpSpPr>
            <p:nvPr/>
          </p:nvGrpSpPr>
          <p:grpSpPr bwMode="auto">
            <a:xfrm>
              <a:off x="2880" y="1469"/>
              <a:ext cx="347" cy="346"/>
              <a:chOff x="2131" y="3370"/>
              <a:chExt cx="347" cy="346"/>
            </a:xfrm>
          </p:grpSpPr>
          <p:sp>
            <p:nvSpPr>
              <p:cNvPr id="39224" name="Freeform 31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225" name="Rectangle 31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226" name="Freeform 31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227" name="Rectangle 31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228" name="Freeform 31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229" name="Freeform 31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230" name="Group 318"/>
            <p:cNvGrpSpPr>
              <a:grpSpLocks/>
            </p:cNvGrpSpPr>
            <p:nvPr/>
          </p:nvGrpSpPr>
          <p:grpSpPr bwMode="auto">
            <a:xfrm>
              <a:off x="2765" y="1584"/>
              <a:ext cx="347" cy="346"/>
              <a:chOff x="2131" y="3370"/>
              <a:chExt cx="347" cy="346"/>
            </a:xfrm>
          </p:grpSpPr>
          <p:sp>
            <p:nvSpPr>
              <p:cNvPr id="39231" name="Freeform 31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232" name="Rectangle 32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233" name="Freeform 32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234" name="Rectangle 32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235" name="Freeform 32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236" name="Freeform 32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237" name="Group 325"/>
            <p:cNvGrpSpPr>
              <a:grpSpLocks/>
            </p:cNvGrpSpPr>
            <p:nvPr/>
          </p:nvGrpSpPr>
          <p:grpSpPr bwMode="auto">
            <a:xfrm>
              <a:off x="2650" y="1699"/>
              <a:ext cx="347" cy="346"/>
              <a:chOff x="2131" y="3370"/>
              <a:chExt cx="347" cy="346"/>
            </a:xfrm>
          </p:grpSpPr>
          <p:sp>
            <p:nvSpPr>
              <p:cNvPr id="39238" name="Freeform 32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239" name="Rectangle 32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240" name="Freeform 32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241" name="Rectangle 32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242" name="Freeform 33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243" name="Freeform 33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244" name="Group 332"/>
            <p:cNvGrpSpPr>
              <a:grpSpLocks/>
            </p:cNvGrpSpPr>
            <p:nvPr/>
          </p:nvGrpSpPr>
          <p:grpSpPr bwMode="auto">
            <a:xfrm>
              <a:off x="2534" y="1814"/>
              <a:ext cx="347" cy="346"/>
              <a:chOff x="2131" y="3370"/>
              <a:chExt cx="347" cy="346"/>
            </a:xfrm>
          </p:grpSpPr>
          <p:sp>
            <p:nvSpPr>
              <p:cNvPr id="39245" name="Freeform 33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246" name="Rectangle 33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247" name="Freeform 33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248" name="Rectangle 33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249" name="Freeform 33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250" name="Freeform 33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251" name="Group 339"/>
            <p:cNvGrpSpPr>
              <a:grpSpLocks/>
            </p:cNvGrpSpPr>
            <p:nvPr/>
          </p:nvGrpSpPr>
          <p:grpSpPr bwMode="auto">
            <a:xfrm>
              <a:off x="3110" y="1008"/>
              <a:ext cx="347" cy="346"/>
              <a:chOff x="2131" y="3370"/>
              <a:chExt cx="347" cy="346"/>
            </a:xfrm>
          </p:grpSpPr>
          <p:sp>
            <p:nvSpPr>
              <p:cNvPr id="39252" name="Freeform 34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253" name="Rectangle 34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254" name="Freeform 34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255" name="Rectangle 34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256" name="Freeform 34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257" name="Freeform 34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258" name="Group 346"/>
            <p:cNvGrpSpPr>
              <a:grpSpLocks/>
            </p:cNvGrpSpPr>
            <p:nvPr/>
          </p:nvGrpSpPr>
          <p:grpSpPr bwMode="auto">
            <a:xfrm>
              <a:off x="2995" y="1123"/>
              <a:ext cx="347" cy="346"/>
              <a:chOff x="2131" y="3370"/>
              <a:chExt cx="347" cy="346"/>
            </a:xfrm>
          </p:grpSpPr>
          <p:sp>
            <p:nvSpPr>
              <p:cNvPr id="39259" name="Freeform 34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260" name="Rectangle 34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261" name="Freeform 34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262" name="Rectangle 35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263" name="Freeform 35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264" name="Freeform 35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265" name="Group 353"/>
            <p:cNvGrpSpPr>
              <a:grpSpLocks/>
            </p:cNvGrpSpPr>
            <p:nvPr/>
          </p:nvGrpSpPr>
          <p:grpSpPr bwMode="auto">
            <a:xfrm>
              <a:off x="2880" y="1239"/>
              <a:ext cx="347" cy="346"/>
              <a:chOff x="2131" y="3370"/>
              <a:chExt cx="347" cy="346"/>
            </a:xfrm>
          </p:grpSpPr>
          <p:sp>
            <p:nvSpPr>
              <p:cNvPr id="39266" name="Freeform 35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267" name="Rectangle 35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268" name="Freeform 35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269" name="Rectangle 35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270" name="Freeform 35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271" name="Freeform 35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272" name="Group 360"/>
            <p:cNvGrpSpPr>
              <a:grpSpLocks/>
            </p:cNvGrpSpPr>
            <p:nvPr/>
          </p:nvGrpSpPr>
          <p:grpSpPr bwMode="auto">
            <a:xfrm>
              <a:off x="2765" y="1354"/>
              <a:ext cx="347" cy="346"/>
              <a:chOff x="2131" y="3370"/>
              <a:chExt cx="347" cy="346"/>
            </a:xfrm>
          </p:grpSpPr>
          <p:sp>
            <p:nvSpPr>
              <p:cNvPr id="39273" name="Freeform 36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274" name="Rectangle 36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275" name="Freeform 36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276" name="Rectangle 36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277" name="Freeform 36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278" name="Freeform 36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279" name="Group 367"/>
            <p:cNvGrpSpPr>
              <a:grpSpLocks/>
            </p:cNvGrpSpPr>
            <p:nvPr/>
          </p:nvGrpSpPr>
          <p:grpSpPr bwMode="auto">
            <a:xfrm>
              <a:off x="2650" y="1469"/>
              <a:ext cx="347" cy="346"/>
              <a:chOff x="2131" y="3370"/>
              <a:chExt cx="347" cy="346"/>
            </a:xfrm>
          </p:grpSpPr>
          <p:sp>
            <p:nvSpPr>
              <p:cNvPr id="39280" name="Freeform 36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281" name="Rectangle 36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282" name="Freeform 37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283" name="Rectangle 37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284" name="Freeform 37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285" name="Freeform 37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286" name="Group 374"/>
            <p:cNvGrpSpPr>
              <a:grpSpLocks/>
            </p:cNvGrpSpPr>
            <p:nvPr/>
          </p:nvGrpSpPr>
          <p:grpSpPr bwMode="auto">
            <a:xfrm>
              <a:off x="2534" y="1584"/>
              <a:ext cx="347" cy="346"/>
              <a:chOff x="2131" y="3370"/>
              <a:chExt cx="347" cy="346"/>
            </a:xfrm>
          </p:grpSpPr>
          <p:sp>
            <p:nvSpPr>
              <p:cNvPr id="39287" name="Freeform 37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288" name="Rectangle 37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289" name="Freeform 37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290" name="Rectangle 37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291" name="Freeform 37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292" name="Freeform 38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293" name="Group 381"/>
            <p:cNvGrpSpPr>
              <a:grpSpLocks/>
            </p:cNvGrpSpPr>
            <p:nvPr/>
          </p:nvGrpSpPr>
          <p:grpSpPr bwMode="auto">
            <a:xfrm>
              <a:off x="3110" y="778"/>
              <a:ext cx="347" cy="346"/>
              <a:chOff x="2131" y="3370"/>
              <a:chExt cx="347" cy="346"/>
            </a:xfrm>
          </p:grpSpPr>
          <p:sp>
            <p:nvSpPr>
              <p:cNvPr id="39294" name="Freeform 38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295" name="Rectangle 38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296" name="Freeform 38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297" name="Rectangle 38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298" name="Freeform 38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299" name="Freeform 38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300" name="Group 388"/>
            <p:cNvGrpSpPr>
              <a:grpSpLocks/>
            </p:cNvGrpSpPr>
            <p:nvPr/>
          </p:nvGrpSpPr>
          <p:grpSpPr bwMode="auto">
            <a:xfrm>
              <a:off x="2995" y="893"/>
              <a:ext cx="347" cy="346"/>
              <a:chOff x="2131" y="3370"/>
              <a:chExt cx="347" cy="346"/>
            </a:xfrm>
          </p:grpSpPr>
          <p:sp>
            <p:nvSpPr>
              <p:cNvPr id="39301" name="Freeform 38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302" name="Rectangle 39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303" name="Freeform 39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304" name="Rectangle 39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305" name="Freeform 39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306" name="Freeform 39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307" name="Group 395"/>
            <p:cNvGrpSpPr>
              <a:grpSpLocks/>
            </p:cNvGrpSpPr>
            <p:nvPr/>
          </p:nvGrpSpPr>
          <p:grpSpPr bwMode="auto">
            <a:xfrm>
              <a:off x="2880" y="1009"/>
              <a:ext cx="347" cy="346"/>
              <a:chOff x="2131" y="3370"/>
              <a:chExt cx="347" cy="346"/>
            </a:xfrm>
          </p:grpSpPr>
          <p:sp>
            <p:nvSpPr>
              <p:cNvPr id="39308" name="Freeform 39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309" name="Rectangle 39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310" name="Freeform 39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311" name="Rectangle 39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312" name="Freeform 40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313" name="Freeform 40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314" name="Group 402"/>
            <p:cNvGrpSpPr>
              <a:grpSpLocks/>
            </p:cNvGrpSpPr>
            <p:nvPr/>
          </p:nvGrpSpPr>
          <p:grpSpPr bwMode="auto">
            <a:xfrm>
              <a:off x="2765" y="1124"/>
              <a:ext cx="347" cy="346"/>
              <a:chOff x="2131" y="3370"/>
              <a:chExt cx="347" cy="346"/>
            </a:xfrm>
          </p:grpSpPr>
          <p:sp>
            <p:nvSpPr>
              <p:cNvPr id="39315" name="Freeform 40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316" name="Rectangle 40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317" name="Freeform 40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318" name="Rectangle 40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319" name="Freeform 40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320" name="Freeform 40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321" name="Group 409"/>
            <p:cNvGrpSpPr>
              <a:grpSpLocks/>
            </p:cNvGrpSpPr>
            <p:nvPr/>
          </p:nvGrpSpPr>
          <p:grpSpPr bwMode="auto">
            <a:xfrm>
              <a:off x="2650" y="1239"/>
              <a:ext cx="347" cy="346"/>
              <a:chOff x="2131" y="3370"/>
              <a:chExt cx="347" cy="346"/>
            </a:xfrm>
          </p:grpSpPr>
          <p:sp>
            <p:nvSpPr>
              <p:cNvPr id="39322" name="Freeform 41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323" name="Rectangle 41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324" name="Freeform 41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325" name="Rectangle 41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326" name="Freeform 41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327" name="Freeform 41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328" name="Group 416"/>
            <p:cNvGrpSpPr>
              <a:grpSpLocks/>
            </p:cNvGrpSpPr>
            <p:nvPr/>
          </p:nvGrpSpPr>
          <p:grpSpPr bwMode="auto">
            <a:xfrm>
              <a:off x="2534" y="1354"/>
              <a:ext cx="347" cy="346"/>
              <a:chOff x="2131" y="3370"/>
              <a:chExt cx="347" cy="346"/>
            </a:xfrm>
          </p:grpSpPr>
          <p:sp>
            <p:nvSpPr>
              <p:cNvPr id="39329" name="Freeform 41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330" name="Rectangle 41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331" name="Freeform 41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332" name="Rectangle 42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333" name="Freeform 42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334" name="Freeform 42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335" name="Group 423"/>
            <p:cNvGrpSpPr>
              <a:grpSpLocks/>
            </p:cNvGrpSpPr>
            <p:nvPr/>
          </p:nvGrpSpPr>
          <p:grpSpPr bwMode="auto">
            <a:xfrm>
              <a:off x="3110" y="547"/>
              <a:ext cx="347" cy="346"/>
              <a:chOff x="2131" y="3370"/>
              <a:chExt cx="347" cy="346"/>
            </a:xfrm>
          </p:grpSpPr>
          <p:sp>
            <p:nvSpPr>
              <p:cNvPr id="39336" name="Freeform 42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337" name="Rectangle 42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338" name="Freeform 42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339" name="Rectangle 42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340" name="Freeform 42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341" name="Freeform 42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342" name="Group 430"/>
            <p:cNvGrpSpPr>
              <a:grpSpLocks/>
            </p:cNvGrpSpPr>
            <p:nvPr/>
          </p:nvGrpSpPr>
          <p:grpSpPr bwMode="auto">
            <a:xfrm>
              <a:off x="2995" y="662"/>
              <a:ext cx="347" cy="346"/>
              <a:chOff x="2131" y="3370"/>
              <a:chExt cx="347" cy="346"/>
            </a:xfrm>
          </p:grpSpPr>
          <p:sp>
            <p:nvSpPr>
              <p:cNvPr id="39343" name="Freeform 43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344" name="Rectangle 43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345" name="Freeform 43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346" name="Rectangle 43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347" name="Freeform 43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348" name="Freeform 43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349" name="Group 437"/>
            <p:cNvGrpSpPr>
              <a:grpSpLocks/>
            </p:cNvGrpSpPr>
            <p:nvPr/>
          </p:nvGrpSpPr>
          <p:grpSpPr bwMode="auto">
            <a:xfrm>
              <a:off x="2880" y="778"/>
              <a:ext cx="347" cy="346"/>
              <a:chOff x="2131" y="3370"/>
              <a:chExt cx="347" cy="346"/>
            </a:xfrm>
          </p:grpSpPr>
          <p:sp>
            <p:nvSpPr>
              <p:cNvPr id="39350" name="Freeform 43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351" name="Rectangle 43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352" name="Freeform 44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353" name="Rectangle 44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354" name="Freeform 44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355" name="Freeform 44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356" name="Group 444"/>
            <p:cNvGrpSpPr>
              <a:grpSpLocks/>
            </p:cNvGrpSpPr>
            <p:nvPr/>
          </p:nvGrpSpPr>
          <p:grpSpPr bwMode="auto">
            <a:xfrm>
              <a:off x="2765" y="893"/>
              <a:ext cx="347" cy="346"/>
              <a:chOff x="2131" y="3370"/>
              <a:chExt cx="347" cy="346"/>
            </a:xfrm>
          </p:grpSpPr>
          <p:sp>
            <p:nvSpPr>
              <p:cNvPr id="39357" name="Freeform 44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358" name="Rectangle 44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359" name="Freeform 44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360" name="Rectangle 44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361" name="Freeform 44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362" name="Freeform 45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363" name="Group 451"/>
            <p:cNvGrpSpPr>
              <a:grpSpLocks/>
            </p:cNvGrpSpPr>
            <p:nvPr/>
          </p:nvGrpSpPr>
          <p:grpSpPr bwMode="auto">
            <a:xfrm>
              <a:off x="2650" y="1008"/>
              <a:ext cx="347" cy="346"/>
              <a:chOff x="2131" y="3370"/>
              <a:chExt cx="347" cy="346"/>
            </a:xfrm>
          </p:grpSpPr>
          <p:sp>
            <p:nvSpPr>
              <p:cNvPr id="39364" name="Freeform 45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365" name="Rectangle 45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366" name="Freeform 45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367" name="Rectangle 45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368" name="Freeform 45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369" name="Freeform 45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370" name="Group 458"/>
            <p:cNvGrpSpPr>
              <a:grpSpLocks/>
            </p:cNvGrpSpPr>
            <p:nvPr/>
          </p:nvGrpSpPr>
          <p:grpSpPr bwMode="auto">
            <a:xfrm>
              <a:off x="2534" y="1123"/>
              <a:ext cx="347" cy="346"/>
              <a:chOff x="2131" y="3370"/>
              <a:chExt cx="347" cy="346"/>
            </a:xfrm>
          </p:grpSpPr>
          <p:sp>
            <p:nvSpPr>
              <p:cNvPr id="39371" name="Freeform 45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372" name="Rectangle 46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373" name="Freeform 46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374" name="Rectangle 46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375" name="Freeform 46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376" name="Freeform 46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377" name="Group 465"/>
            <p:cNvGrpSpPr>
              <a:grpSpLocks/>
            </p:cNvGrpSpPr>
            <p:nvPr/>
          </p:nvGrpSpPr>
          <p:grpSpPr bwMode="auto">
            <a:xfrm>
              <a:off x="3110" y="317"/>
              <a:ext cx="347" cy="346"/>
              <a:chOff x="2131" y="3370"/>
              <a:chExt cx="347" cy="346"/>
            </a:xfrm>
          </p:grpSpPr>
          <p:sp>
            <p:nvSpPr>
              <p:cNvPr id="39378" name="Freeform 46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379" name="Rectangle 46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380" name="Freeform 46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381" name="Rectangle 46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382" name="Freeform 47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383" name="Freeform 47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384" name="Group 472"/>
            <p:cNvGrpSpPr>
              <a:grpSpLocks/>
            </p:cNvGrpSpPr>
            <p:nvPr/>
          </p:nvGrpSpPr>
          <p:grpSpPr bwMode="auto">
            <a:xfrm>
              <a:off x="2995" y="432"/>
              <a:ext cx="347" cy="346"/>
              <a:chOff x="2131" y="3370"/>
              <a:chExt cx="347" cy="346"/>
            </a:xfrm>
          </p:grpSpPr>
          <p:sp>
            <p:nvSpPr>
              <p:cNvPr id="39385" name="Freeform 47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386" name="Rectangle 47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387" name="Freeform 47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388" name="Rectangle 47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389" name="Freeform 47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390" name="Freeform 47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391" name="Group 479"/>
            <p:cNvGrpSpPr>
              <a:grpSpLocks/>
            </p:cNvGrpSpPr>
            <p:nvPr/>
          </p:nvGrpSpPr>
          <p:grpSpPr bwMode="auto">
            <a:xfrm>
              <a:off x="2880" y="548"/>
              <a:ext cx="347" cy="346"/>
              <a:chOff x="2131" y="3370"/>
              <a:chExt cx="347" cy="346"/>
            </a:xfrm>
          </p:grpSpPr>
          <p:sp>
            <p:nvSpPr>
              <p:cNvPr id="39392" name="Freeform 48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393" name="Rectangle 48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394" name="Freeform 48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395" name="Rectangle 48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396" name="Freeform 48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397" name="Freeform 48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398" name="Group 486"/>
            <p:cNvGrpSpPr>
              <a:grpSpLocks/>
            </p:cNvGrpSpPr>
            <p:nvPr/>
          </p:nvGrpSpPr>
          <p:grpSpPr bwMode="auto">
            <a:xfrm>
              <a:off x="2765" y="663"/>
              <a:ext cx="347" cy="346"/>
              <a:chOff x="2131" y="3370"/>
              <a:chExt cx="347" cy="346"/>
            </a:xfrm>
          </p:grpSpPr>
          <p:sp>
            <p:nvSpPr>
              <p:cNvPr id="39399" name="Freeform 48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400" name="Rectangle 48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401" name="Freeform 48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402" name="Rectangle 49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403" name="Freeform 49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404" name="Freeform 49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405" name="Group 493"/>
            <p:cNvGrpSpPr>
              <a:grpSpLocks/>
            </p:cNvGrpSpPr>
            <p:nvPr/>
          </p:nvGrpSpPr>
          <p:grpSpPr bwMode="auto">
            <a:xfrm>
              <a:off x="2650" y="778"/>
              <a:ext cx="347" cy="346"/>
              <a:chOff x="2131" y="3370"/>
              <a:chExt cx="347" cy="346"/>
            </a:xfrm>
          </p:grpSpPr>
          <p:sp>
            <p:nvSpPr>
              <p:cNvPr id="39406" name="Freeform 49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407" name="Rectangle 49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408" name="Freeform 49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409" name="Rectangle 49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410" name="Freeform 49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411" name="Freeform 49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412" name="Group 500"/>
            <p:cNvGrpSpPr>
              <a:grpSpLocks/>
            </p:cNvGrpSpPr>
            <p:nvPr/>
          </p:nvGrpSpPr>
          <p:grpSpPr bwMode="auto">
            <a:xfrm>
              <a:off x="2534" y="893"/>
              <a:ext cx="347" cy="346"/>
              <a:chOff x="2131" y="3370"/>
              <a:chExt cx="347" cy="346"/>
            </a:xfrm>
          </p:grpSpPr>
          <p:sp>
            <p:nvSpPr>
              <p:cNvPr id="39413" name="Freeform 50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414" name="Rectangle 50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415" name="Freeform 50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416" name="Rectangle 50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417" name="Freeform 50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418" name="Freeform 50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grpSp>
        <p:nvGrpSpPr>
          <p:cNvPr id="39419" name="Group 507"/>
          <p:cNvGrpSpPr>
            <a:grpSpLocks/>
          </p:cNvGrpSpPr>
          <p:nvPr/>
        </p:nvGrpSpPr>
        <p:grpSpPr bwMode="auto">
          <a:xfrm>
            <a:off x="4022725" y="503238"/>
            <a:ext cx="1465263" cy="5486400"/>
            <a:chOff x="2534" y="317"/>
            <a:chExt cx="923" cy="3456"/>
          </a:xfrm>
        </p:grpSpPr>
        <p:grpSp>
          <p:nvGrpSpPr>
            <p:cNvPr id="39420" name="Group 508"/>
            <p:cNvGrpSpPr>
              <a:grpSpLocks/>
            </p:cNvGrpSpPr>
            <p:nvPr/>
          </p:nvGrpSpPr>
          <p:grpSpPr bwMode="auto">
            <a:xfrm>
              <a:off x="3110" y="2851"/>
              <a:ext cx="347" cy="346"/>
              <a:chOff x="2131" y="3370"/>
              <a:chExt cx="347" cy="346"/>
            </a:xfrm>
          </p:grpSpPr>
          <p:sp>
            <p:nvSpPr>
              <p:cNvPr id="39421" name="Freeform 50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422" name="Rectangle 51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423" name="Freeform 51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424" name="Rectangle 51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425" name="Freeform 51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426" name="Freeform 51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427" name="Group 515"/>
            <p:cNvGrpSpPr>
              <a:grpSpLocks/>
            </p:cNvGrpSpPr>
            <p:nvPr/>
          </p:nvGrpSpPr>
          <p:grpSpPr bwMode="auto">
            <a:xfrm>
              <a:off x="2995" y="2966"/>
              <a:ext cx="347" cy="346"/>
              <a:chOff x="2131" y="3370"/>
              <a:chExt cx="347" cy="346"/>
            </a:xfrm>
          </p:grpSpPr>
          <p:sp>
            <p:nvSpPr>
              <p:cNvPr id="39428" name="Freeform 51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429" name="Rectangle 51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430" name="Freeform 51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431" name="Rectangle 51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432" name="Freeform 52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433" name="Freeform 52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434" name="Group 522"/>
            <p:cNvGrpSpPr>
              <a:grpSpLocks/>
            </p:cNvGrpSpPr>
            <p:nvPr/>
          </p:nvGrpSpPr>
          <p:grpSpPr bwMode="auto">
            <a:xfrm>
              <a:off x="2880" y="3082"/>
              <a:ext cx="347" cy="346"/>
              <a:chOff x="2131" y="3370"/>
              <a:chExt cx="347" cy="346"/>
            </a:xfrm>
          </p:grpSpPr>
          <p:sp>
            <p:nvSpPr>
              <p:cNvPr id="39435" name="Freeform 52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436" name="Rectangle 52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437" name="Freeform 52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438" name="Rectangle 52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439" name="Freeform 52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440" name="Freeform 52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441" name="Group 529"/>
            <p:cNvGrpSpPr>
              <a:grpSpLocks/>
            </p:cNvGrpSpPr>
            <p:nvPr/>
          </p:nvGrpSpPr>
          <p:grpSpPr bwMode="auto">
            <a:xfrm>
              <a:off x="2765" y="3197"/>
              <a:ext cx="347" cy="346"/>
              <a:chOff x="2131" y="3370"/>
              <a:chExt cx="347" cy="346"/>
            </a:xfrm>
          </p:grpSpPr>
          <p:sp>
            <p:nvSpPr>
              <p:cNvPr id="39442" name="Freeform 53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443" name="Rectangle 53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444" name="Freeform 53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445" name="Rectangle 53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446" name="Freeform 53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447" name="Freeform 53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448" name="Group 536"/>
            <p:cNvGrpSpPr>
              <a:grpSpLocks/>
            </p:cNvGrpSpPr>
            <p:nvPr/>
          </p:nvGrpSpPr>
          <p:grpSpPr bwMode="auto">
            <a:xfrm>
              <a:off x="2650" y="3312"/>
              <a:ext cx="347" cy="346"/>
              <a:chOff x="2131" y="3370"/>
              <a:chExt cx="347" cy="346"/>
            </a:xfrm>
          </p:grpSpPr>
          <p:sp>
            <p:nvSpPr>
              <p:cNvPr id="39449" name="Freeform 53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450" name="Rectangle 53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451" name="Freeform 53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452" name="Rectangle 54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453" name="Freeform 54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454" name="Freeform 54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455" name="Group 543"/>
            <p:cNvGrpSpPr>
              <a:grpSpLocks/>
            </p:cNvGrpSpPr>
            <p:nvPr/>
          </p:nvGrpSpPr>
          <p:grpSpPr bwMode="auto">
            <a:xfrm>
              <a:off x="2534" y="3427"/>
              <a:ext cx="347" cy="346"/>
              <a:chOff x="2131" y="3370"/>
              <a:chExt cx="347" cy="346"/>
            </a:xfrm>
          </p:grpSpPr>
          <p:sp>
            <p:nvSpPr>
              <p:cNvPr id="39456" name="Freeform 54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457" name="Rectangle 54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458" name="Freeform 54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459" name="Rectangle 54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460" name="Freeform 54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461" name="Freeform 54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462" name="Group 550"/>
            <p:cNvGrpSpPr>
              <a:grpSpLocks/>
            </p:cNvGrpSpPr>
            <p:nvPr/>
          </p:nvGrpSpPr>
          <p:grpSpPr bwMode="auto">
            <a:xfrm>
              <a:off x="3110" y="2621"/>
              <a:ext cx="347" cy="346"/>
              <a:chOff x="2131" y="3370"/>
              <a:chExt cx="347" cy="346"/>
            </a:xfrm>
          </p:grpSpPr>
          <p:sp>
            <p:nvSpPr>
              <p:cNvPr id="39463" name="Freeform 55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464" name="Rectangle 55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465" name="Freeform 55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466" name="Rectangle 55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467" name="Freeform 55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468" name="Freeform 55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469" name="Group 557"/>
            <p:cNvGrpSpPr>
              <a:grpSpLocks/>
            </p:cNvGrpSpPr>
            <p:nvPr/>
          </p:nvGrpSpPr>
          <p:grpSpPr bwMode="auto">
            <a:xfrm>
              <a:off x="2995" y="2736"/>
              <a:ext cx="347" cy="346"/>
              <a:chOff x="2131" y="3370"/>
              <a:chExt cx="347" cy="346"/>
            </a:xfrm>
          </p:grpSpPr>
          <p:sp>
            <p:nvSpPr>
              <p:cNvPr id="39470" name="Freeform 55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471" name="Rectangle 55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472" name="Freeform 56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473" name="Rectangle 56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474" name="Freeform 56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475" name="Freeform 56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476" name="Group 564"/>
            <p:cNvGrpSpPr>
              <a:grpSpLocks/>
            </p:cNvGrpSpPr>
            <p:nvPr/>
          </p:nvGrpSpPr>
          <p:grpSpPr bwMode="auto">
            <a:xfrm>
              <a:off x="2880" y="2852"/>
              <a:ext cx="347" cy="346"/>
              <a:chOff x="2131" y="3370"/>
              <a:chExt cx="347" cy="346"/>
            </a:xfrm>
          </p:grpSpPr>
          <p:sp>
            <p:nvSpPr>
              <p:cNvPr id="39477" name="Freeform 56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478" name="Rectangle 56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479" name="Freeform 56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480" name="Rectangle 56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481" name="Freeform 56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482" name="Freeform 57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483" name="Group 571"/>
            <p:cNvGrpSpPr>
              <a:grpSpLocks/>
            </p:cNvGrpSpPr>
            <p:nvPr/>
          </p:nvGrpSpPr>
          <p:grpSpPr bwMode="auto">
            <a:xfrm>
              <a:off x="2765" y="2967"/>
              <a:ext cx="347" cy="346"/>
              <a:chOff x="2131" y="3370"/>
              <a:chExt cx="347" cy="346"/>
            </a:xfrm>
          </p:grpSpPr>
          <p:sp>
            <p:nvSpPr>
              <p:cNvPr id="39484" name="Freeform 57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485" name="Rectangle 57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486" name="Freeform 57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487" name="Rectangle 57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488" name="Freeform 57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489" name="Freeform 57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490" name="Group 578"/>
            <p:cNvGrpSpPr>
              <a:grpSpLocks/>
            </p:cNvGrpSpPr>
            <p:nvPr/>
          </p:nvGrpSpPr>
          <p:grpSpPr bwMode="auto">
            <a:xfrm>
              <a:off x="2650" y="3082"/>
              <a:ext cx="347" cy="346"/>
              <a:chOff x="2131" y="3370"/>
              <a:chExt cx="347" cy="346"/>
            </a:xfrm>
          </p:grpSpPr>
          <p:sp>
            <p:nvSpPr>
              <p:cNvPr id="39491" name="Freeform 57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492" name="Rectangle 58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493" name="Freeform 58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494" name="Rectangle 58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495" name="Freeform 58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496" name="Freeform 58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497" name="Group 585"/>
            <p:cNvGrpSpPr>
              <a:grpSpLocks/>
            </p:cNvGrpSpPr>
            <p:nvPr/>
          </p:nvGrpSpPr>
          <p:grpSpPr bwMode="auto">
            <a:xfrm>
              <a:off x="2534" y="3197"/>
              <a:ext cx="347" cy="346"/>
              <a:chOff x="2131" y="3370"/>
              <a:chExt cx="347" cy="346"/>
            </a:xfrm>
          </p:grpSpPr>
          <p:sp>
            <p:nvSpPr>
              <p:cNvPr id="39498" name="Freeform 58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499" name="Rectangle 58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500" name="Freeform 58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501" name="Rectangle 58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502" name="Freeform 59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503" name="Freeform 59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504" name="Group 592"/>
            <p:cNvGrpSpPr>
              <a:grpSpLocks/>
            </p:cNvGrpSpPr>
            <p:nvPr/>
          </p:nvGrpSpPr>
          <p:grpSpPr bwMode="auto">
            <a:xfrm>
              <a:off x="3110" y="2390"/>
              <a:ext cx="347" cy="346"/>
              <a:chOff x="2131" y="3370"/>
              <a:chExt cx="347" cy="346"/>
            </a:xfrm>
          </p:grpSpPr>
          <p:sp>
            <p:nvSpPr>
              <p:cNvPr id="39505" name="Freeform 59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506" name="Rectangle 59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507" name="Freeform 59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508" name="Rectangle 59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509" name="Freeform 59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510" name="Freeform 59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511" name="Group 599"/>
            <p:cNvGrpSpPr>
              <a:grpSpLocks/>
            </p:cNvGrpSpPr>
            <p:nvPr/>
          </p:nvGrpSpPr>
          <p:grpSpPr bwMode="auto">
            <a:xfrm>
              <a:off x="2995" y="2505"/>
              <a:ext cx="347" cy="346"/>
              <a:chOff x="2131" y="3370"/>
              <a:chExt cx="347" cy="346"/>
            </a:xfrm>
          </p:grpSpPr>
          <p:sp>
            <p:nvSpPr>
              <p:cNvPr id="39512" name="Freeform 60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513" name="Rectangle 60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514" name="Freeform 60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515" name="Rectangle 60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516" name="Freeform 60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517" name="Freeform 60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518" name="Group 606"/>
            <p:cNvGrpSpPr>
              <a:grpSpLocks/>
            </p:cNvGrpSpPr>
            <p:nvPr/>
          </p:nvGrpSpPr>
          <p:grpSpPr bwMode="auto">
            <a:xfrm>
              <a:off x="2880" y="2621"/>
              <a:ext cx="347" cy="346"/>
              <a:chOff x="2131" y="3370"/>
              <a:chExt cx="347" cy="346"/>
            </a:xfrm>
          </p:grpSpPr>
          <p:sp>
            <p:nvSpPr>
              <p:cNvPr id="39519" name="Freeform 60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520" name="Rectangle 60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521" name="Freeform 60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522" name="Rectangle 61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523" name="Freeform 61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524" name="Freeform 61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525" name="Group 613"/>
            <p:cNvGrpSpPr>
              <a:grpSpLocks/>
            </p:cNvGrpSpPr>
            <p:nvPr/>
          </p:nvGrpSpPr>
          <p:grpSpPr bwMode="auto">
            <a:xfrm>
              <a:off x="2765" y="2736"/>
              <a:ext cx="347" cy="346"/>
              <a:chOff x="2131" y="3370"/>
              <a:chExt cx="347" cy="346"/>
            </a:xfrm>
          </p:grpSpPr>
          <p:sp>
            <p:nvSpPr>
              <p:cNvPr id="39526" name="Freeform 61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527" name="Rectangle 61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528" name="Freeform 61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529" name="Rectangle 61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530" name="Freeform 61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531" name="Freeform 61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532" name="Group 620"/>
            <p:cNvGrpSpPr>
              <a:grpSpLocks/>
            </p:cNvGrpSpPr>
            <p:nvPr/>
          </p:nvGrpSpPr>
          <p:grpSpPr bwMode="auto">
            <a:xfrm>
              <a:off x="2650" y="2851"/>
              <a:ext cx="347" cy="346"/>
              <a:chOff x="2131" y="3370"/>
              <a:chExt cx="347" cy="346"/>
            </a:xfrm>
          </p:grpSpPr>
          <p:sp>
            <p:nvSpPr>
              <p:cNvPr id="39533" name="Freeform 62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534" name="Rectangle 62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535" name="Freeform 62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536" name="Rectangle 62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537" name="Freeform 62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538" name="Freeform 62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539" name="Group 627"/>
            <p:cNvGrpSpPr>
              <a:grpSpLocks/>
            </p:cNvGrpSpPr>
            <p:nvPr/>
          </p:nvGrpSpPr>
          <p:grpSpPr bwMode="auto">
            <a:xfrm>
              <a:off x="2534" y="2966"/>
              <a:ext cx="347" cy="346"/>
              <a:chOff x="2131" y="3370"/>
              <a:chExt cx="347" cy="346"/>
            </a:xfrm>
          </p:grpSpPr>
          <p:sp>
            <p:nvSpPr>
              <p:cNvPr id="39540" name="Freeform 62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541" name="Rectangle 62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542" name="Freeform 63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543" name="Rectangle 63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544" name="Freeform 63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545" name="Freeform 63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546" name="Group 634"/>
            <p:cNvGrpSpPr>
              <a:grpSpLocks/>
            </p:cNvGrpSpPr>
            <p:nvPr/>
          </p:nvGrpSpPr>
          <p:grpSpPr bwMode="auto">
            <a:xfrm>
              <a:off x="3110" y="2160"/>
              <a:ext cx="347" cy="346"/>
              <a:chOff x="2131" y="3370"/>
              <a:chExt cx="347" cy="346"/>
            </a:xfrm>
          </p:grpSpPr>
          <p:sp>
            <p:nvSpPr>
              <p:cNvPr id="39547" name="Freeform 63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548" name="Rectangle 63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549" name="Freeform 63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550" name="Rectangle 63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551" name="Freeform 63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552" name="Freeform 64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553" name="Group 641"/>
            <p:cNvGrpSpPr>
              <a:grpSpLocks/>
            </p:cNvGrpSpPr>
            <p:nvPr/>
          </p:nvGrpSpPr>
          <p:grpSpPr bwMode="auto">
            <a:xfrm>
              <a:off x="2995" y="2275"/>
              <a:ext cx="347" cy="346"/>
              <a:chOff x="2131" y="3370"/>
              <a:chExt cx="347" cy="346"/>
            </a:xfrm>
          </p:grpSpPr>
          <p:sp>
            <p:nvSpPr>
              <p:cNvPr id="39554" name="Freeform 64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555" name="Rectangle 64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556" name="Freeform 64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557" name="Rectangle 64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558" name="Freeform 64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559" name="Freeform 64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560" name="Group 648"/>
            <p:cNvGrpSpPr>
              <a:grpSpLocks/>
            </p:cNvGrpSpPr>
            <p:nvPr/>
          </p:nvGrpSpPr>
          <p:grpSpPr bwMode="auto">
            <a:xfrm>
              <a:off x="2880" y="2391"/>
              <a:ext cx="347" cy="346"/>
              <a:chOff x="2131" y="3370"/>
              <a:chExt cx="347" cy="346"/>
            </a:xfrm>
          </p:grpSpPr>
          <p:sp>
            <p:nvSpPr>
              <p:cNvPr id="39561" name="Freeform 64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562" name="Rectangle 65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563" name="Freeform 65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564" name="Rectangle 65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565" name="Freeform 65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566" name="Freeform 65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567" name="Group 655"/>
            <p:cNvGrpSpPr>
              <a:grpSpLocks/>
            </p:cNvGrpSpPr>
            <p:nvPr/>
          </p:nvGrpSpPr>
          <p:grpSpPr bwMode="auto">
            <a:xfrm>
              <a:off x="2765" y="2506"/>
              <a:ext cx="347" cy="346"/>
              <a:chOff x="2131" y="3370"/>
              <a:chExt cx="347" cy="346"/>
            </a:xfrm>
          </p:grpSpPr>
          <p:sp>
            <p:nvSpPr>
              <p:cNvPr id="39568" name="Freeform 65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569" name="Rectangle 65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570" name="Freeform 65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571" name="Rectangle 65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572" name="Freeform 66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573" name="Freeform 66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574" name="Group 662"/>
            <p:cNvGrpSpPr>
              <a:grpSpLocks/>
            </p:cNvGrpSpPr>
            <p:nvPr/>
          </p:nvGrpSpPr>
          <p:grpSpPr bwMode="auto">
            <a:xfrm>
              <a:off x="2650" y="2621"/>
              <a:ext cx="347" cy="346"/>
              <a:chOff x="2131" y="3370"/>
              <a:chExt cx="347" cy="346"/>
            </a:xfrm>
          </p:grpSpPr>
          <p:sp>
            <p:nvSpPr>
              <p:cNvPr id="39575" name="Freeform 66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576" name="Rectangle 66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577" name="Freeform 66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578" name="Rectangle 66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579" name="Freeform 66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580" name="Freeform 66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581" name="Group 669"/>
            <p:cNvGrpSpPr>
              <a:grpSpLocks/>
            </p:cNvGrpSpPr>
            <p:nvPr/>
          </p:nvGrpSpPr>
          <p:grpSpPr bwMode="auto">
            <a:xfrm>
              <a:off x="2534" y="2736"/>
              <a:ext cx="347" cy="346"/>
              <a:chOff x="2131" y="3370"/>
              <a:chExt cx="347" cy="346"/>
            </a:xfrm>
          </p:grpSpPr>
          <p:sp>
            <p:nvSpPr>
              <p:cNvPr id="39582" name="Freeform 67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583" name="Rectangle 67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584" name="Freeform 67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585" name="Rectangle 67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586" name="Freeform 67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587" name="Freeform 67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588" name="Group 676"/>
            <p:cNvGrpSpPr>
              <a:grpSpLocks/>
            </p:cNvGrpSpPr>
            <p:nvPr/>
          </p:nvGrpSpPr>
          <p:grpSpPr bwMode="auto">
            <a:xfrm>
              <a:off x="3110" y="1930"/>
              <a:ext cx="347" cy="346"/>
              <a:chOff x="2131" y="3370"/>
              <a:chExt cx="347" cy="346"/>
            </a:xfrm>
          </p:grpSpPr>
          <p:sp>
            <p:nvSpPr>
              <p:cNvPr id="39589" name="Freeform 67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590" name="Rectangle 67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591" name="Freeform 67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592" name="Rectangle 68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593" name="Freeform 68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594" name="Freeform 68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595" name="Group 683"/>
            <p:cNvGrpSpPr>
              <a:grpSpLocks/>
            </p:cNvGrpSpPr>
            <p:nvPr/>
          </p:nvGrpSpPr>
          <p:grpSpPr bwMode="auto">
            <a:xfrm>
              <a:off x="2995" y="2045"/>
              <a:ext cx="347" cy="346"/>
              <a:chOff x="2131" y="3370"/>
              <a:chExt cx="347" cy="346"/>
            </a:xfrm>
          </p:grpSpPr>
          <p:sp>
            <p:nvSpPr>
              <p:cNvPr id="39596" name="Freeform 68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597" name="Rectangle 68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598" name="Freeform 68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599" name="Rectangle 68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600" name="Freeform 68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601" name="Freeform 68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602" name="Group 690"/>
            <p:cNvGrpSpPr>
              <a:grpSpLocks/>
            </p:cNvGrpSpPr>
            <p:nvPr/>
          </p:nvGrpSpPr>
          <p:grpSpPr bwMode="auto">
            <a:xfrm>
              <a:off x="2880" y="2161"/>
              <a:ext cx="347" cy="346"/>
              <a:chOff x="2131" y="3370"/>
              <a:chExt cx="347" cy="346"/>
            </a:xfrm>
          </p:grpSpPr>
          <p:sp>
            <p:nvSpPr>
              <p:cNvPr id="39603" name="Freeform 69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604" name="Rectangle 69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605" name="Freeform 69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606" name="Rectangle 69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607" name="Freeform 69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608" name="Freeform 69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609" name="Group 697"/>
            <p:cNvGrpSpPr>
              <a:grpSpLocks/>
            </p:cNvGrpSpPr>
            <p:nvPr/>
          </p:nvGrpSpPr>
          <p:grpSpPr bwMode="auto">
            <a:xfrm>
              <a:off x="2765" y="2276"/>
              <a:ext cx="347" cy="346"/>
              <a:chOff x="2131" y="3370"/>
              <a:chExt cx="347" cy="346"/>
            </a:xfrm>
          </p:grpSpPr>
          <p:sp>
            <p:nvSpPr>
              <p:cNvPr id="39610" name="Freeform 69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611" name="Rectangle 69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612" name="Freeform 70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613" name="Rectangle 70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614" name="Freeform 70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615" name="Freeform 70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616" name="Group 704"/>
            <p:cNvGrpSpPr>
              <a:grpSpLocks/>
            </p:cNvGrpSpPr>
            <p:nvPr/>
          </p:nvGrpSpPr>
          <p:grpSpPr bwMode="auto">
            <a:xfrm>
              <a:off x="2650" y="2391"/>
              <a:ext cx="347" cy="346"/>
              <a:chOff x="2131" y="3370"/>
              <a:chExt cx="347" cy="346"/>
            </a:xfrm>
          </p:grpSpPr>
          <p:sp>
            <p:nvSpPr>
              <p:cNvPr id="39617" name="Freeform 70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618" name="Rectangle 70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619" name="Freeform 70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620" name="Rectangle 70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621" name="Freeform 70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622" name="Freeform 71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623" name="Group 711"/>
            <p:cNvGrpSpPr>
              <a:grpSpLocks/>
            </p:cNvGrpSpPr>
            <p:nvPr/>
          </p:nvGrpSpPr>
          <p:grpSpPr bwMode="auto">
            <a:xfrm>
              <a:off x="2534" y="2506"/>
              <a:ext cx="347" cy="346"/>
              <a:chOff x="2131" y="3370"/>
              <a:chExt cx="347" cy="346"/>
            </a:xfrm>
          </p:grpSpPr>
          <p:sp>
            <p:nvSpPr>
              <p:cNvPr id="39624" name="Freeform 71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625" name="Rectangle 71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626" name="Freeform 71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627" name="Rectangle 71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628" name="Freeform 71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629" name="Freeform 71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630" name="Group 718"/>
            <p:cNvGrpSpPr>
              <a:grpSpLocks/>
            </p:cNvGrpSpPr>
            <p:nvPr/>
          </p:nvGrpSpPr>
          <p:grpSpPr bwMode="auto">
            <a:xfrm>
              <a:off x="3110" y="1699"/>
              <a:ext cx="347" cy="346"/>
              <a:chOff x="2131" y="3370"/>
              <a:chExt cx="347" cy="346"/>
            </a:xfrm>
          </p:grpSpPr>
          <p:sp>
            <p:nvSpPr>
              <p:cNvPr id="39631" name="Freeform 71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632" name="Rectangle 72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633" name="Freeform 72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634" name="Rectangle 72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635" name="Freeform 72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636" name="Freeform 72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637" name="Group 725"/>
            <p:cNvGrpSpPr>
              <a:grpSpLocks/>
            </p:cNvGrpSpPr>
            <p:nvPr/>
          </p:nvGrpSpPr>
          <p:grpSpPr bwMode="auto">
            <a:xfrm>
              <a:off x="2995" y="1814"/>
              <a:ext cx="347" cy="346"/>
              <a:chOff x="2131" y="3370"/>
              <a:chExt cx="347" cy="346"/>
            </a:xfrm>
          </p:grpSpPr>
          <p:sp>
            <p:nvSpPr>
              <p:cNvPr id="39638" name="Freeform 72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639" name="Rectangle 72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640" name="Freeform 72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641" name="Rectangle 72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642" name="Freeform 73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643" name="Freeform 73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644" name="Group 732"/>
            <p:cNvGrpSpPr>
              <a:grpSpLocks/>
            </p:cNvGrpSpPr>
            <p:nvPr/>
          </p:nvGrpSpPr>
          <p:grpSpPr bwMode="auto">
            <a:xfrm>
              <a:off x="2880" y="1930"/>
              <a:ext cx="347" cy="346"/>
              <a:chOff x="2131" y="3370"/>
              <a:chExt cx="347" cy="346"/>
            </a:xfrm>
          </p:grpSpPr>
          <p:sp>
            <p:nvSpPr>
              <p:cNvPr id="39645" name="Freeform 73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646" name="Rectangle 73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647" name="Freeform 73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648" name="Rectangle 73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649" name="Freeform 73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650" name="Freeform 73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651" name="Group 739"/>
            <p:cNvGrpSpPr>
              <a:grpSpLocks/>
            </p:cNvGrpSpPr>
            <p:nvPr/>
          </p:nvGrpSpPr>
          <p:grpSpPr bwMode="auto">
            <a:xfrm>
              <a:off x="2765" y="2045"/>
              <a:ext cx="347" cy="346"/>
              <a:chOff x="2131" y="3370"/>
              <a:chExt cx="347" cy="346"/>
            </a:xfrm>
          </p:grpSpPr>
          <p:sp>
            <p:nvSpPr>
              <p:cNvPr id="39652" name="Freeform 74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653" name="Rectangle 74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654" name="Freeform 74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655" name="Rectangle 74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656" name="Freeform 74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657" name="Freeform 74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658" name="Group 746"/>
            <p:cNvGrpSpPr>
              <a:grpSpLocks/>
            </p:cNvGrpSpPr>
            <p:nvPr/>
          </p:nvGrpSpPr>
          <p:grpSpPr bwMode="auto">
            <a:xfrm>
              <a:off x="2650" y="2160"/>
              <a:ext cx="347" cy="346"/>
              <a:chOff x="2131" y="3370"/>
              <a:chExt cx="347" cy="346"/>
            </a:xfrm>
          </p:grpSpPr>
          <p:sp>
            <p:nvSpPr>
              <p:cNvPr id="39659" name="Freeform 74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660" name="Rectangle 74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661" name="Freeform 74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662" name="Rectangle 75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663" name="Freeform 75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664" name="Freeform 75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665" name="Group 753"/>
            <p:cNvGrpSpPr>
              <a:grpSpLocks/>
            </p:cNvGrpSpPr>
            <p:nvPr/>
          </p:nvGrpSpPr>
          <p:grpSpPr bwMode="auto">
            <a:xfrm>
              <a:off x="2534" y="2275"/>
              <a:ext cx="347" cy="346"/>
              <a:chOff x="2131" y="3370"/>
              <a:chExt cx="347" cy="346"/>
            </a:xfrm>
          </p:grpSpPr>
          <p:sp>
            <p:nvSpPr>
              <p:cNvPr id="39666" name="Freeform 75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667" name="Rectangle 75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668" name="Freeform 75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669" name="Rectangle 75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670" name="Freeform 75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671" name="Freeform 75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672" name="Group 760"/>
            <p:cNvGrpSpPr>
              <a:grpSpLocks/>
            </p:cNvGrpSpPr>
            <p:nvPr/>
          </p:nvGrpSpPr>
          <p:grpSpPr bwMode="auto">
            <a:xfrm>
              <a:off x="3110" y="1469"/>
              <a:ext cx="347" cy="346"/>
              <a:chOff x="2131" y="3370"/>
              <a:chExt cx="347" cy="346"/>
            </a:xfrm>
          </p:grpSpPr>
          <p:sp>
            <p:nvSpPr>
              <p:cNvPr id="39673" name="Freeform 76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674" name="Rectangle 76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675" name="Freeform 76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676" name="Rectangle 76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677" name="Freeform 76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678" name="Freeform 76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679" name="Group 767"/>
            <p:cNvGrpSpPr>
              <a:grpSpLocks/>
            </p:cNvGrpSpPr>
            <p:nvPr/>
          </p:nvGrpSpPr>
          <p:grpSpPr bwMode="auto">
            <a:xfrm>
              <a:off x="2995" y="1584"/>
              <a:ext cx="347" cy="346"/>
              <a:chOff x="2131" y="3370"/>
              <a:chExt cx="347" cy="346"/>
            </a:xfrm>
          </p:grpSpPr>
          <p:sp>
            <p:nvSpPr>
              <p:cNvPr id="39680" name="Freeform 76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681" name="Rectangle 76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682" name="Freeform 77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683" name="Rectangle 77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684" name="Freeform 77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685" name="Freeform 77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686" name="Group 774"/>
            <p:cNvGrpSpPr>
              <a:grpSpLocks/>
            </p:cNvGrpSpPr>
            <p:nvPr/>
          </p:nvGrpSpPr>
          <p:grpSpPr bwMode="auto">
            <a:xfrm>
              <a:off x="2880" y="1700"/>
              <a:ext cx="347" cy="346"/>
              <a:chOff x="2131" y="3370"/>
              <a:chExt cx="347" cy="346"/>
            </a:xfrm>
          </p:grpSpPr>
          <p:sp>
            <p:nvSpPr>
              <p:cNvPr id="39687" name="Freeform 77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688" name="Rectangle 77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689" name="Freeform 77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690" name="Rectangle 77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691" name="Freeform 77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692" name="Freeform 78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693" name="Group 781"/>
            <p:cNvGrpSpPr>
              <a:grpSpLocks/>
            </p:cNvGrpSpPr>
            <p:nvPr/>
          </p:nvGrpSpPr>
          <p:grpSpPr bwMode="auto">
            <a:xfrm>
              <a:off x="2765" y="1815"/>
              <a:ext cx="347" cy="346"/>
              <a:chOff x="2131" y="3370"/>
              <a:chExt cx="347" cy="346"/>
            </a:xfrm>
          </p:grpSpPr>
          <p:sp>
            <p:nvSpPr>
              <p:cNvPr id="39694" name="Freeform 78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695" name="Rectangle 78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696" name="Freeform 78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697" name="Rectangle 78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698" name="Freeform 78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699" name="Freeform 78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700" name="Group 788"/>
            <p:cNvGrpSpPr>
              <a:grpSpLocks/>
            </p:cNvGrpSpPr>
            <p:nvPr/>
          </p:nvGrpSpPr>
          <p:grpSpPr bwMode="auto">
            <a:xfrm>
              <a:off x="2650" y="1930"/>
              <a:ext cx="347" cy="346"/>
              <a:chOff x="2131" y="3370"/>
              <a:chExt cx="347" cy="346"/>
            </a:xfrm>
          </p:grpSpPr>
          <p:sp>
            <p:nvSpPr>
              <p:cNvPr id="39701" name="Freeform 78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702" name="Rectangle 79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703" name="Freeform 79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704" name="Rectangle 79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705" name="Freeform 79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706" name="Freeform 79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707" name="Group 795"/>
            <p:cNvGrpSpPr>
              <a:grpSpLocks/>
            </p:cNvGrpSpPr>
            <p:nvPr/>
          </p:nvGrpSpPr>
          <p:grpSpPr bwMode="auto">
            <a:xfrm>
              <a:off x="2534" y="2045"/>
              <a:ext cx="347" cy="346"/>
              <a:chOff x="2131" y="3370"/>
              <a:chExt cx="347" cy="346"/>
            </a:xfrm>
          </p:grpSpPr>
          <p:sp>
            <p:nvSpPr>
              <p:cNvPr id="39708" name="Freeform 79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709" name="Rectangle 79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710" name="Freeform 79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711" name="Rectangle 79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712" name="Freeform 80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713" name="Freeform 80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714" name="Group 802"/>
            <p:cNvGrpSpPr>
              <a:grpSpLocks/>
            </p:cNvGrpSpPr>
            <p:nvPr/>
          </p:nvGrpSpPr>
          <p:grpSpPr bwMode="auto">
            <a:xfrm>
              <a:off x="3110" y="1238"/>
              <a:ext cx="347" cy="346"/>
              <a:chOff x="2131" y="3370"/>
              <a:chExt cx="347" cy="346"/>
            </a:xfrm>
          </p:grpSpPr>
          <p:sp>
            <p:nvSpPr>
              <p:cNvPr id="39715" name="Freeform 80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716" name="Rectangle 80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717" name="Freeform 80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718" name="Rectangle 80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719" name="Freeform 80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720" name="Freeform 80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721" name="Group 809"/>
            <p:cNvGrpSpPr>
              <a:grpSpLocks/>
            </p:cNvGrpSpPr>
            <p:nvPr/>
          </p:nvGrpSpPr>
          <p:grpSpPr bwMode="auto">
            <a:xfrm>
              <a:off x="2995" y="1353"/>
              <a:ext cx="347" cy="346"/>
              <a:chOff x="2131" y="3370"/>
              <a:chExt cx="347" cy="346"/>
            </a:xfrm>
          </p:grpSpPr>
          <p:sp>
            <p:nvSpPr>
              <p:cNvPr id="39722" name="Freeform 81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723" name="Rectangle 81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724" name="Freeform 81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725" name="Rectangle 81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726" name="Freeform 81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727" name="Freeform 81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728" name="Group 816"/>
            <p:cNvGrpSpPr>
              <a:grpSpLocks/>
            </p:cNvGrpSpPr>
            <p:nvPr/>
          </p:nvGrpSpPr>
          <p:grpSpPr bwMode="auto">
            <a:xfrm>
              <a:off x="2880" y="1469"/>
              <a:ext cx="347" cy="346"/>
              <a:chOff x="2131" y="3370"/>
              <a:chExt cx="347" cy="346"/>
            </a:xfrm>
          </p:grpSpPr>
          <p:sp>
            <p:nvSpPr>
              <p:cNvPr id="39729" name="Freeform 81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730" name="Rectangle 81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731" name="Freeform 81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732" name="Rectangle 82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733" name="Freeform 82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734" name="Freeform 82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735" name="Group 823"/>
            <p:cNvGrpSpPr>
              <a:grpSpLocks/>
            </p:cNvGrpSpPr>
            <p:nvPr/>
          </p:nvGrpSpPr>
          <p:grpSpPr bwMode="auto">
            <a:xfrm>
              <a:off x="2765" y="1584"/>
              <a:ext cx="347" cy="346"/>
              <a:chOff x="2131" y="3370"/>
              <a:chExt cx="347" cy="346"/>
            </a:xfrm>
          </p:grpSpPr>
          <p:sp>
            <p:nvSpPr>
              <p:cNvPr id="39736" name="Freeform 82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737" name="Rectangle 82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738" name="Freeform 82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739" name="Rectangle 82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740" name="Freeform 82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741" name="Freeform 82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742" name="Group 830"/>
            <p:cNvGrpSpPr>
              <a:grpSpLocks/>
            </p:cNvGrpSpPr>
            <p:nvPr/>
          </p:nvGrpSpPr>
          <p:grpSpPr bwMode="auto">
            <a:xfrm>
              <a:off x="2650" y="1699"/>
              <a:ext cx="347" cy="346"/>
              <a:chOff x="2131" y="3370"/>
              <a:chExt cx="347" cy="346"/>
            </a:xfrm>
          </p:grpSpPr>
          <p:sp>
            <p:nvSpPr>
              <p:cNvPr id="39743" name="Freeform 83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744" name="Rectangle 83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745" name="Freeform 83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746" name="Rectangle 83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747" name="Freeform 83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748" name="Freeform 83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749" name="Group 837"/>
            <p:cNvGrpSpPr>
              <a:grpSpLocks/>
            </p:cNvGrpSpPr>
            <p:nvPr/>
          </p:nvGrpSpPr>
          <p:grpSpPr bwMode="auto">
            <a:xfrm>
              <a:off x="2534" y="1814"/>
              <a:ext cx="347" cy="346"/>
              <a:chOff x="2131" y="3370"/>
              <a:chExt cx="347" cy="346"/>
            </a:xfrm>
          </p:grpSpPr>
          <p:sp>
            <p:nvSpPr>
              <p:cNvPr id="39750" name="Freeform 83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751" name="Rectangle 83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752" name="Freeform 84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753" name="Rectangle 84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754" name="Freeform 84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755" name="Freeform 84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756" name="Group 844"/>
            <p:cNvGrpSpPr>
              <a:grpSpLocks/>
            </p:cNvGrpSpPr>
            <p:nvPr/>
          </p:nvGrpSpPr>
          <p:grpSpPr bwMode="auto">
            <a:xfrm>
              <a:off x="3110" y="1008"/>
              <a:ext cx="347" cy="346"/>
              <a:chOff x="2131" y="3370"/>
              <a:chExt cx="347" cy="346"/>
            </a:xfrm>
          </p:grpSpPr>
          <p:sp>
            <p:nvSpPr>
              <p:cNvPr id="39757" name="Freeform 84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758" name="Rectangle 84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759" name="Freeform 84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760" name="Rectangle 84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761" name="Freeform 84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762" name="Freeform 85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763" name="Group 851"/>
            <p:cNvGrpSpPr>
              <a:grpSpLocks/>
            </p:cNvGrpSpPr>
            <p:nvPr/>
          </p:nvGrpSpPr>
          <p:grpSpPr bwMode="auto">
            <a:xfrm>
              <a:off x="2995" y="1123"/>
              <a:ext cx="347" cy="346"/>
              <a:chOff x="2131" y="3370"/>
              <a:chExt cx="347" cy="346"/>
            </a:xfrm>
          </p:grpSpPr>
          <p:sp>
            <p:nvSpPr>
              <p:cNvPr id="39764" name="Freeform 85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765" name="Rectangle 85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766" name="Freeform 85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767" name="Rectangle 85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768" name="Freeform 85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769" name="Freeform 85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770" name="Group 858"/>
            <p:cNvGrpSpPr>
              <a:grpSpLocks/>
            </p:cNvGrpSpPr>
            <p:nvPr/>
          </p:nvGrpSpPr>
          <p:grpSpPr bwMode="auto">
            <a:xfrm>
              <a:off x="2880" y="1239"/>
              <a:ext cx="347" cy="346"/>
              <a:chOff x="2131" y="3370"/>
              <a:chExt cx="347" cy="346"/>
            </a:xfrm>
          </p:grpSpPr>
          <p:sp>
            <p:nvSpPr>
              <p:cNvPr id="39771" name="Freeform 85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772" name="Rectangle 86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773" name="Freeform 86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774" name="Rectangle 86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775" name="Freeform 86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776" name="Freeform 86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777" name="Group 865"/>
            <p:cNvGrpSpPr>
              <a:grpSpLocks/>
            </p:cNvGrpSpPr>
            <p:nvPr/>
          </p:nvGrpSpPr>
          <p:grpSpPr bwMode="auto">
            <a:xfrm>
              <a:off x="2765" y="1354"/>
              <a:ext cx="347" cy="346"/>
              <a:chOff x="2131" y="3370"/>
              <a:chExt cx="347" cy="346"/>
            </a:xfrm>
          </p:grpSpPr>
          <p:sp>
            <p:nvSpPr>
              <p:cNvPr id="39778" name="Freeform 86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779" name="Rectangle 86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780" name="Freeform 86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781" name="Rectangle 86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782" name="Freeform 87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783" name="Freeform 87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784" name="Group 872"/>
            <p:cNvGrpSpPr>
              <a:grpSpLocks/>
            </p:cNvGrpSpPr>
            <p:nvPr/>
          </p:nvGrpSpPr>
          <p:grpSpPr bwMode="auto">
            <a:xfrm>
              <a:off x="2650" y="1469"/>
              <a:ext cx="347" cy="346"/>
              <a:chOff x="2131" y="3370"/>
              <a:chExt cx="347" cy="346"/>
            </a:xfrm>
          </p:grpSpPr>
          <p:sp>
            <p:nvSpPr>
              <p:cNvPr id="39785" name="Freeform 87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786" name="Rectangle 87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787" name="Freeform 87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788" name="Rectangle 87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789" name="Freeform 87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790" name="Freeform 87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791" name="Group 879"/>
            <p:cNvGrpSpPr>
              <a:grpSpLocks/>
            </p:cNvGrpSpPr>
            <p:nvPr/>
          </p:nvGrpSpPr>
          <p:grpSpPr bwMode="auto">
            <a:xfrm>
              <a:off x="2534" y="1584"/>
              <a:ext cx="347" cy="346"/>
              <a:chOff x="2131" y="3370"/>
              <a:chExt cx="347" cy="346"/>
            </a:xfrm>
          </p:grpSpPr>
          <p:sp>
            <p:nvSpPr>
              <p:cNvPr id="39792" name="Freeform 88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793" name="Rectangle 88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794" name="Freeform 88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795" name="Rectangle 88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796" name="Freeform 88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797" name="Freeform 88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798" name="Group 886"/>
            <p:cNvGrpSpPr>
              <a:grpSpLocks/>
            </p:cNvGrpSpPr>
            <p:nvPr/>
          </p:nvGrpSpPr>
          <p:grpSpPr bwMode="auto">
            <a:xfrm>
              <a:off x="3110" y="778"/>
              <a:ext cx="347" cy="346"/>
              <a:chOff x="2131" y="3370"/>
              <a:chExt cx="347" cy="346"/>
            </a:xfrm>
          </p:grpSpPr>
          <p:sp>
            <p:nvSpPr>
              <p:cNvPr id="39799" name="Freeform 88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800" name="Rectangle 88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801" name="Freeform 88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802" name="Rectangle 89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803" name="Freeform 89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804" name="Freeform 89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805" name="Group 893"/>
            <p:cNvGrpSpPr>
              <a:grpSpLocks/>
            </p:cNvGrpSpPr>
            <p:nvPr/>
          </p:nvGrpSpPr>
          <p:grpSpPr bwMode="auto">
            <a:xfrm>
              <a:off x="2995" y="893"/>
              <a:ext cx="347" cy="346"/>
              <a:chOff x="2131" y="3370"/>
              <a:chExt cx="347" cy="346"/>
            </a:xfrm>
          </p:grpSpPr>
          <p:sp>
            <p:nvSpPr>
              <p:cNvPr id="39806" name="Freeform 89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807" name="Rectangle 89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808" name="Freeform 89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809" name="Rectangle 89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810" name="Freeform 89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811" name="Freeform 89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812" name="Group 900"/>
            <p:cNvGrpSpPr>
              <a:grpSpLocks/>
            </p:cNvGrpSpPr>
            <p:nvPr/>
          </p:nvGrpSpPr>
          <p:grpSpPr bwMode="auto">
            <a:xfrm>
              <a:off x="2880" y="1009"/>
              <a:ext cx="347" cy="346"/>
              <a:chOff x="2131" y="3370"/>
              <a:chExt cx="347" cy="346"/>
            </a:xfrm>
          </p:grpSpPr>
          <p:sp>
            <p:nvSpPr>
              <p:cNvPr id="39813" name="Freeform 90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814" name="Rectangle 90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815" name="Freeform 90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816" name="Rectangle 90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817" name="Freeform 90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818" name="Freeform 90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819" name="Group 907"/>
            <p:cNvGrpSpPr>
              <a:grpSpLocks/>
            </p:cNvGrpSpPr>
            <p:nvPr/>
          </p:nvGrpSpPr>
          <p:grpSpPr bwMode="auto">
            <a:xfrm>
              <a:off x="2765" y="1124"/>
              <a:ext cx="347" cy="346"/>
              <a:chOff x="2131" y="3370"/>
              <a:chExt cx="347" cy="346"/>
            </a:xfrm>
          </p:grpSpPr>
          <p:sp>
            <p:nvSpPr>
              <p:cNvPr id="39820" name="Freeform 90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821" name="Rectangle 90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822" name="Freeform 91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823" name="Rectangle 91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824" name="Freeform 91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825" name="Freeform 91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826" name="Group 914"/>
            <p:cNvGrpSpPr>
              <a:grpSpLocks/>
            </p:cNvGrpSpPr>
            <p:nvPr/>
          </p:nvGrpSpPr>
          <p:grpSpPr bwMode="auto">
            <a:xfrm>
              <a:off x="2650" y="1239"/>
              <a:ext cx="347" cy="346"/>
              <a:chOff x="2131" y="3370"/>
              <a:chExt cx="347" cy="346"/>
            </a:xfrm>
          </p:grpSpPr>
          <p:sp>
            <p:nvSpPr>
              <p:cNvPr id="39827" name="Freeform 91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828" name="Rectangle 91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829" name="Freeform 91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830" name="Rectangle 91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831" name="Freeform 91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832" name="Freeform 92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833" name="Group 921"/>
            <p:cNvGrpSpPr>
              <a:grpSpLocks/>
            </p:cNvGrpSpPr>
            <p:nvPr/>
          </p:nvGrpSpPr>
          <p:grpSpPr bwMode="auto">
            <a:xfrm>
              <a:off x="2534" y="1354"/>
              <a:ext cx="347" cy="346"/>
              <a:chOff x="2131" y="3370"/>
              <a:chExt cx="347" cy="346"/>
            </a:xfrm>
          </p:grpSpPr>
          <p:sp>
            <p:nvSpPr>
              <p:cNvPr id="39834" name="Freeform 92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835" name="Rectangle 92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836" name="Freeform 92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837" name="Rectangle 92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838" name="Freeform 92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839" name="Freeform 92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840" name="Group 928"/>
            <p:cNvGrpSpPr>
              <a:grpSpLocks/>
            </p:cNvGrpSpPr>
            <p:nvPr/>
          </p:nvGrpSpPr>
          <p:grpSpPr bwMode="auto">
            <a:xfrm>
              <a:off x="3110" y="547"/>
              <a:ext cx="347" cy="346"/>
              <a:chOff x="2131" y="3370"/>
              <a:chExt cx="347" cy="346"/>
            </a:xfrm>
          </p:grpSpPr>
          <p:sp>
            <p:nvSpPr>
              <p:cNvPr id="39841" name="Freeform 92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842" name="Rectangle 93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843" name="Freeform 93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844" name="Rectangle 93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845" name="Freeform 93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846" name="Freeform 93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847" name="Group 935"/>
            <p:cNvGrpSpPr>
              <a:grpSpLocks/>
            </p:cNvGrpSpPr>
            <p:nvPr/>
          </p:nvGrpSpPr>
          <p:grpSpPr bwMode="auto">
            <a:xfrm>
              <a:off x="2995" y="662"/>
              <a:ext cx="347" cy="346"/>
              <a:chOff x="2131" y="3370"/>
              <a:chExt cx="347" cy="346"/>
            </a:xfrm>
          </p:grpSpPr>
          <p:sp>
            <p:nvSpPr>
              <p:cNvPr id="39848" name="Freeform 93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849" name="Rectangle 93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850" name="Freeform 93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851" name="Rectangle 93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852" name="Freeform 94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853" name="Freeform 94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854" name="Group 942"/>
            <p:cNvGrpSpPr>
              <a:grpSpLocks/>
            </p:cNvGrpSpPr>
            <p:nvPr/>
          </p:nvGrpSpPr>
          <p:grpSpPr bwMode="auto">
            <a:xfrm>
              <a:off x="2880" y="778"/>
              <a:ext cx="347" cy="346"/>
              <a:chOff x="2131" y="3370"/>
              <a:chExt cx="347" cy="346"/>
            </a:xfrm>
          </p:grpSpPr>
          <p:sp>
            <p:nvSpPr>
              <p:cNvPr id="39855" name="Freeform 94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856" name="Rectangle 94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857" name="Freeform 94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858" name="Rectangle 94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859" name="Freeform 94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860" name="Freeform 94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861" name="Group 949"/>
            <p:cNvGrpSpPr>
              <a:grpSpLocks/>
            </p:cNvGrpSpPr>
            <p:nvPr/>
          </p:nvGrpSpPr>
          <p:grpSpPr bwMode="auto">
            <a:xfrm>
              <a:off x="2765" y="893"/>
              <a:ext cx="347" cy="346"/>
              <a:chOff x="2131" y="3370"/>
              <a:chExt cx="347" cy="346"/>
            </a:xfrm>
          </p:grpSpPr>
          <p:sp>
            <p:nvSpPr>
              <p:cNvPr id="39862" name="Freeform 95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863" name="Rectangle 95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864" name="Freeform 95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865" name="Rectangle 95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866" name="Freeform 95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867" name="Freeform 95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868" name="Group 956"/>
            <p:cNvGrpSpPr>
              <a:grpSpLocks/>
            </p:cNvGrpSpPr>
            <p:nvPr/>
          </p:nvGrpSpPr>
          <p:grpSpPr bwMode="auto">
            <a:xfrm>
              <a:off x="2650" y="1008"/>
              <a:ext cx="347" cy="346"/>
              <a:chOff x="2131" y="3370"/>
              <a:chExt cx="347" cy="346"/>
            </a:xfrm>
          </p:grpSpPr>
          <p:sp>
            <p:nvSpPr>
              <p:cNvPr id="39869" name="Freeform 95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870" name="Rectangle 95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871" name="Freeform 95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872" name="Rectangle 96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873" name="Freeform 96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874" name="Freeform 96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875" name="Group 963"/>
            <p:cNvGrpSpPr>
              <a:grpSpLocks/>
            </p:cNvGrpSpPr>
            <p:nvPr/>
          </p:nvGrpSpPr>
          <p:grpSpPr bwMode="auto">
            <a:xfrm>
              <a:off x="2534" y="1123"/>
              <a:ext cx="347" cy="346"/>
              <a:chOff x="2131" y="3370"/>
              <a:chExt cx="347" cy="346"/>
            </a:xfrm>
          </p:grpSpPr>
          <p:sp>
            <p:nvSpPr>
              <p:cNvPr id="39876" name="Freeform 96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877" name="Rectangle 96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878" name="Freeform 96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879" name="Rectangle 96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880" name="Freeform 96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881" name="Freeform 96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882" name="Group 970"/>
            <p:cNvGrpSpPr>
              <a:grpSpLocks/>
            </p:cNvGrpSpPr>
            <p:nvPr/>
          </p:nvGrpSpPr>
          <p:grpSpPr bwMode="auto">
            <a:xfrm>
              <a:off x="3110" y="317"/>
              <a:ext cx="347" cy="346"/>
              <a:chOff x="2131" y="3370"/>
              <a:chExt cx="347" cy="346"/>
            </a:xfrm>
          </p:grpSpPr>
          <p:sp>
            <p:nvSpPr>
              <p:cNvPr id="39883" name="Freeform 97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884" name="Rectangle 97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885" name="Freeform 97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886" name="Rectangle 97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887" name="Freeform 97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888" name="Freeform 97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889" name="Group 977"/>
            <p:cNvGrpSpPr>
              <a:grpSpLocks/>
            </p:cNvGrpSpPr>
            <p:nvPr/>
          </p:nvGrpSpPr>
          <p:grpSpPr bwMode="auto">
            <a:xfrm>
              <a:off x="2995" y="432"/>
              <a:ext cx="347" cy="346"/>
              <a:chOff x="2131" y="3370"/>
              <a:chExt cx="347" cy="346"/>
            </a:xfrm>
          </p:grpSpPr>
          <p:sp>
            <p:nvSpPr>
              <p:cNvPr id="39890" name="Freeform 97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891" name="Rectangle 97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892" name="Freeform 98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893" name="Rectangle 98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894" name="Freeform 98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895" name="Freeform 98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896" name="Group 984"/>
            <p:cNvGrpSpPr>
              <a:grpSpLocks/>
            </p:cNvGrpSpPr>
            <p:nvPr/>
          </p:nvGrpSpPr>
          <p:grpSpPr bwMode="auto">
            <a:xfrm>
              <a:off x="2880" y="548"/>
              <a:ext cx="347" cy="346"/>
              <a:chOff x="2131" y="3370"/>
              <a:chExt cx="347" cy="346"/>
            </a:xfrm>
          </p:grpSpPr>
          <p:sp>
            <p:nvSpPr>
              <p:cNvPr id="39897" name="Freeform 98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898" name="Rectangle 98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899" name="Freeform 98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900" name="Rectangle 98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901" name="Freeform 98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902" name="Freeform 99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903" name="Group 991"/>
            <p:cNvGrpSpPr>
              <a:grpSpLocks/>
            </p:cNvGrpSpPr>
            <p:nvPr/>
          </p:nvGrpSpPr>
          <p:grpSpPr bwMode="auto">
            <a:xfrm>
              <a:off x="2765" y="663"/>
              <a:ext cx="347" cy="346"/>
              <a:chOff x="2131" y="3370"/>
              <a:chExt cx="347" cy="346"/>
            </a:xfrm>
          </p:grpSpPr>
          <p:sp>
            <p:nvSpPr>
              <p:cNvPr id="39904" name="Freeform 99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905" name="Rectangle 99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906" name="Freeform 99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907" name="Rectangle 99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908" name="Freeform 99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909" name="Freeform 99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910" name="Group 998"/>
            <p:cNvGrpSpPr>
              <a:grpSpLocks/>
            </p:cNvGrpSpPr>
            <p:nvPr/>
          </p:nvGrpSpPr>
          <p:grpSpPr bwMode="auto">
            <a:xfrm>
              <a:off x="2650" y="778"/>
              <a:ext cx="347" cy="346"/>
              <a:chOff x="2131" y="3370"/>
              <a:chExt cx="347" cy="346"/>
            </a:xfrm>
          </p:grpSpPr>
          <p:sp>
            <p:nvSpPr>
              <p:cNvPr id="39911" name="Freeform 99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912" name="Rectangle 100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913" name="Freeform 100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914" name="Rectangle 100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915" name="Freeform 100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916" name="Freeform 100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917" name="Group 1005"/>
            <p:cNvGrpSpPr>
              <a:grpSpLocks/>
            </p:cNvGrpSpPr>
            <p:nvPr/>
          </p:nvGrpSpPr>
          <p:grpSpPr bwMode="auto">
            <a:xfrm>
              <a:off x="2534" y="893"/>
              <a:ext cx="347" cy="346"/>
              <a:chOff x="2131" y="3370"/>
              <a:chExt cx="347" cy="346"/>
            </a:xfrm>
          </p:grpSpPr>
          <p:sp>
            <p:nvSpPr>
              <p:cNvPr id="39918" name="Freeform 100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919" name="Rectangle 100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920" name="Freeform 100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921" name="Rectangle 100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922" name="Freeform 101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923" name="Freeform 101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grpSp>
        <p:nvGrpSpPr>
          <p:cNvPr id="39924" name="Group 1012"/>
          <p:cNvGrpSpPr>
            <a:grpSpLocks/>
          </p:cNvGrpSpPr>
          <p:nvPr/>
        </p:nvGrpSpPr>
        <p:grpSpPr bwMode="auto">
          <a:xfrm>
            <a:off x="4386263" y="503238"/>
            <a:ext cx="1465262" cy="5486400"/>
            <a:chOff x="2534" y="317"/>
            <a:chExt cx="923" cy="3456"/>
          </a:xfrm>
        </p:grpSpPr>
        <p:grpSp>
          <p:nvGrpSpPr>
            <p:cNvPr id="39925" name="Group 1013"/>
            <p:cNvGrpSpPr>
              <a:grpSpLocks/>
            </p:cNvGrpSpPr>
            <p:nvPr/>
          </p:nvGrpSpPr>
          <p:grpSpPr bwMode="auto">
            <a:xfrm>
              <a:off x="3110" y="2851"/>
              <a:ext cx="347" cy="346"/>
              <a:chOff x="2131" y="3370"/>
              <a:chExt cx="347" cy="346"/>
            </a:xfrm>
          </p:grpSpPr>
          <p:sp>
            <p:nvSpPr>
              <p:cNvPr id="39926" name="Freeform 101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927" name="Rectangle 101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928" name="Freeform 101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929" name="Rectangle 101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930" name="Freeform 101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931" name="Freeform 101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932" name="Group 1020"/>
            <p:cNvGrpSpPr>
              <a:grpSpLocks/>
            </p:cNvGrpSpPr>
            <p:nvPr/>
          </p:nvGrpSpPr>
          <p:grpSpPr bwMode="auto">
            <a:xfrm>
              <a:off x="2995" y="2966"/>
              <a:ext cx="347" cy="346"/>
              <a:chOff x="2131" y="3370"/>
              <a:chExt cx="347" cy="346"/>
            </a:xfrm>
          </p:grpSpPr>
          <p:sp>
            <p:nvSpPr>
              <p:cNvPr id="39933" name="Freeform 102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934" name="Rectangle 102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935" name="Freeform 102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936" name="Rectangle 102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937" name="Freeform 102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938" name="Freeform 102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939" name="Group 1027"/>
            <p:cNvGrpSpPr>
              <a:grpSpLocks/>
            </p:cNvGrpSpPr>
            <p:nvPr/>
          </p:nvGrpSpPr>
          <p:grpSpPr bwMode="auto">
            <a:xfrm>
              <a:off x="2880" y="3082"/>
              <a:ext cx="347" cy="346"/>
              <a:chOff x="2131" y="3370"/>
              <a:chExt cx="347" cy="346"/>
            </a:xfrm>
          </p:grpSpPr>
          <p:sp>
            <p:nvSpPr>
              <p:cNvPr id="39940" name="Freeform 102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941" name="Rectangle 102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942" name="Freeform 103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943" name="Rectangle 103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944" name="Freeform 103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945" name="Freeform 103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946" name="Group 1034"/>
            <p:cNvGrpSpPr>
              <a:grpSpLocks/>
            </p:cNvGrpSpPr>
            <p:nvPr/>
          </p:nvGrpSpPr>
          <p:grpSpPr bwMode="auto">
            <a:xfrm>
              <a:off x="2765" y="3197"/>
              <a:ext cx="347" cy="346"/>
              <a:chOff x="2131" y="3370"/>
              <a:chExt cx="347" cy="346"/>
            </a:xfrm>
          </p:grpSpPr>
          <p:sp>
            <p:nvSpPr>
              <p:cNvPr id="39947" name="Freeform 103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948" name="Rectangle 103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949" name="Freeform 103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950" name="Rectangle 103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951" name="Freeform 103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952" name="Freeform 104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953" name="Group 1041"/>
            <p:cNvGrpSpPr>
              <a:grpSpLocks/>
            </p:cNvGrpSpPr>
            <p:nvPr/>
          </p:nvGrpSpPr>
          <p:grpSpPr bwMode="auto">
            <a:xfrm>
              <a:off x="2650" y="3312"/>
              <a:ext cx="347" cy="346"/>
              <a:chOff x="2131" y="3370"/>
              <a:chExt cx="347" cy="346"/>
            </a:xfrm>
          </p:grpSpPr>
          <p:sp>
            <p:nvSpPr>
              <p:cNvPr id="39954" name="Freeform 104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955" name="Rectangle 104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956" name="Freeform 104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957" name="Rectangle 104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958" name="Freeform 104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959" name="Freeform 104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960" name="Group 1048"/>
            <p:cNvGrpSpPr>
              <a:grpSpLocks/>
            </p:cNvGrpSpPr>
            <p:nvPr/>
          </p:nvGrpSpPr>
          <p:grpSpPr bwMode="auto">
            <a:xfrm>
              <a:off x="2534" y="3427"/>
              <a:ext cx="347" cy="346"/>
              <a:chOff x="2131" y="3370"/>
              <a:chExt cx="347" cy="346"/>
            </a:xfrm>
          </p:grpSpPr>
          <p:sp>
            <p:nvSpPr>
              <p:cNvPr id="39961" name="Freeform 104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962" name="Rectangle 105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963" name="Freeform 105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964" name="Rectangle 105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965" name="Freeform 105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966" name="Freeform 105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967" name="Group 1055"/>
            <p:cNvGrpSpPr>
              <a:grpSpLocks/>
            </p:cNvGrpSpPr>
            <p:nvPr/>
          </p:nvGrpSpPr>
          <p:grpSpPr bwMode="auto">
            <a:xfrm>
              <a:off x="3110" y="2621"/>
              <a:ext cx="347" cy="346"/>
              <a:chOff x="2131" y="3370"/>
              <a:chExt cx="347" cy="346"/>
            </a:xfrm>
          </p:grpSpPr>
          <p:sp>
            <p:nvSpPr>
              <p:cNvPr id="39968" name="Freeform 105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969" name="Rectangle 105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970" name="Freeform 105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971" name="Rectangle 105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972" name="Freeform 106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973" name="Freeform 106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974" name="Group 1062"/>
            <p:cNvGrpSpPr>
              <a:grpSpLocks/>
            </p:cNvGrpSpPr>
            <p:nvPr/>
          </p:nvGrpSpPr>
          <p:grpSpPr bwMode="auto">
            <a:xfrm>
              <a:off x="2995" y="2736"/>
              <a:ext cx="347" cy="346"/>
              <a:chOff x="2131" y="3370"/>
              <a:chExt cx="347" cy="346"/>
            </a:xfrm>
          </p:grpSpPr>
          <p:sp>
            <p:nvSpPr>
              <p:cNvPr id="39975" name="Freeform 106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976" name="Rectangle 106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977" name="Freeform 106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978" name="Rectangle 106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979" name="Freeform 106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980" name="Freeform 106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981" name="Group 1069"/>
            <p:cNvGrpSpPr>
              <a:grpSpLocks/>
            </p:cNvGrpSpPr>
            <p:nvPr/>
          </p:nvGrpSpPr>
          <p:grpSpPr bwMode="auto">
            <a:xfrm>
              <a:off x="2880" y="2852"/>
              <a:ext cx="347" cy="346"/>
              <a:chOff x="2131" y="3370"/>
              <a:chExt cx="347" cy="346"/>
            </a:xfrm>
          </p:grpSpPr>
          <p:sp>
            <p:nvSpPr>
              <p:cNvPr id="39982" name="Freeform 107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983" name="Rectangle 107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984" name="Freeform 107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985" name="Rectangle 107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986" name="Freeform 107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987" name="Freeform 107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988" name="Group 1076"/>
            <p:cNvGrpSpPr>
              <a:grpSpLocks/>
            </p:cNvGrpSpPr>
            <p:nvPr/>
          </p:nvGrpSpPr>
          <p:grpSpPr bwMode="auto">
            <a:xfrm>
              <a:off x="2765" y="2967"/>
              <a:ext cx="347" cy="346"/>
              <a:chOff x="2131" y="3370"/>
              <a:chExt cx="347" cy="346"/>
            </a:xfrm>
          </p:grpSpPr>
          <p:sp>
            <p:nvSpPr>
              <p:cNvPr id="39989" name="Freeform 107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990" name="Rectangle 107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991" name="Freeform 107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992" name="Rectangle 108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993" name="Freeform 108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994" name="Freeform 108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39995" name="Group 1083"/>
            <p:cNvGrpSpPr>
              <a:grpSpLocks/>
            </p:cNvGrpSpPr>
            <p:nvPr/>
          </p:nvGrpSpPr>
          <p:grpSpPr bwMode="auto">
            <a:xfrm>
              <a:off x="2650" y="3082"/>
              <a:ext cx="347" cy="346"/>
              <a:chOff x="2131" y="3370"/>
              <a:chExt cx="347" cy="346"/>
            </a:xfrm>
          </p:grpSpPr>
          <p:sp>
            <p:nvSpPr>
              <p:cNvPr id="39996" name="Freeform 108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997" name="Rectangle 108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9998" name="Freeform 108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39999" name="Rectangle 108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000" name="Freeform 108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001" name="Freeform 108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002" name="Group 1090"/>
            <p:cNvGrpSpPr>
              <a:grpSpLocks/>
            </p:cNvGrpSpPr>
            <p:nvPr/>
          </p:nvGrpSpPr>
          <p:grpSpPr bwMode="auto">
            <a:xfrm>
              <a:off x="2534" y="3197"/>
              <a:ext cx="347" cy="346"/>
              <a:chOff x="2131" y="3370"/>
              <a:chExt cx="347" cy="346"/>
            </a:xfrm>
          </p:grpSpPr>
          <p:sp>
            <p:nvSpPr>
              <p:cNvPr id="40003" name="Freeform 109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004" name="Rectangle 109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005" name="Freeform 109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006" name="Rectangle 109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007" name="Freeform 109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008" name="Freeform 109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009" name="Group 1097"/>
            <p:cNvGrpSpPr>
              <a:grpSpLocks/>
            </p:cNvGrpSpPr>
            <p:nvPr/>
          </p:nvGrpSpPr>
          <p:grpSpPr bwMode="auto">
            <a:xfrm>
              <a:off x="3110" y="2390"/>
              <a:ext cx="347" cy="346"/>
              <a:chOff x="2131" y="3370"/>
              <a:chExt cx="347" cy="346"/>
            </a:xfrm>
          </p:grpSpPr>
          <p:sp>
            <p:nvSpPr>
              <p:cNvPr id="40010" name="Freeform 109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011" name="Rectangle 109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012" name="Freeform 110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013" name="Rectangle 110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014" name="Freeform 110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015" name="Freeform 110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016" name="Group 1104"/>
            <p:cNvGrpSpPr>
              <a:grpSpLocks/>
            </p:cNvGrpSpPr>
            <p:nvPr/>
          </p:nvGrpSpPr>
          <p:grpSpPr bwMode="auto">
            <a:xfrm>
              <a:off x="2995" y="2505"/>
              <a:ext cx="347" cy="346"/>
              <a:chOff x="2131" y="3370"/>
              <a:chExt cx="347" cy="346"/>
            </a:xfrm>
          </p:grpSpPr>
          <p:sp>
            <p:nvSpPr>
              <p:cNvPr id="40017" name="Freeform 110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018" name="Rectangle 110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019" name="Freeform 110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020" name="Rectangle 110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021" name="Freeform 110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022" name="Freeform 111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023" name="Group 1111"/>
            <p:cNvGrpSpPr>
              <a:grpSpLocks/>
            </p:cNvGrpSpPr>
            <p:nvPr/>
          </p:nvGrpSpPr>
          <p:grpSpPr bwMode="auto">
            <a:xfrm>
              <a:off x="2880" y="2621"/>
              <a:ext cx="347" cy="346"/>
              <a:chOff x="2131" y="3370"/>
              <a:chExt cx="347" cy="346"/>
            </a:xfrm>
          </p:grpSpPr>
          <p:sp>
            <p:nvSpPr>
              <p:cNvPr id="40024" name="Freeform 111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025" name="Rectangle 111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026" name="Freeform 111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027" name="Rectangle 111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028" name="Freeform 111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029" name="Freeform 111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030" name="Group 1118"/>
            <p:cNvGrpSpPr>
              <a:grpSpLocks/>
            </p:cNvGrpSpPr>
            <p:nvPr/>
          </p:nvGrpSpPr>
          <p:grpSpPr bwMode="auto">
            <a:xfrm>
              <a:off x="2765" y="2736"/>
              <a:ext cx="347" cy="346"/>
              <a:chOff x="2131" y="3370"/>
              <a:chExt cx="347" cy="346"/>
            </a:xfrm>
          </p:grpSpPr>
          <p:sp>
            <p:nvSpPr>
              <p:cNvPr id="40031" name="Freeform 111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032" name="Rectangle 112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033" name="Freeform 112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034" name="Rectangle 112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035" name="Freeform 112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036" name="Freeform 112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037" name="Group 1125"/>
            <p:cNvGrpSpPr>
              <a:grpSpLocks/>
            </p:cNvGrpSpPr>
            <p:nvPr/>
          </p:nvGrpSpPr>
          <p:grpSpPr bwMode="auto">
            <a:xfrm>
              <a:off x="2650" y="2851"/>
              <a:ext cx="347" cy="346"/>
              <a:chOff x="2131" y="3370"/>
              <a:chExt cx="347" cy="346"/>
            </a:xfrm>
          </p:grpSpPr>
          <p:sp>
            <p:nvSpPr>
              <p:cNvPr id="40038" name="Freeform 112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039" name="Rectangle 112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040" name="Freeform 112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041" name="Rectangle 112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042" name="Freeform 113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043" name="Freeform 113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044" name="Group 1132"/>
            <p:cNvGrpSpPr>
              <a:grpSpLocks/>
            </p:cNvGrpSpPr>
            <p:nvPr/>
          </p:nvGrpSpPr>
          <p:grpSpPr bwMode="auto">
            <a:xfrm>
              <a:off x="2534" y="2966"/>
              <a:ext cx="347" cy="346"/>
              <a:chOff x="2131" y="3370"/>
              <a:chExt cx="347" cy="346"/>
            </a:xfrm>
          </p:grpSpPr>
          <p:sp>
            <p:nvSpPr>
              <p:cNvPr id="40045" name="Freeform 113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046" name="Rectangle 113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047" name="Freeform 113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048" name="Rectangle 113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049" name="Freeform 113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050" name="Freeform 113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051" name="Group 1139"/>
            <p:cNvGrpSpPr>
              <a:grpSpLocks/>
            </p:cNvGrpSpPr>
            <p:nvPr/>
          </p:nvGrpSpPr>
          <p:grpSpPr bwMode="auto">
            <a:xfrm>
              <a:off x="3110" y="2160"/>
              <a:ext cx="347" cy="346"/>
              <a:chOff x="2131" y="3370"/>
              <a:chExt cx="347" cy="346"/>
            </a:xfrm>
          </p:grpSpPr>
          <p:sp>
            <p:nvSpPr>
              <p:cNvPr id="40052" name="Freeform 114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053" name="Rectangle 114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054" name="Freeform 114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055" name="Rectangle 114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056" name="Freeform 114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057" name="Freeform 114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058" name="Group 1146"/>
            <p:cNvGrpSpPr>
              <a:grpSpLocks/>
            </p:cNvGrpSpPr>
            <p:nvPr/>
          </p:nvGrpSpPr>
          <p:grpSpPr bwMode="auto">
            <a:xfrm>
              <a:off x="2995" y="2275"/>
              <a:ext cx="347" cy="346"/>
              <a:chOff x="2131" y="3370"/>
              <a:chExt cx="347" cy="346"/>
            </a:xfrm>
          </p:grpSpPr>
          <p:sp>
            <p:nvSpPr>
              <p:cNvPr id="40059" name="Freeform 114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060" name="Rectangle 114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061" name="Freeform 114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062" name="Rectangle 115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063" name="Freeform 115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064" name="Freeform 115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065" name="Group 1153"/>
            <p:cNvGrpSpPr>
              <a:grpSpLocks/>
            </p:cNvGrpSpPr>
            <p:nvPr/>
          </p:nvGrpSpPr>
          <p:grpSpPr bwMode="auto">
            <a:xfrm>
              <a:off x="2880" y="2391"/>
              <a:ext cx="347" cy="346"/>
              <a:chOff x="2131" y="3370"/>
              <a:chExt cx="347" cy="346"/>
            </a:xfrm>
          </p:grpSpPr>
          <p:sp>
            <p:nvSpPr>
              <p:cNvPr id="40066" name="Freeform 115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067" name="Rectangle 115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068" name="Freeform 115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069" name="Rectangle 115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070" name="Freeform 115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071" name="Freeform 115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072" name="Group 1160"/>
            <p:cNvGrpSpPr>
              <a:grpSpLocks/>
            </p:cNvGrpSpPr>
            <p:nvPr/>
          </p:nvGrpSpPr>
          <p:grpSpPr bwMode="auto">
            <a:xfrm>
              <a:off x="2765" y="2506"/>
              <a:ext cx="347" cy="346"/>
              <a:chOff x="2131" y="3370"/>
              <a:chExt cx="347" cy="346"/>
            </a:xfrm>
          </p:grpSpPr>
          <p:sp>
            <p:nvSpPr>
              <p:cNvPr id="40073" name="Freeform 116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074" name="Rectangle 116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075" name="Freeform 116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076" name="Rectangle 116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077" name="Freeform 116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078" name="Freeform 116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079" name="Group 1167"/>
            <p:cNvGrpSpPr>
              <a:grpSpLocks/>
            </p:cNvGrpSpPr>
            <p:nvPr/>
          </p:nvGrpSpPr>
          <p:grpSpPr bwMode="auto">
            <a:xfrm>
              <a:off x="2650" y="2621"/>
              <a:ext cx="347" cy="346"/>
              <a:chOff x="2131" y="3370"/>
              <a:chExt cx="347" cy="346"/>
            </a:xfrm>
          </p:grpSpPr>
          <p:sp>
            <p:nvSpPr>
              <p:cNvPr id="40080" name="Freeform 116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081" name="Rectangle 116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082" name="Freeform 117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083" name="Rectangle 117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084" name="Freeform 117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085" name="Freeform 117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086" name="Group 1174"/>
            <p:cNvGrpSpPr>
              <a:grpSpLocks/>
            </p:cNvGrpSpPr>
            <p:nvPr/>
          </p:nvGrpSpPr>
          <p:grpSpPr bwMode="auto">
            <a:xfrm>
              <a:off x="2534" y="2736"/>
              <a:ext cx="347" cy="346"/>
              <a:chOff x="2131" y="3370"/>
              <a:chExt cx="347" cy="346"/>
            </a:xfrm>
          </p:grpSpPr>
          <p:sp>
            <p:nvSpPr>
              <p:cNvPr id="40087" name="Freeform 117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088" name="Rectangle 117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089" name="Freeform 117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090" name="Rectangle 117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091" name="Freeform 117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092" name="Freeform 118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093" name="Group 1181"/>
            <p:cNvGrpSpPr>
              <a:grpSpLocks/>
            </p:cNvGrpSpPr>
            <p:nvPr/>
          </p:nvGrpSpPr>
          <p:grpSpPr bwMode="auto">
            <a:xfrm>
              <a:off x="3110" y="1930"/>
              <a:ext cx="347" cy="346"/>
              <a:chOff x="2131" y="3370"/>
              <a:chExt cx="347" cy="346"/>
            </a:xfrm>
          </p:grpSpPr>
          <p:sp>
            <p:nvSpPr>
              <p:cNvPr id="40094" name="Freeform 118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095" name="Rectangle 118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096" name="Freeform 118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097" name="Rectangle 118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098" name="Freeform 118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099" name="Freeform 118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100" name="Group 1188"/>
            <p:cNvGrpSpPr>
              <a:grpSpLocks/>
            </p:cNvGrpSpPr>
            <p:nvPr/>
          </p:nvGrpSpPr>
          <p:grpSpPr bwMode="auto">
            <a:xfrm>
              <a:off x="2995" y="2045"/>
              <a:ext cx="347" cy="346"/>
              <a:chOff x="2131" y="3370"/>
              <a:chExt cx="347" cy="346"/>
            </a:xfrm>
          </p:grpSpPr>
          <p:sp>
            <p:nvSpPr>
              <p:cNvPr id="40101" name="Freeform 118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102" name="Rectangle 119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103" name="Freeform 119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104" name="Rectangle 119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105" name="Freeform 119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106" name="Freeform 119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107" name="Group 1195"/>
            <p:cNvGrpSpPr>
              <a:grpSpLocks/>
            </p:cNvGrpSpPr>
            <p:nvPr/>
          </p:nvGrpSpPr>
          <p:grpSpPr bwMode="auto">
            <a:xfrm>
              <a:off x="2880" y="2161"/>
              <a:ext cx="347" cy="346"/>
              <a:chOff x="2131" y="3370"/>
              <a:chExt cx="347" cy="346"/>
            </a:xfrm>
          </p:grpSpPr>
          <p:sp>
            <p:nvSpPr>
              <p:cNvPr id="40108" name="Freeform 119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109" name="Rectangle 119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110" name="Freeform 119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111" name="Rectangle 119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112" name="Freeform 120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113" name="Freeform 120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114" name="Group 1202"/>
            <p:cNvGrpSpPr>
              <a:grpSpLocks/>
            </p:cNvGrpSpPr>
            <p:nvPr/>
          </p:nvGrpSpPr>
          <p:grpSpPr bwMode="auto">
            <a:xfrm>
              <a:off x="2765" y="2276"/>
              <a:ext cx="347" cy="346"/>
              <a:chOff x="2131" y="3370"/>
              <a:chExt cx="347" cy="346"/>
            </a:xfrm>
          </p:grpSpPr>
          <p:sp>
            <p:nvSpPr>
              <p:cNvPr id="40115" name="Freeform 120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116" name="Rectangle 120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117" name="Freeform 120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118" name="Rectangle 120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119" name="Freeform 120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120" name="Freeform 120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121" name="Group 1209"/>
            <p:cNvGrpSpPr>
              <a:grpSpLocks/>
            </p:cNvGrpSpPr>
            <p:nvPr/>
          </p:nvGrpSpPr>
          <p:grpSpPr bwMode="auto">
            <a:xfrm>
              <a:off x="2650" y="2391"/>
              <a:ext cx="347" cy="346"/>
              <a:chOff x="2131" y="3370"/>
              <a:chExt cx="347" cy="346"/>
            </a:xfrm>
          </p:grpSpPr>
          <p:sp>
            <p:nvSpPr>
              <p:cNvPr id="40122" name="Freeform 121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123" name="Rectangle 121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124" name="Freeform 121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125" name="Rectangle 121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126" name="Freeform 121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127" name="Freeform 121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128" name="Group 1216"/>
            <p:cNvGrpSpPr>
              <a:grpSpLocks/>
            </p:cNvGrpSpPr>
            <p:nvPr/>
          </p:nvGrpSpPr>
          <p:grpSpPr bwMode="auto">
            <a:xfrm>
              <a:off x="2534" y="2506"/>
              <a:ext cx="347" cy="346"/>
              <a:chOff x="2131" y="3370"/>
              <a:chExt cx="347" cy="346"/>
            </a:xfrm>
          </p:grpSpPr>
          <p:sp>
            <p:nvSpPr>
              <p:cNvPr id="40129" name="Freeform 121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130" name="Rectangle 121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131" name="Freeform 121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132" name="Rectangle 122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133" name="Freeform 122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134" name="Freeform 122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135" name="Group 1223"/>
            <p:cNvGrpSpPr>
              <a:grpSpLocks/>
            </p:cNvGrpSpPr>
            <p:nvPr/>
          </p:nvGrpSpPr>
          <p:grpSpPr bwMode="auto">
            <a:xfrm>
              <a:off x="3110" y="1699"/>
              <a:ext cx="347" cy="346"/>
              <a:chOff x="2131" y="3370"/>
              <a:chExt cx="347" cy="346"/>
            </a:xfrm>
          </p:grpSpPr>
          <p:sp>
            <p:nvSpPr>
              <p:cNvPr id="40136" name="Freeform 122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137" name="Rectangle 122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138" name="Freeform 122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139" name="Rectangle 122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140" name="Freeform 122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141" name="Freeform 122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142" name="Group 1230"/>
            <p:cNvGrpSpPr>
              <a:grpSpLocks/>
            </p:cNvGrpSpPr>
            <p:nvPr/>
          </p:nvGrpSpPr>
          <p:grpSpPr bwMode="auto">
            <a:xfrm>
              <a:off x="2995" y="1814"/>
              <a:ext cx="347" cy="346"/>
              <a:chOff x="2131" y="3370"/>
              <a:chExt cx="347" cy="346"/>
            </a:xfrm>
          </p:grpSpPr>
          <p:sp>
            <p:nvSpPr>
              <p:cNvPr id="40143" name="Freeform 123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144" name="Rectangle 123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145" name="Freeform 123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146" name="Rectangle 123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147" name="Freeform 123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148" name="Freeform 123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149" name="Group 1237"/>
            <p:cNvGrpSpPr>
              <a:grpSpLocks/>
            </p:cNvGrpSpPr>
            <p:nvPr/>
          </p:nvGrpSpPr>
          <p:grpSpPr bwMode="auto">
            <a:xfrm>
              <a:off x="2880" y="1930"/>
              <a:ext cx="347" cy="346"/>
              <a:chOff x="2131" y="3370"/>
              <a:chExt cx="347" cy="346"/>
            </a:xfrm>
          </p:grpSpPr>
          <p:sp>
            <p:nvSpPr>
              <p:cNvPr id="40150" name="Freeform 123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151" name="Rectangle 123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152" name="Freeform 124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153" name="Rectangle 124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154" name="Freeform 124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155" name="Freeform 124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156" name="Group 1244"/>
            <p:cNvGrpSpPr>
              <a:grpSpLocks/>
            </p:cNvGrpSpPr>
            <p:nvPr/>
          </p:nvGrpSpPr>
          <p:grpSpPr bwMode="auto">
            <a:xfrm>
              <a:off x="2765" y="2045"/>
              <a:ext cx="347" cy="346"/>
              <a:chOff x="2131" y="3370"/>
              <a:chExt cx="347" cy="346"/>
            </a:xfrm>
          </p:grpSpPr>
          <p:sp>
            <p:nvSpPr>
              <p:cNvPr id="40157" name="Freeform 124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158" name="Rectangle 124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159" name="Freeform 124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160" name="Rectangle 124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161" name="Freeform 124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162" name="Freeform 125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163" name="Group 1251"/>
            <p:cNvGrpSpPr>
              <a:grpSpLocks/>
            </p:cNvGrpSpPr>
            <p:nvPr/>
          </p:nvGrpSpPr>
          <p:grpSpPr bwMode="auto">
            <a:xfrm>
              <a:off x="2650" y="2160"/>
              <a:ext cx="347" cy="346"/>
              <a:chOff x="2131" y="3370"/>
              <a:chExt cx="347" cy="346"/>
            </a:xfrm>
          </p:grpSpPr>
          <p:sp>
            <p:nvSpPr>
              <p:cNvPr id="40164" name="Freeform 125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165" name="Rectangle 125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166" name="Freeform 125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167" name="Rectangle 125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168" name="Freeform 125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169" name="Freeform 125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170" name="Group 1258"/>
            <p:cNvGrpSpPr>
              <a:grpSpLocks/>
            </p:cNvGrpSpPr>
            <p:nvPr/>
          </p:nvGrpSpPr>
          <p:grpSpPr bwMode="auto">
            <a:xfrm>
              <a:off x="2534" y="2275"/>
              <a:ext cx="347" cy="346"/>
              <a:chOff x="2131" y="3370"/>
              <a:chExt cx="347" cy="346"/>
            </a:xfrm>
          </p:grpSpPr>
          <p:sp>
            <p:nvSpPr>
              <p:cNvPr id="40171" name="Freeform 125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172" name="Rectangle 126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173" name="Freeform 126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174" name="Rectangle 126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175" name="Freeform 126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176" name="Freeform 126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177" name="Group 1265"/>
            <p:cNvGrpSpPr>
              <a:grpSpLocks/>
            </p:cNvGrpSpPr>
            <p:nvPr/>
          </p:nvGrpSpPr>
          <p:grpSpPr bwMode="auto">
            <a:xfrm>
              <a:off x="3110" y="1469"/>
              <a:ext cx="347" cy="346"/>
              <a:chOff x="2131" y="3370"/>
              <a:chExt cx="347" cy="346"/>
            </a:xfrm>
          </p:grpSpPr>
          <p:sp>
            <p:nvSpPr>
              <p:cNvPr id="40178" name="Freeform 126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179" name="Rectangle 126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180" name="Freeform 126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181" name="Rectangle 126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182" name="Freeform 127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183" name="Freeform 127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184" name="Group 1272"/>
            <p:cNvGrpSpPr>
              <a:grpSpLocks/>
            </p:cNvGrpSpPr>
            <p:nvPr/>
          </p:nvGrpSpPr>
          <p:grpSpPr bwMode="auto">
            <a:xfrm>
              <a:off x="2995" y="1584"/>
              <a:ext cx="347" cy="346"/>
              <a:chOff x="2131" y="3370"/>
              <a:chExt cx="347" cy="346"/>
            </a:xfrm>
          </p:grpSpPr>
          <p:sp>
            <p:nvSpPr>
              <p:cNvPr id="40185" name="Freeform 127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186" name="Rectangle 127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187" name="Freeform 127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188" name="Rectangle 127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189" name="Freeform 127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190" name="Freeform 127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191" name="Group 1279"/>
            <p:cNvGrpSpPr>
              <a:grpSpLocks/>
            </p:cNvGrpSpPr>
            <p:nvPr/>
          </p:nvGrpSpPr>
          <p:grpSpPr bwMode="auto">
            <a:xfrm>
              <a:off x="2880" y="1700"/>
              <a:ext cx="347" cy="346"/>
              <a:chOff x="2131" y="3370"/>
              <a:chExt cx="347" cy="346"/>
            </a:xfrm>
          </p:grpSpPr>
          <p:sp>
            <p:nvSpPr>
              <p:cNvPr id="40192" name="Freeform 128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193" name="Rectangle 128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194" name="Freeform 128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195" name="Rectangle 128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196" name="Freeform 128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197" name="Freeform 128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198" name="Group 1286"/>
            <p:cNvGrpSpPr>
              <a:grpSpLocks/>
            </p:cNvGrpSpPr>
            <p:nvPr/>
          </p:nvGrpSpPr>
          <p:grpSpPr bwMode="auto">
            <a:xfrm>
              <a:off x="2765" y="1815"/>
              <a:ext cx="347" cy="346"/>
              <a:chOff x="2131" y="3370"/>
              <a:chExt cx="347" cy="346"/>
            </a:xfrm>
          </p:grpSpPr>
          <p:sp>
            <p:nvSpPr>
              <p:cNvPr id="40199" name="Freeform 128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200" name="Rectangle 128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201" name="Freeform 128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202" name="Rectangle 129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203" name="Freeform 129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204" name="Freeform 129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205" name="Group 1293"/>
            <p:cNvGrpSpPr>
              <a:grpSpLocks/>
            </p:cNvGrpSpPr>
            <p:nvPr/>
          </p:nvGrpSpPr>
          <p:grpSpPr bwMode="auto">
            <a:xfrm>
              <a:off x="2650" y="1930"/>
              <a:ext cx="347" cy="346"/>
              <a:chOff x="2131" y="3370"/>
              <a:chExt cx="347" cy="346"/>
            </a:xfrm>
          </p:grpSpPr>
          <p:sp>
            <p:nvSpPr>
              <p:cNvPr id="40206" name="Freeform 129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207" name="Rectangle 129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208" name="Freeform 129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209" name="Rectangle 129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210" name="Freeform 129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211" name="Freeform 129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212" name="Group 1300"/>
            <p:cNvGrpSpPr>
              <a:grpSpLocks/>
            </p:cNvGrpSpPr>
            <p:nvPr/>
          </p:nvGrpSpPr>
          <p:grpSpPr bwMode="auto">
            <a:xfrm>
              <a:off x="2534" y="2045"/>
              <a:ext cx="347" cy="346"/>
              <a:chOff x="2131" y="3370"/>
              <a:chExt cx="347" cy="346"/>
            </a:xfrm>
          </p:grpSpPr>
          <p:sp>
            <p:nvSpPr>
              <p:cNvPr id="40213" name="Freeform 130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214" name="Rectangle 130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215" name="Freeform 130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216" name="Rectangle 130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217" name="Freeform 130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218" name="Freeform 130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219" name="Group 1307"/>
            <p:cNvGrpSpPr>
              <a:grpSpLocks/>
            </p:cNvGrpSpPr>
            <p:nvPr/>
          </p:nvGrpSpPr>
          <p:grpSpPr bwMode="auto">
            <a:xfrm>
              <a:off x="3110" y="1238"/>
              <a:ext cx="347" cy="346"/>
              <a:chOff x="2131" y="3370"/>
              <a:chExt cx="347" cy="346"/>
            </a:xfrm>
          </p:grpSpPr>
          <p:sp>
            <p:nvSpPr>
              <p:cNvPr id="40220" name="Freeform 130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221" name="Rectangle 130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222" name="Freeform 131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223" name="Rectangle 131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224" name="Freeform 131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225" name="Freeform 131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226" name="Group 1314"/>
            <p:cNvGrpSpPr>
              <a:grpSpLocks/>
            </p:cNvGrpSpPr>
            <p:nvPr/>
          </p:nvGrpSpPr>
          <p:grpSpPr bwMode="auto">
            <a:xfrm>
              <a:off x="2995" y="1353"/>
              <a:ext cx="347" cy="346"/>
              <a:chOff x="2131" y="3370"/>
              <a:chExt cx="347" cy="346"/>
            </a:xfrm>
          </p:grpSpPr>
          <p:sp>
            <p:nvSpPr>
              <p:cNvPr id="40227" name="Freeform 131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228" name="Rectangle 131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229" name="Freeform 131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230" name="Rectangle 131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231" name="Freeform 131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232" name="Freeform 132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233" name="Group 1321"/>
            <p:cNvGrpSpPr>
              <a:grpSpLocks/>
            </p:cNvGrpSpPr>
            <p:nvPr/>
          </p:nvGrpSpPr>
          <p:grpSpPr bwMode="auto">
            <a:xfrm>
              <a:off x="2880" y="1469"/>
              <a:ext cx="347" cy="346"/>
              <a:chOff x="2131" y="3370"/>
              <a:chExt cx="347" cy="346"/>
            </a:xfrm>
          </p:grpSpPr>
          <p:sp>
            <p:nvSpPr>
              <p:cNvPr id="40234" name="Freeform 132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235" name="Rectangle 132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236" name="Freeform 132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237" name="Rectangle 132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238" name="Freeform 132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239" name="Freeform 132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240" name="Group 1328"/>
            <p:cNvGrpSpPr>
              <a:grpSpLocks/>
            </p:cNvGrpSpPr>
            <p:nvPr/>
          </p:nvGrpSpPr>
          <p:grpSpPr bwMode="auto">
            <a:xfrm>
              <a:off x="2765" y="1584"/>
              <a:ext cx="347" cy="346"/>
              <a:chOff x="2131" y="3370"/>
              <a:chExt cx="347" cy="346"/>
            </a:xfrm>
          </p:grpSpPr>
          <p:sp>
            <p:nvSpPr>
              <p:cNvPr id="40241" name="Freeform 132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242" name="Rectangle 133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243" name="Freeform 133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244" name="Rectangle 133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245" name="Freeform 133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246" name="Freeform 133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247" name="Group 1335"/>
            <p:cNvGrpSpPr>
              <a:grpSpLocks/>
            </p:cNvGrpSpPr>
            <p:nvPr/>
          </p:nvGrpSpPr>
          <p:grpSpPr bwMode="auto">
            <a:xfrm>
              <a:off x="2650" y="1699"/>
              <a:ext cx="347" cy="346"/>
              <a:chOff x="2131" y="3370"/>
              <a:chExt cx="347" cy="346"/>
            </a:xfrm>
          </p:grpSpPr>
          <p:sp>
            <p:nvSpPr>
              <p:cNvPr id="40248" name="Freeform 133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249" name="Rectangle 133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250" name="Freeform 133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251" name="Rectangle 133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252" name="Freeform 134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253" name="Freeform 134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254" name="Group 1342"/>
            <p:cNvGrpSpPr>
              <a:grpSpLocks/>
            </p:cNvGrpSpPr>
            <p:nvPr/>
          </p:nvGrpSpPr>
          <p:grpSpPr bwMode="auto">
            <a:xfrm>
              <a:off x="2534" y="1814"/>
              <a:ext cx="347" cy="346"/>
              <a:chOff x="2131" y="3370"/>
              <a:chExt cx="347" cy="346"/>
            </a:xfrm>
          </p:grpSpPr>
          <p:sp>
            <p:nvSpPr>
              <p:cNvPr id="40255" name="Freeform 134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256" name="Rectangle 134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257" name="Freeform 134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258" name="Rectangle 134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259" name="Freeform 134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260" name="Freeform 134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261" name="Group 1349"/>
            <p:cNvGrpSpPr>
              <a:grpSpLocks/>
            </p:cNvGrpSpPr>
            <p:nvPr/>
          </p:nvGrpSpPr>
          <p:grpSpPr bwMode="auto">
            <a:xfrm>
              <a:off x="3110" y="1008"/>
              <a:ext cx="347" cy="346"/>
              <a:chOff x="2131" y="3370"/>
              <a:chExt cx="347" cy="346"/>
            </a:xfrm>
          </p:grpSpPr>
          <p:sp>
            <p:nvSpPr>
              <p:cNvPr id="40262" name="Freeform 135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263" name="Rectangle 135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264" name="Freeform 135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265" name="Rectangle 135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266" name="Freeform 135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267" name="Freeform 135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268" name="Group 1356"/>
            <p:cNvGrpSpPr>
              <a:grpSpLocks/>
            </p:cNvGrpSpPr>
            <p:nvPr/>
          </p:nvGrpSpPr>
          <p:grpSpPr bwMode="auto">
            <a:xfrm>
              <a:off x="2995" y="1123"/>
              <a:ext cx="347" cy="346"/>
              <a:chOff x="2131" y="3370"/>
              <a:chExt cx="347" cy="346"/>
            </a:xfrm>
          </p:grpSpPr>
          <p:sp>
            <p:nvSpPr>
              <p:cNvPr id="40269" name="Freeform 135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270" name="Rectangle 135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271" name="Freeform 135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272" name="Rectangle 136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273" name="Freeform 136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274" name="Freeform 136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275" name="Group 1363"/>
            <p:cNvGrpSpPr>
              <a:grpSpLocks/>
            </p:cNvGrpSpPr>
            <p:nvPr/>
          </p:nvGrpSpPr>
          <p:grpSpPr bwMode="auto">
            <a:xfrm>
              <a:off x="2880" y="1239"/>
              <a:ext cx="347" cy="346"/>
              <a:chOff x="2131" y="3370"/>
              <a:chExt cx="347" cy="346"/>
            </a:xfrm>
          </p:grpSpPr>
          <p:sp>
            <p:nvSpPr>
              <p:cNvPr id="40276" name="Freeform 136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277" name="Rectangle 136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278" name="Freeform 136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279" name="Rectangle 136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280" name="Freeform 136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281" name="Freeform 136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282" name="Group 1370"/>
            <p:cNvGrpSpPr>
              <a:grpSpLocks/>
            </p:cNvGrpSpPr>
            <p:nvPr/>
          </p:nvGrpSpPr>
          <p:grpSpPr bwMode="auto">
            <a:xfrm>
              <a:off x="2765" y="1354"/>
              <a:ext cx="347" cy="346"/>
              <a:chOff x="2131" y="3370"/>
              <a:chExt cx="347" cy="346"/>
            </a:xfrm>
          </p:grpSpPr>
          <p:sp>
            <p:nvSpPr>
              <p:cNvPr id="40283" name="Freeform 137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284" name="Rectangle 137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285" name="Freeform 137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286" name="Rectangle 137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287" name="Freeform 137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288" name="Freeform 137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289" name="Group 1377"/>
            <p:cNvGrpSpPr>
              <a:grpSpLocks/>
            </p:cNvGrpSpPr>
            <p:nvPr/>
          </p:nvGrpSpPr>
          <p:grpSpPr bwMode="auto">
            <a:xfrm>
              <a:off x="2650" y="1469"/>
              <a:ext cx="347" cy="346"/>
              <a:chOff x="2131" y="3370"/>
              <a:chExt cx="347" cy="346"/>
            </a:xfrm>
          </p:grpSpPr>
          <p:sp>
            <p:nvSpPr>
              <p:cNvPr id="40290" name="Freeform 137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291" name="Rectangle 137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292" name="Freeform 138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293" name="Rectangle 138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294" name="Freeform 138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295" name="Freeform 138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296" name="Group 1384"/>
            <p:cNvGrpSpPr>
              <a:grpSpLocks/>
            </p:cNvGrpSpPr>
            <p:nvPr/>
          </p:nvGrpSpPr>
          <p:grpSpPr bwMode="auto">
            <a:xfrm>
              <a:off x="2534" y="1584"/>
              <a:ext cx="347" cy="346"/>
              <a:chOff x="2131" y="3370"/>
              <a:chExt cx="347" cy="346"/>
            </a:xfrm>
          </p:grpSpPr>
          <p:sp>
            <p:nvSpPr>
              <p:cNvPr id="40297" name="Freeform 138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298" name="Rectangle 138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299" name="Freeform 138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300" name="Rectangle 138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301" name="Freeform 138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302" name="Freeform 139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303" name="Group 1391"/>
            <p:cNvGrpSpPr>
              <a:grpSpLocks/>
            </p:cNvGrpSpPr>
            <p:nvPr/>
          </p:nvGrpSpPr>
          <p:grpSpPr bwMode="auto">
            <a:xfrm>
              <a:off x="3110" y="778"/>
              <a:ext cx="347" cy="346"/>
              <a:chOff x="2131" y="3370"/>
              <a:chExt cx="347" cy="346"/>
            </a:xfrm>
          </p:grpSpPr>
          <p:sp>
            <p:nvSpPr>
              <p:cNvPr id="40304" name="Freeform 139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305" name="Rectangle 139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306" name="Freeform 139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307" name="Rectangle 139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308" name="Freeform 139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309" name="Freeform 139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310" name="Group 1398"/>
            <p:cNvGrpSpPr>
              <a:grpSpLocks/>
            </p:cNvGrpSpPr>
            <p:nvPr/>
          </p:nvGrpSpPr>
          <p:grpSpPr bwMode="auto">
            <a:xfrm>
              <a:off x="2995" y="893"/>
              <a:ext cx="347" cy="346"/>
              <a:chOff x="2131" y="3370"/>
              <a:chExt cx="347" cy="346"/>
            </a:xfrm>
          </p:grpSpPr>
          <p:sp>
            <p:nvSpPr>
              <p:cNvPr id="40311" name="Freeform 139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312" name="Rectangle 140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313" name="Freeform 140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314" name="Rectangle 140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315" name="Freeform 140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316" name="Freeform 140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317" name="Group 1405"/>
            <p:cNvGrpSpPr>
              <a:grpSpLocks/>
            </p:cNvGrpSpPr>
            <p:nvPr/>
          </p:nvGrpSpPr>
          <p:grpSpPr bwMode="auto">
            <a:xfrm>
              <a:off x="2880" y="1009"/>
              <a:ext cx="347" cy="346"/>
              <a:chOff x="2131" y="3370"/>
              <a:chExt cx="347" cy="346"/>
            </a:xfrm>
          </p:grpSpPr>
          <p:sp>
            <p:nvSpPr>
              <p:cNvPr id="40318" name="Freeform 140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319" name="Rectangle 140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320" name="Freeform 140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321" name="Rectangle 140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322" name="Freeform 141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323" name="Freeform 141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324" name="Group 1412"/>
            <p:cNvGrpSpPr>
              <a:grpSpLocks/>
            </p:cNvGrpSpPr>
            <p:nvPr/>
          </p:nvGrpSpPr>
          <p:grpSpPr bwMode="auto">
            <a:xfrm>
              <a:off x="2765" y="1124"/>
              <a:ext cx="347" cy="346"/>
              <a:chOff x="2131" y="3370"/>
              <a:chExt cx="347" cy="346"/>
            </a:xfrm>
          </p:grpSpPr>
          <p:sp>
            <p:nvSpPr>
              <p:cNvPr id="40325" name="Freeform 141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326" name="Rectangle 141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327" name="Freeform 141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328" name="Rectangle 141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329" name="Freeform 141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330" name="Freeform 141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331" name="Group 1419"/>
            <p:cNvGrpSpPr>
              <a:grpSpLocks/>
            </p:cNvGrpSpPr>
            <p:nvPr/>
          </p:nvGrpSpPr>
          <p:grpSpPr bwMode="auto">
            <a:xfrm>
              <a:off x="2650" y="1239"/>
              <a:ext cx="347" cy="346"/>
              <a:chOff x="2131" y="3370"/>
              <a:chExt cx="347" cy="346"/>
            </a:xfrm>
          </p:grpSpPr>
          <p:sp>
            <p:nvSpPr>
              <p:cNvPr id="40332" name="Freeform 142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333" name="Rectangle 142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334" name="Freeform 142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335" name="Rectangle 142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336" name="Freeform 142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337" name="Freeform 142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338" name="Group 1426"/>
            <p:cNvGrpSpPr>
              <a:grpSpLocks/>
            </p:cNvGrpSpPr>
            <p:nvPr/>
          </p:nvGrpSpPr>
          <p:grpSpPr bwMode="auto">
            <a:xfrm>
              <a:off x="2534" y="1354"/>
              <a:ext cx="347" cy="346"/>
              <a:chOff x="2131" y="3370"/>
              <a:chExt cx="347" cy="346"/>
            </a:xfrm>
          </p:grpSpPr>
          <p:sp>
            <p:nvSpPr>
              <p:cNvPr id="40339" name="Freeform 142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340" name="Rectangle 142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341" name="Freeform 142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342" name="Rectangle 143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343" name="Freeform 143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344" name="Freeform 143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345" name="Group 1433"/>
            <p:cNvGrpSpPr>
              <a:grpSpLocks/>
            </p:cNvGrpSpPr>
            <p:nvPr/>
          </p:nvGrpSpPr>
          <p:grpSpPr bwMode="auto">
            <a:xfrm>
              <a:off x="3110" y="547"/>
              <a:ext cx="347" cy="346"/>
              <a:chOff x="2131" y="3370"/>
              <a:chExt cx="347" cy="346"/>
            </a:xfrm>
          </p:grpSpPr>
          <p:sp>
            <p:nvSpPr>
              <p:cNvPr id="40346" name="Freeform 143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347" name="Rectangle 143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348" name="Freeform 143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349" name="Rectangle 143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350" name="Freeform 143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351" name="Freeform 143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352" name="Group 1440"/>
            <p:cNvGrpSpPr>
              <a:grpSpLocks/>
            </p:cNvGrpSpPr>
            <p:nvPr/>
          </p:nvGrpSpPr>
          <p:grpSpPr bwMode="auto">
            <a:xfrm>
              <a:off x="2995" y="662"/>
              <a:ext cx="347" cy="346"/>
              <a:chOff x="2131" y="3370"/>
              <a:chExt cx="347" cy="346"/>
            </a:xfrm>
          </p:grpSpPr>
          <p:sp>
            <p:nvSpPr>
              <p:cNvPr id="40353" name="Freeform 144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354" name="Rectangle 144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355" name="Freeform 144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356" name="Rectangle 144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357" name="Freeform 144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358" name="Freeform 144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359" name="Group 1447"/>
            <p:cNvGrpSpPr>
              <a:grpSpLocks/>
            </p:cNvGrpSpPr>
            <p:nvPr/>
          </p:nvGrpSpPr>
          <p:grpSpPr bwMode="auto">
            <a:xfrm>
              <a:off x="2880" y="778"/>
              <a:ext cx="347" cy="346"/>
              <a:chOff x="2131" y="3370"/>
              <a:chExt cx="347" cy="346"/>
            </a:xfrm>
          </p:grpSpPr>
          <p:sp>
            <p:nvSpPr>
              <p:cNvPr id="40360" name="Freeform 144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361" name="Rectangle 144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362" name="Freeform 145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363" name="Rectangle 145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364" name="Freeform 145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365" name="Freeform 145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366" name="Group 1454"/>
            <p:cNvGrpSpPr>
              <a:grpSpLocks/>
            </p:cNvGrpSpPr>
            <p:nvPr/>
          </p:nvGrpSpPr>
          <p:grpSpPr bwMode="auto">
            <a:xfrm>
              <a:off x="2765" y="893"/>
              <a:ext cx="347" cy="346"/>
              <a:chOff x="2131" y="3370"/>
              <a:chExt cx="347" cy="346"/>
            </a:xfrm>
          </p:grpSpPr>
          <p:sp>
            <p:nvSpPr>
              <p:cNvPr id="40367" name="Freeform 145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368" name="Rectangle 145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369" name="Freeform 145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370" name="Rectangle 145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371" name="Freeform 145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372" name="Freeform 146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373" name="Group 1461"/>
            <p:cNvGrpSpPr>
              <a:grpSpLocks/>
            </p:cNvGrpSpPr>
            <p:nvPr/>
          </p:nvGrpSpPr>
          <p:grpSpPr bwMode="auto">
            <a:xfrm>
              <a:off x="2650" y="1008"/>
              <a:ext cx="347" cy="346"/>
              <a:chOff x="2131" y="3370"/>
              <a:chExt cx="347" cy="346"/>
            </a:xfrm>
          </p:grpSpPr>
          <p:sp>
            <p:nvSpPr>
              <p:cNvPr id="40374" name="Freeform 146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375" name="Rectangle 146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376" name="Freeform 146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377" name="Rectangle 146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378" name="Freeform 146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379" name="Freeform 146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380" name="Group 1468"/>
            <p:cNvGrpSpPr>
              <a:grpSpLocks/>
            </p:cNvGrpSpPr>
            <p:nvPr/>
          </p:nvGrpSpPr>
          <p:grpSpPr bwMode="auto">
            <a:xfrm>
              <a:off x="2534" y="1123"/>
              <a:ext cx="347" cy="346"/>
              <a:chOff x="2131" y="3370"/>
              <a:chExt cx="347" cy="346"/>
            </a:xfrm>
          </p:grpSpPr>
          <p:sp>
            <p:nvSpPr>
              <p:cNvPr id="40381" name="Freeform 146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382" name="Rectangle 147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383" name="Freeform 147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384" name="Rectangle 147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385" name="Freeform 147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386" name="Freeform 147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387" name="Group 1475"/>
            <p:cNvGrpSpPr>
              <a:grpSpLocks/>
            </p:cNvGrpSpPr>
            <p:nvPr/>
          </p:nvGrpSpPr>
          <p:grpSpPr bwMode="auto">
            <a:xfrm>
              <a:off x="3110" y="317"/>
              <a:ext cx="347" cy="346"/>
              <a:chOff x="2131" y="3370"/>
              <a:chExt cx="347" cy="346"/>
            </a:xfrm>
          </p:grpSpPr>
          <p:sp>
            <p:nvSpPr>
              <p:cNvPr id="40388" name="Freeform 147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389" name="Rectangle 147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390" name="Freeform 147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391" name="Rectangle 147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392" name="Freeform 148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393" name="Freeform 148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394" name="Group 1482"/>
            <p:cNvGrpSpPr>
              <a:grpSpLocks/>
            </p:cNvGrpSpPr>
            <p:nvPr/>
          </p:nvGrpSpPr>
          <p:grpSpPr bwMode="auto">
            <a:xfrm>
              <a:off x="2995" y="432"/>
              <a:ext cx="347" cy="346"/>
              <a:chOff x="2131" y="3370"/>
              <a:chExt cx="347" cy="346"/>
            </a:xfrm>
          </p:grpSpPr>
          <p:sp>
            <p:nvSpPr>
              <p:cNvPr id="40395" name="Freeform 148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396" name="Rectangle 148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397" name="Freeform 148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398" name="Rectangle 148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399" name="Freeform 148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400" name="Freeform 148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401" name="Group 1489"/>
            <p:cNvGrpSpPr>
              <a:grpSpLocks/>
            </p:cNvGrpSpPr>
            <p:nvPr/>
          </p:nvGrpSpPr>
          <p:grpSpPr bwMode="auto">
            <a:xfrm>
              <a:off x="2880" y="548"/>
              <a:ext cx="347" cy="346"/>
              <a:chOff x="2131" y="3370"/>
              <a:chExt cx="347" cy="346"/>
            </a:xfrm>
          </p:grpSpPr>
          <p:sp>
            <p:nvSpPr>
              <p:cNvPr id="40402" name="Freeform 149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403" name="Rectangle 149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404" name="Freeform 149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405" name="Rectangle 149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406" name="Freeform 149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407" name="Freeform 149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408" name="Group 1496"/>
            <p:cNvGrpSpPr>
              <a:grpSpLocks/>
            </p:cNvGrpSpPr>
            <p:nvPr/>
          </p:nvGrpSpPr>
          <p:grpSpPr bwMode="auto">
            <a:xfrm>
              <a:off x="2765" y="663"/>
              <a:ext cx="347" cy="346"/>
              <a:chOff x="2131" y="3370"/>
              <a:chExt cx="347" cy="346"/>
            </a:xfrm>
          </p:grpSpPr>
          <p:sp>
            <p:nvSpPr>
              <p:cNvPr id="40409" name="Freeform 149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410" name="Rectangle 149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411" name="Freeform 149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412" name="Rectangle 150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413" name="Freeform 150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414" name="Freeform 150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415" name="Group 1503"/>
            <p:cNvGrpSpPr>
              <a:grpSpLocks/>
            </p:cNvGrpSpPr>
            <p:nvPr/>
          </p:nvGrpSpPr>
          <p:grpSpPr bwMode="auto">
            <a:xfrm>
              <a:off x="2650" y="778"/>
              <a:ext cx="347" cy="346"/>
              <a:chOff x="2131" y="3370"/>
              <a:chExt cx="347" cy="346"/>
            </a:xfrm>
          </p:grpSpPr>
          <p:sp>
            <p:nvSpPr>
              <p:cNvPr id="40416" name="Freeform 150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417" name="Rectangle 150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418" name="Freeform 150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419" name="Rectangle 150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420" name="Freeform 150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421" name="Freeform 150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422" name="Group 1510"/>
            <p:cNvGrpSpPr>
              <a:grpSpLocks/>
            </p:cNvGrpSpPr>
            <p:nvPr/>
          </p:nvGrpSpPr>
          <p:grpSpPr bwMode="auto">
            <a:xfrm>
              <a:off x="2534" y="893"/>
              <a:ext cx="347" cy="346"/>
              <a:chOff x="2131" y="3370"/>
              <a:chExt cx="347" cy="346"/>
            </a:xfrm>
          </p:grpSpPr>
          <p:sp>
            <p:nvSpPr>
              <p:cNvPr id="40423" name="Freeform 151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424" name="Rectangle 151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425" name="Freeform 151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426" name="Rectangle 151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427" name="Freeform 151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428" name="Freeform 151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grpSp>
        <p:nvGrpSpPr>
          <p:cNvPr id="40429" name="Group 1517"/>
          <p:cNvGrpSpPr>
            <a:grpSpLocks/>
          </p:cNvGrpSpPr>
          <p:nvPr/>
        </p:nvGrpSpPr>
        <p:grpSpPr bwMode="auto">
          <a:xfrm>
            <a:off x="3840163" y="4892675"/>
            <a:ext cx="550862" cy="549275"/>
            <a:chOff x="2131" y="3370"/>
            <a:chExt cx="347" cy="346"/>
          </a:xfrm>
        </p:grpSpPr>
        <p:sp>
          <p:nvSpPr>
            <p:cNvPr id="40430" name="Freeform 151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431" name="Rectangle 1519"/>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432" name="Freeform 152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433" name="Rectangle 1521"/>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434" name="Freeform 152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435" name="Freeform 152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436" name="Group 1524"/>
          <p:cNvGrpSpPr>
            <a:grpSpLocks/>
          </p:cNvGrpSpPr>
          <p:nvPr/>
        </p:nvGrpSpPr>
        <p:grpSpPr bwMode="auto">
          <a:xfrm>
            <a:off x="4206875" y="4892675"/>
            <a:ext cx="550863" cy="549275"/>
            <a:chOff x="2131" y="3370"/>
            <a:chExt cx="347" cy="346"/>
          </a:xfrm>
        </p:grpSpPr>
        <p:sp>
          <p:nvSpPr>
            <p:cNvPr id="40437" name="Freeform 152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438" name="Rectangle 1526"/>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439" name="Freeform 152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440" name="Rectangle 1528"/>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441" name="Freeform 152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442" name="Freeform 153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443" name="Group 1531"/>
          <p:cNvGrpSpPr>
            <a:grpSpLocks/>
          </p:cNvGrpSpPr>
          <p:nvPr/>
        </p:nvGrpSpPr>
        <p:grpSpPr bwMode="auto">
          <a:xfrm>
            <a:off x="4570413" y="4892675"/>
            <a:ext cx="550862" cy="549275"/>
            <a:chOff x="2131" y="3370"/>
            <a:chExt cx="347" cy="346"/>
          </a:xfrm>
        </p:grpSpPr>
        <p:sp>
          <p:nvSpPr>
            <p:cNvPr id="40444" name="Freeform 153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445" name="Rectangle 1533"/>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446" name="Freeform 153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447" name="Rectangle 1535"/>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448" name="Freeform 153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449" name="Freeform 153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450" name="Group 1538"/>
          <p:cNvGrpSpPr>
            <a:grpSpLocks/>
          </p:cNvGrpSpPr>
          <p:nvPr/>
        </p:nvGrpSpPr>
        <p:grpSpPr bwMode="auto">
          <a:xfrm>
            <a:off x="3657600" y="5075238"/>
            <a:ext cx="550863" cy="549275"/>
            <a:chOff x="2131" y="3370"/>
            <a:chExt cx="347" cy="346"/>
          </a:xfrm>
        </p:grpSpPr>
        <p:sp>
          <p:nvSpPr>
            <p:cNvPr id="40451" name="Freeform 153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452" name="Rectangle 1540"/>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453" name="Freeform 154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454" name="Rectangle 1542"/>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455" name="Freeform 154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456" name="Freeform 154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457" name="Group 1545"/>
          <p:cNvGrpSpPr>
            <a:grpSpLocks/>
          </p:cNvGrpSpPr>
          <p:nvPr/>
        </p:nvGrpSpPr>
        <p:grpSpPr bwMode="auto">
          <a:xfrm>
            <a:off x="4022725" y="5440363"/>
            <a:ext cx="550863" cy="549275"/>
            <a:chOff x="2131" y="3370"/>
            <a:chExt cx="347" cy="346"/>
          </a:xfrm>
        </p:grpSpPr>
        <p:sp>
          <p:nvSpPr>
            <p:cNvPr id="40458" name="Freeform 154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459" name="Rectangle 1547"/>
            <p:cNvSpPr>
              <a:spLocks noChangeArrowheads="1"/>
            </p:cNvSpPr>
            <p:nvPr/>
          </p:nvSpPr>
          <p:spPr bwMode="auto">
            <a:xfrm>
              <a:off x="2247" y="3370"/>
              <a:ext cx="231" cy="231"/>
            </a:xfrm>
            <a:prstGeom prst="rect">
              <a:avLst/>
            </a:prstGeom>
            <a:solidFill>
              <a:srgbClr val="00FF00"/>
            </a:solidFill>
            <a:ln w="12700">
              <a:solidFill>
                <a:srgbClr val="0033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460" name="Freeform 154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461" name="Rectangle 1549"/>
            <p:cNvSpPr>
              <a:spLocks noChangeArrowheads="1"/>
            </p:cNvSpPr>
            <p:nvPr/>
          </p:nvSpPr>
          <p:spPr bwMode="auto">
            <a:xfrm>
              <a:off x="2131" y="3485"/>
              <a:ext cx="231" cy="231"/>
            </a:xfrm>
            <a:prstGeom prst="rect">
              <a:avLst/>
            </a:prstGeom>
            <a:solidFill>
              <a:srgbClr val="00FF00"/>
            </a:solidFill>
            <a:ln w="12700">
              <a:solidFill>
                <a:srgbClr val="0033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462" name="Freeform 155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463" name="Freeform 155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471" name="Group 1559"/>
          <p:cNvGrpSpPr>
            <a:grpSpLocks/>
          </p:cNvGrpSpPr>
          <p:nvPr/>
        </p:nvGrpSpPr>
        <p:grpSpPr bwMode="auto">
          <a:xfrm>
            <a:off x="4022725" y="5075238"/>
            <a:ext cx="550863" cy="549275"/>
            <a:chOff x="2131" y="3370"/>
            <a:chExt cx="347" cy="346"/>
          </a:xfrm>
        </p:grpSpPr>
        <p:sp>
          <p:nvSpPr>
            <p:cNvPr id="40472" name="Freeform 156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473" name="Rectangle 1561"/>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474" name="Freeform 156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475" name="Rectangle 1563"/>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476" name="Freeform 156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477" name="Freeform 156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464" name="Group 1552"/>
          <p:cNvGrpSpPr>
            <a:grpSpLocks/>
          </p:cNvGrpSpPr>
          <p:nvPr/>
        </p:nvGrpSpPr>
        <p:grpSpPr bwMode="auto">
          <a:xfrm>
            <a:off x="4389438" y="5075238"/>
            <a:ext cx="550862" cy="549275"/>
            <a:chOff x="2131" y="3370"/>
            <a:chExt cx="347" cy="346"/>
          </a:xfrm>
        </p:grpSpPr>
        <p:sp>
          <p:nvSpPr>
            <p:cNvPr id="40465" name="Freeform 155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466" name="Rectangle 1554"/>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467" name="Freeform 155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468" name="Rectangle 1556"/>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469" name="Freeform 155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470" name="Freeform 155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spTree>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40429"/>
                                        </p:tgtEl>
                                        <p:attrNameLst>
                                          <p:attrName>style.visibility</p:attrName>
                                        </p:attrNameLst>
                                      </p:cBhvr>
                                      <p:to>
                                        <p:strVal val="visible"/>
                                      </p:to>
                                    </p:set>
                                    <p:animEffect transition="in" filter="fade">
                                      <p:cBhvr>
                                        <p:cTn id="7" dur="500"/>
                                        <p:tgtEl>
                                          <p:spTgt spid="40429"/>
                                        </p:tgtEl>
                                      </p:cBhvr>
                                    </p:animEffect>
                                  </p:childTnLst>
                                </p:cTn>
                              </p:par>
                              <p:par>
                                <p:cTn id="8" presetID="10" presetClass="entr" presetSubtype="0" fill="hold" nodeType="withEffect">
                                  <p:stCondLst>
                                    <p:cond delay="0"/>
                                  </p:stCondLst>
                                  <p:childTnLst>
                                    <p:set>
                                      <p:cBhvr>
                                        <p:cTn id="9" dur="1" fill="hold">
                                          <p:stCondLst>
                                            <p:cond delay="0"/>
                                          </p:stCondLst>
                                        </p:cTn>
                                        <p:tgtEl>
                                          <p:spTgt spid="40450"/>
                                        </p:tgtEl>
                                        <p:attrNameLst>
                                          <p:attrName>style.visibility</p:attrName>
                                        </p:attrNameLst>
                                      </p:cBhvr>
                                      <p:to>
                                        <p:strVal val="visible"/>
                                      </p:to>
                                    </p:set>
                                    <p:animEffect transition="in" filter="fade">
                                      <p:cBhvr>
                                        <p:cTn id="10" dur="500"/>
                                        <p:tgtEl>
                                          <p:spTgt spid="40450"/>
                                        </p:tgtEl>
                                      </p:cBhvr>
                                    </p:animEffect>
                                  </p:childTnLst>
                                </p:cTn>
                              </p:par>
                              <p:par>
                                <p:cTn id="11" presetID="10" presetClass="entr" presetSubtype="0" fill="hold" nodeType="withEffect">
                                  <p:stCondLst>
                                    <p:cond delay="0"/>
                                  </p:stCondLst>
                                  <p:childTnLst>
                                    <p:set>
                                      <p:cBhvr>
                                        <p:cTn id="12" dur="1" fill="hold">
                                          <p:stCondLst>
                                            <p:cond delay="0"/>
                                          </p:stCondLst>
                                        </p:cTn>
                                        <p:tgtEl>
                                          <p:spTgt spid="40471"/>
                                        </p:tgtEl>
                                        <p:attrNameLst>
                                          <p:attrName>style.visibility</p:attrName>
                                        </p:attrNameLst>
                                      </p:cBhvr>
                                      <p:to>
                                        <p:strVal val="visible"/>
                                      </p:to>
                                    </p:set>
                                    <p:animEffect transition="in" filter="fade">
                                      <p:cBhvr>
                                        <p:cTn id="13" dur="500"/>
                                        <p:tgtEl>
                                          <p:spTgt spid="40471"/>
                                        </p:tgtEl>
                                      </p:cBhvr>
                                    </p:animEffect>
                                  </p:childTnLst>
                                </p:cTn>
                              </p:par>
                              <p:par>
                                <p:cTn id="14" presetID="10" presetClass="entr" presetSubtype="0" fill="hold" nodeType="withEffect">
                                  <p:stCondLst>
                                    <p:cond delay="0"/>
                                  </p:stCondLst>
                                  <p:childTnLst>
                                    <p:set>
                                      <p:cBhvr>
                                        <p:cTn id="15" dur="1" fill="hold">
                                          <p:stCondLst>
                                            <p:cond delay="0"/>
                                          </p:stCondLst>
                                        </p:cTn>
                                        <p:tgtEl>
                                          <p:spTgt spid="40436"/>
                                        </p:tgtEl>
                                        <p:attrNameLst>
                                          <p:attrName>style.visibility</p:attrName>
                                        </p:attrNameLst>
                                      </p:cBhvr>
                                      <p:to>
                                        <p:strVal val="visible"/>
                                      </p:to>
                                    </p:set>
                                    <p:animEffect transition="in" filter="fade">
                                      <p:cBhvr>
                                        <p:cTn id="16" dur="500"/>
                                        <p:tgtEl>
                                          <p:spTgt spid="40436"/>
                                        </p:tgtEl>
                                      </p:cBhvr>
                                    </p:animEffect>
                                  </p:childTnLst>
                                </p:cTn>
                              </p:par>
                              <p:par>
                                <p:cTn id="17" presetID="10" presetClass="entr" presetSubtype="0" fill="hold" nodeType="withEffect">
                                  <p:stCondLst>
                                    <p:cond delay="0"/>
                                  </p:stCondLst>
                                  <p:childTnLst>
                                    <p:set>
                                      <p:cBhvr>
                                        <p:cTn id="18" dur="1" fill="hold">
                                          <p:stCondLst>
                                            <p:cond delay="0"/>
                                          </p:stCondLst>
                                        </p:cTn>
                                        <p:tgtEl>
                                          <p:spTgt spid="40443"/>
                                        </p:tgtEl>
                                        <p:attrNameLst>
                                          <p:attrName>style.visibility</p:attrName>
                                        </p:attrNameLst>
                                      </p:cBhvr>
                                      <p:to>
                                        <p:strVal val="visible"/>
                                      </p:to>
                                    </p:set>
                                    <p:animEffect transition="in" filter="fade">
                                      <p:cBhvr>
                                        <p:cTn id="19" dur="500"/>
                                        <p:tgtEl>
                                          <p:spTgt spid="40443"/>
                                        </p:tgtEl>
                                      </p:cBhvr>
                                    </p:animEffect>
                                  </p:childTnLst>
                                </p:cTn>
                              </p:par>
                              <p:par>
                                <p:cTn id="20" presetID="10" presetClass="entr" presetSubtype="0" fill="hold" nodeType="withEffect">
                                  <p:stCondLst>
                                    <p:cond delay="0"/>
                                  </p:stCondLst>
                                  <p:childTnLst>
                                    <p:set>
                                      <p:cBhvr>
                                        <p:cTn id="21" dur="1" fill="hold">
                                          <p:stCondLst>
                                            <p:cond delay="0"/>
                                          </p:stCondLst>
                                        </p:cTn>
                                        <p:tgtEl>
                                          <p:spTgt spid="40464"/>
                                        </p:tgtEl>
                                        <p:attrNameLst>
                                          <p:attrName>style.visibility</p:attrName>
                                        </p:attrNameLst>
                                      </p:cBhvr>
                                      <p:to>
                                        <p:strVal val="visible"/>
                                      </p:to>
                                    </p:set>
                                    <p:animEffect transition="in" filter="fade">
                                      <p:cBhvr>
                                        <p:cTn id="22" dur="500"/>
                                        <p:tgtEl>
                                          <p:spTgt spid="40464"/>
                                        </p:tgtEl>
                                      </p:cBhvr>
                                    </p:animEffect>
                                  </p:childTnLst>
                                </p:cTn>
                              </p:par>
                            </p:childTnLst>
                          </p:cTn>
                        </p:par>
                        <p:par>
                          <p:cTn id="23" fill="hold" nodeType="afterGroup">
                            <p:stCondLst>
                              <p:cond delay="500"/>
                            </p:stCondLst>
                            <p:childTnLst>
                              <p:par>
                                <p:cTn id="24" presetID="10" presetClass="exit" presetSubtype="0" fill="hold" nodeType="afterEffect">
                                  <p:stCondLst>
                                    <p:cond delay="0"/>
                                  </p:stCondLst>
                                  <p:childTnLst>
                                    <p:animEffect transition="out" filter="fade">
                                      <p:cBhvr>
                                        <p:cTn id="25" dur="500"/>
                                        <p:tgtEl>
                                          <p:spTgt spid="40464"/>
                                        </p:tgtEl>
                                      </p:cBhvr>
                                    </p:animEffect>
                                    <p:set>
                                      <p:cBhvr>
                                        <p:cTn id="26" dur="1" fill="hold">
                                          <p:stCondLst>
                                            <p:cond delay="499"/>
                                          </p:stCondLst>
                                        </p:cTn>
                                        <p:tgtEl>
                                          <p:spTgt spid="40464"/>
                                        </p:tgtEl>
                                        <p:attrNameLst>
                                          <p:attrName>style.visibility</p:attrName>
                                        </p:attrNameLst>
                                      </p:cBhvr>
                                      <p:to>
                                        <p:strVal val="hidden"/>
                                      </p:to>
                                    </p:set>
                                  </p:childTnLst>
                                </p:cTn>
                              </p:par>
                              <p:par>
                                <p:cTn id="27" presetID="10" presetClass="exit" presetSubtype="0" fill="hold" nodeType="withEffect">
                                  <p:stCondLst>
                                    <p:cond delay="0"/>
                                  </p:stCondLst>
                                  <p:childTnLst>
                                    <p:animEffect transition="out" filter="fade">
                                      <p:cBhvr>
                                        <p:cTn id="28" dur="500"/>
                                        <p:tgtEl>
                                          <p:spTgt spid="40471"/>
                                        </p:tgtEl>
                                      </p:cBhvr>
                                    </p:animEffect>
                                    <p:set>
                                      <p:cBhvr>
                                        <p:cTn id="29" dur="1" fill="hold">
                                          <p:stCondLst>
                                            <p:cond delay="499"/>
                                          </p:stCondLst>
                                        </p:cTn>
                                        <p:tgtEl>
                                          <p:spTgt spid="40471"/>
                                        </p:tgtEl>
                                        <p:attrNameLst>
                                          <p:attrName>style.visibility</p:attrName>
                                        </p:attrNameLst>
                                      </p:cBhvr>
                                      <p:to>
                                        <p:strVal val="hidden"/>
                                      </p:to>
                                    </p:set>
                                  </p:childTnLst>
                                </p:cTn>
                              </p:par>
                              <p:par>
                                <p:cTn id="30" presetID="10" presetClass="exit" presetSubtype="0" fill="hold" nodeType="withEffect">
                                  <p:stCondLst>
                                    <p:cond delay="0"/>
                                  </p:stCondLst>
                                  <p:childTnLst>
                                    <p:animEffect transition="out" filter="fade">
                                      <p:cBhvr>
                                        <p:cTn id="31" dur="500"/>
                                        <p:tgtEl>
                                          <p:spTgt spid="40429"/>
                                        </p:tgtEl>
                                      </p:cBhvr>
                                    </p:animEffect>
                                    <p:set>
                                      <p:cBhvr>
                                        <p:cTn id="32" dur="1" fill="hold">
                                          <p:stCondLst>
                                            <p:cond delay="499"/>
                                          </p:stCondLst>
                                        </p:cTn>
                                        <p:tgtEl>
                                          <p:spTgt spid="40429"/>
                                        </p:tgtEl>
                                        <p:attrNameLst>
                                          <p:attrName>style.visibility</p:attrName>
                                        </p:attrNameLst>
                                      </p:cBhvr>
                                      <p:to>
                                        <p:strVal val="hidden"/>
                                      </p:to>
                                    </p:set>
                                  </p:childTnLst>
                                </p:cTn>
                              </p:par>
                              <p:par>
                                <p:cTn id="33" presetID="10" presetClass="exit" presetSubtype="0" fill="hold" nodeType="withEffect">
                                  <p:stCondLst>
                                    <p:cond delay="0"/>
                                  </p:stCondLst>
                                  <p:childTnLst>
                                    <p:animEffect transition="out" filter="fade">
                                      <p:cBhvr>
                                        <p:cTn id="34" dur="500"/>
                                        <p:tgtEl>
                                          <p:spTgt spid="40450"/>
                                        </p:tgtEl>
                                      </p:cBhvr>
                                    </p:animEffect>
                                    <p:set>
                                      <p:cBhvr>
                                        <p:cTn id="35" dur="1" fill="hold">
                                          <p:stCondLst>
                                            <p:cond delay="499"/>
                                          </p:stCondLst>
                                        </p:cTn>
                                        <p:tgtEl>
                                          <p:spTgt spid="40450"/>
                                        </p:tgtEl>
                                        <p:attrNameLst>
                                          <p:attrName>style.visibility</p:attrName>
                                        </p:attrNameLst>
                                      </p:cBhvr>
                                      <p:to>
                                        <p:strVal val="hidden"/>
                                      </p:to>
                                    </p:set>
                                  </p:childTnLst>
                                </p:cTn>
                              </p:par>
                              <p:par>
                                <p:cTn id="36" presetID="10" presetClass="exit" presetSubtype="0" fill="hold" nodeType="withEffect">
                                  <p:stCondLst>
                                    <p:cond delay="0"/>
                                  </p:stCondLst>
                                  <p:childTnLst>
                                    <p:animEffect transition="out" filter="fade">
                                      <p:cBhvr>
                                        <p:cTn id="37" dur="500"/>
                                        <p:tgtEl>
                                          <p:spTgt spid="40443"/>
                                        </p:tgtEl>
                                      </p:cBhvr>
                                    </p:animEffect>
                                    <p:set>
                                      <p:cBhvr>
                                        <p:cTn id="38" dur="1" fill="hold">
                                          <p:stCondLst>
                                            <p:cond delay="499"/>
                                          </p:stCondLst>
                                        </p:cTn>
                                        <p:tgtEl>
                                          <p:spTgt spid="40443"/>
                                        </p:tgtEl>
                                        <p:attrNameLst>
                                          <p:attrName>style.visibility</p:attrName>
                                        </p:attrNameLst>
                                      </p:cBhvr>
                                      <p:to>
                                        <p:strVal val="hidden"/>
                                      </p:to>
                                    </p:set>
                                  </p:childTnLst>
                                </p:cTn>
                              </p:par>
                              <p:par>
                                <p:cTn id="39" presetID="10" presetClass="exit" presetSubtype="0" fill="hold" nodeType="withEffect">
                                  <p:stCondLst>
                                    <p:cond delay="0"/>
                                  </p:stCondLst>
                                  <p:childTnLst>
                                    <p:animEffect transition="out" filter="fade">
                                      <p:cBhvr>
                                        <p:cTn id="40" dur="500"/>
                                        <p:tgtEl>
                                          <p:spTgt spid="40436"/>
                                        </p:tgtEl>
                                      </p:cBhvr>
                                    </p:animEffect>
                                    <p:set>
                                      <p:cBhvr>
                                        <p:cTn id="41" dur="1" fill="hold">
                                          <p:stCondLst>
                                            <p:cond delay="499"/>
                                          </p:stCondLst>
                                        </p:cTn>
                                        <p:tgtEl>
                                          <p:spTgt spid="4043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0962" name="Group 2"/>
          <p:cNvGrpSpPr>
            <a:grpSpLocks/>
          </p:cNvGrpSpPr>
          <p:nvPr/>
        </p:nvGrpSpPr>
        <p:grpSpPr bwMode="auto">
          <a:xfrm>
            <a:off x="3656013" y="503238"/>
            <a:ext cx="1465262" cy="5486400"/>
            <a:chOff x="2534" y="317"/>
            <a:chExt cx="923" cy="3456"/>
          </a:xfrm>
        </p:grpSpPr>
        <p:grpSp>
          <p:nvGrpSpPr>
            <p:cNvPr id="40963" name="Group 3"/>
            <p:cNvGrpSpPr>
              <a:grpSpLocks/>
            </p:cNvGrpSpPr>
            <p:nvPr/>
          </p:nvGrpSpPr>
          <p:grpSpPr bwMode="auto">
            <a:xfrm>
              <a:off x="3110" y="2851"/>
              <a:ext cx="347" cy="346"/>
              <a:chOff x="2131" y="3370"/>
              <a:chExt cx="347" cy="346"/>
            </a:xfrm>
          </p:grpSpPr>
          <p:sp>
            <p:nvSpPr>
              <p:cNvPr id="40964" name="Freeform 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965" name="Rectangle 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966" name="Freeform 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967" name="Rectangle 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968" name="Freeform 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969" name="Freeform 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970" name="Group 10"/>
            <p:cNvGrpSpPr>
              <a:grpSpLocks/>
            </p:cNvGrpSpPr>
            <p:nvPr/>
          </p:nvGrpSpPr>
          <p:grpSpPr bwMode="auto">
            <a:xfrm>
              <a:off x="2995" y="2966"/>
              <a:ext cx="347" cy="346"/>
              <a:chOff x="2131" y="3370"/>
              <a:chExt cx="347" cy="346"/>
            </a:xfrm>
          </p:grpSpPr>
          <p:sp>
            <p:nvSpPr>
              <p:cNvPr id="40971" name="Freeform 1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972" name="Rectangle 1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973" name="Freeform 1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974" name="Rectangle 1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975" name="Freeform 1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976" name="Freeform 1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977" name="Group 17"/>
            <p:cNvGrpSpPr>
              <a:grpSpLocks/>
            </p:cNvGrpSpPr>
            <p:nvPr/>
          </p:nvGrpSpPr>
          <p:grpSpPr bwMode="auto">
            <a:xfrm>
              <a:off x="2880" y="3082"/>
              <a:ext cx="347" cy="346"/>
              <a:chOff x="2131" y="3370"/>
              <a:chExt cx="347" cy="346"/>
            </a:xfrm>
          </p:grpSpPr>
          <p:sp>
            <p:nvSpPr>
              <p:cNvPr id="40978" name="Freeform 1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979" name="Rectangle 1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980" name="Freeform 2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981" name="Rectangle 2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982" name="Freeform 2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983" name="Freeform 2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984" name="Group 24"/>
            <p:cNvGrpSpPr>
              <a:grpSpLocks/>
            </p:cNvGrpSpPr>
            <p:nvPr/>
          </p:nvGrpSpPr>
          <p:grpSpPr bwMode="auto">
            <a:xfrm>
              <a:off x="2765" y="3197"/>
              <a:ext cx="347" cy="346"/>
              <a:chOff x="2131" y="3370"/>
              <a:chExt cx="347" cy="346"/>
            </a:xfrm>
          </p:grpSpPr>
          <p:sp>
            <p:nvSpPr>
              <p:cNvPr id="40985" name="Freeform 2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986" name="Rectangle 2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987" name="Freeform 2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988" name="Rectangle 2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989" name="Freeform 2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990" name="Freeform 3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991" name="Group 31"/>
            <p:cNvGrpSpPr>
              <a:grpSpLocks/>
            </p:cNvGrpSpPr>
            <p:nvPr/>
          </p:nvGrpSpPr>
          <p:grpSpPr bwMode="auto">
            <a:xfrm>
              <a:off x="2650" y="3312"/>
              <a:ext cx="347" cy="346"/>
              <a:chOff x="2131" y="3370"/>
              <a:chExt cx="347" cy="346"/>
            </a:xfrm>
          </p:grpSpPr>
          <p:sp>
            <p:nvSpPr>
              <p:cNvPr id="40992" name="Freeform 3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993" name="Rectangle 3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994" name="Freeform 3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995" name="Rectangle 3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996" name="Freeform 3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0997" name="Freeform 3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0998" name="Group 38"/>
            <p:cNvGrpSpPr>
              <a:grpSpLocks/>
            </p:cNvGrpSpPr>
            <p:nvPr/>
          </p:nvGrpSpPr>
          <p:grpSpPr bwMode="auto">
            <a:xfrm>
              <a:off x="2534" y="3427"/>
              <a:ext cx="347" cy="346"/>
              <a:chOff x="2131" y="3370"/>
              <a:chExt cx="347" cy="346"/>
            </a:xfrm>
          </p:grpSpPr>
          <p:sp>
            <p:nvSpPr>
              <p:cNvPr id="40999" name="Freeform 3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000" name="Rectangle 4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001" name="Freeform 4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002" name="Rectangle 4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003" name="Freeform 4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004" name="Freeform 4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005" name="Group 45"/>
            <p:cNvGrpSpPr>
              <a:grpSpLocks/>
            </p:cNvGrpSpPr>
            <p:nvPr/>
          </p:nvGrpSpPr>
          <p:grpSpPr bwMode="auto">
            <a:xfrm>
              <a:off x="3110" y="2621"/>
              <a:ext cx="347" cy="346"/>
              <a:chOff x="2131" y="3370"/>
              <a:chExt cx="347" cy="346"/>
            </a:xfrm>
          </p:grpSpPr>
          <p:sp>
            <p:nvSpPr>
              <p:cNvPr id="41006" name="Freeform 4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007" name="Rectangle 4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008" name="Freeform 4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009" name="Rectangle 4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010" name="Freeform 5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011" name="Freeform 5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012" name="Group 52"/>
            <p:cNvGrpSpPr>
              <a:grpSpLocks/>
            </p:cNvGrpSpPr>
            <p:nvPr/>
          </p:nvGrpSpPr>
          <p:grpSpPr bwMode="auto">
            <a:xfrm>
              <a:off x="2995" y="2736"/>
              <a:ext cx="347" cy="346"/>
              <a:chOff x="2131" y="3370"/>
              <a:chExt cx="347" cy="346"/>
            </a:xfrm>
          </p:grpSpPr>
          <p:sp>
            <p:nvSpPr>
              <p:cNvPr id="41013" name="Freeform 5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014" name="Rectangle 5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015" name="Freeform 5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016" name="Rectangle 5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017" name="Freeform 5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018" name="Freeform 5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019" name="Group 59"/>
            <p:cNvGrpSpPr>
              <a:grpSpLocks/>
            </p:cNvGrpSpPr>
            <p:nvPr/>
          </p:nvGrpSpPr>
          <p:grpSpPr bwMode="auto">
            <a:xfrm>
              <a:off x="2880" y="2852"/>
              <a:ext cx="347" cy="346"/>
              <a:chOff x="2131" y="3370"/>
              <a:chExt cx="347" cy="346"/>
            </a:xfrm>
          </p:grpSpPr>
          <p:sp>
            <p:nvSpPr>
              <p:cNvPr id="41020" name="Freeform 6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021" name="Rectangle 6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022" name="Freeform 6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023" name="Rectangle 6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024" name="Freeform 6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025" name="Freeform 6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026" name="Group 66"/>
            <p:cNvGrpSpPr>
              <a:grpSpLocks/>
            </p:cNvGrpSpPr>
            <p:nvPr/>
          </p:nvGrpSpPr>
          <p:grpSpPr bwMode="auto">
            <a:xfrm>
              <a:off x="2765" y="2967"/>
              <a:ext cx="347" cy="346"/>
              <a:chOff x="2131" y="3370"/>
              <a:chExt cx="347" cy="346"/>
            </a:xfrm>
          </p:grpSpPr>
          <p:sp>
            <p:nvSpPr>
              <p:cNvPr id="41027" name="Freeform 6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028" name="Rectangle 6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029" name="Freeform 6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030" name="Rectangle 7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031" name="Freeform 7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032" name="Freeform 7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033" name="Group 73"/>
            <p:cNvGrpSpPr>
              <a:grpSpLocks/>
            </p:cNvGrpSpPr>
            <p:nvPr/>
          </p:nvGrpSpPr>
          <p:grpSpPr bwMode="auto">
            <a:xfrm>
              <a:off x="2650" y="3082"/>
              <a:ext cx="347" cy="346"/>
              <a:chOff x="2131" y="3370"/>
              <a:chExt cx="347" cy="346"/>
            </a:xfrm>
          </p:grpSpPr>
          <p:sp>
            <p:nvSpPr>
              <p:cNvPr id="41034" name="Freeform 7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035" name="Rectangle 7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036" name="Freeform 7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037" name="Rectangle 7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038" name="Freeform 7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039" name="Freeform 7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040" name="Group 80"/>
            <p:cNvGrpSpPr>
              <a:grpSpLocks/>
            </p:cNvGrpSpPr>
            <p:nvPr/>
          </p:nvGrpSpPr>
          <p:grpSpPr bwMode="auto">
            <a:xfrm>
              <a:off x="2534" y="3197"/>
              <a:ext cx="347" cy="346"/>
              <a:chOff x="2131" y="3370"/>
              <a:chExt cx="347" cy="346"/>
            </a:xfrm>
          </p:grpSpPr>
          <p:sp>
            <p:nvSpPr>
              <p:cNvPr id="41041" name="Freeform 8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042" name="Rectangle 8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043" name="Freeform 8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044" name="Rectangle 8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045" name="Freeform 8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046" name="Freeform 8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047" name="Group 87"/>
            <p:cNvGrpSpPr>
              <a:grpSpLocks/>
            </p:cNvGrpSpPr>
            <p:nvPr/>
          </p:nvGrpSpPr>
          <p:grpSpPr bwMode="auto">
            <a:xfrm>
              <a:off x="3110" y="2390"/>
              <a:ext cx="347" cy="346"/>
              <a:chOff x="2131" y="3370"/>
              <a:chExt cx="347" cy="346"/>
            </a:xfrm>
          </p:grpSpPr>
          <p:sp>
            <p:nvSpPr>
              <p:cNvPr id="41048" name="Freeform 8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049" name="Rectangle 8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050" name="Freeform 9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051" name="Rectangle 9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052" name="Freeform 9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053" name="Freeform 9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054" name="Group 94"/>
            <p:cNvGrpSpPr>
              <a:grpSpLocks/>
            </p:cNvGrpSpPr>
            <p:nvPr/>
          </p:nvGrpSpPr>
          <p:grpSpPr bwMode="auto">
            <a:xfrm>
              <a:off x="2995" y="2505"/>
              <a:ext cx="347" cy="346"/>
              <a:chOff x="2131" y="3370"/>
              <a:chExt cx="347" cy="346"/>
            </a:xfrm>
          </p:grpSpPr>
          <p:sp>
            <p:nvSpPr>
              <p:cNvPr id="41055" name="Freeform 9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056" name="Rectangle 9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057" name="Freeform 9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058" name="Rectangle 9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059" name="Freeform 9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060" name="Freeform 10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061" name="Group 101"/>
            <p:cNvGrpSpPr>
              <a:grpSpLocks/>
            </p:cNvGrpSpPr>
            <p:nvPr/>
          </p:nvGrpSpPr>
          <p:grpSpPr bwMode="auto">
            <a:xfrm>
              <a:off x="2880" y="2621"/>
              <a:ext cx="347" cy="346"/>
              <a:chOff x="2131" y="3370"/>
              <a:chExt cx="347" cy="346"/>
            </a:xfrm>
          </p:grpSpPr>
          <p:sp>
            <p:nvSpPr>
              <p:cNvPr id="41062" name="Freeform 10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063" name="Rectangle 10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064" name="Freeform 10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065" name="Rectangle 10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066" name="Freeform 10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067" name="Freeform 10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068" name="Group 108"/>
            <p:cNvGrpSpPr>
              <a:grpSpLocks/>
            </p:cNvGrpSpPr>
            <p:nvPr/>
          </p:nvGrpSpPr>
          <p:grpSpPr bwMode="auto">
            <a:xfrm>
              <a:off x="2765" y="2736"/>
              <a:ext cx="347" cy="346"/>
              <a:chOff x="2131" y="3370"/>
              <a:chExt cx="347" cy="346"/>
            </a:xfrm>
          </p:grpSpPr>
          <p:sp>
            <p:nvSpPr>
              <p:cNvPr id="41069" name="Freeform 10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070" name="Rectangle 11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071" name="Freeform 11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072" name="Rectangle 11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073" name="Freeform 11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074" name="Freeform 11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075" name="Group 115"/>
            <p:cNvGrpSpPr>
              <a:grpSpLocks/>
            </p:cNvGrpSpPr>
            <p:nvPr/>
          </p:nvGrpSpPr>
          <p:grpSpPr bwMode="auto">
            <a:xfrm>
              <a:off x="2650" y="2851"/>
              <a:ext cx="347" cy="346"/>
              <a:chOff x="2131" y="3370"/>
              <a:chExt cx="347" cy="346"/>
            </a:xfrm>
          </p:grpSpPr>
          <p:sp>
            <p:nvSpPr>
              <p:cNvPr id="41076" name="Freeform 11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077" name="Rectangle 11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078" name="Freeform 11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079" name="Rectangle 11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080" name="Freeform 12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081" name="Freeform 12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082" name="Group 122"/>
            <p:cNvGrpSpPr>
              <a:grpSpLocks/>
            </p:cNvGrpSpPr>
            <p:nvPr/>
          </p:nvGrpSpPr>
          <p:grpSpPr bwMode="auto">
            <a:xfrm>
              <a:off x="2534" y="2966"/>
              <a:ext cx="347" cy="346"/>
              <a:chOff x="2131" y="3370"/>
              <a:chExt cx="347" cy="346"/>
            </a:xfrm>
          </p:grpSpPr>
          <p:sp>
            <p:nvSpPr>
              <p:cNvPr id="41083" name="Freeform 12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084" name="Rectangle 12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085" name="Freeform 12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086" name="Rectangle 12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087" name="Freeform 12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088" name="Freeform 12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089" name="Group 129"/>
            <p:cNvGrpSpPr>
              <a:grpSpLocks/>
            </p:cNvGrpSpPr>
            <p:nvPr/>
          </p:nvGrpSpPr>
          <p:grpSpPr bwMode="auto">
            <a:xfrm>
              <a:off x="3110" y="2160"/>
              <a:ext cx="347" cy="346"/>
              <a:chOff x="2131" y="3370"/>
              <a:chExt cx="347" cy="346"/>
            </a:xfrm>
          </p:grpSpPr>
          <p:sp>
            <p:nvSpPr>
              <p:cNvPr id="41090" name="Freeform 13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091" name="Rectangle 13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092" name="Freeform 13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093" name="Rectangle 13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094" name="Freeform 13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095" name="Freeform 13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096" name="Group 136"/>
            <p:cNvGrpSpPr>
              <a:grpSpLocks/>
            </p:cNvGrpSpPr>
            <p:nvPr/>
          </p:nvGrpSpPr>
          <p:grpSpPr bwMode="auto">
            <a:xfrm>
              <a:off x="2995" y="2275"/>
              <a:ext cx="347" cy="346"/>
              <a:chOff x="2131" y="3370"/>
              <a:chExt cx="347" cy="346"/>
            </a:xfrm>
          </p:grpSpPr>
          <p:sp>
            <p:nvSpPr>
              <p:cNvPr id="41097" name="Freeform 13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098" name="Rectangle 13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099" name="Freeform 13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100" name="Rectangle 14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101" name="Freeform 14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102" name="Freeform 14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103" name="Group 143"/>
            <p:cNvGrpSpPr>
              <a:grpSpLocks/>
            </p:cNvGrpSpPr>
            <p:nvPr/>
          </p:nvGrpSpPr>
          <p:grpSpPr bwMode="auto">
            <a:xfrm>
              <a:off x="2880" y="2391"/>
              <a:ext cx="347" cy="346"/>
              <a:chOff x="2131" y="3370"/>
              <a:chExt cx="347" cy="346"/>
            </a:xfrm>
          </p:grpSpPr>
          <p:sp>
            <p:nvSpPr>
              <p:cNvPr id="41104" name="Freeform 14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105" name="Rectangle 14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106" name="Freeform 14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107" name="Rectangle 14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108" name="Freeform 14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109" name="Freeform 14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110" name="Group 150"/>
            <p:cNvGrpSpPr>
              <a:grpSpLocks/>
            </p:cNvGrpSpPr>
            <p:nvPr/>
          </p:nvGrpSpPr>
          <p:grpSpPr bwMode="auto">
            <a:xfrm>
              <a:off x="2765" y="2506"/>
              <a:ext cx="347" cy="346"/>
              <a:chOff x="2131" y="3370"/>
              <a:chExt cx="347" cy="346"/>
            </a:xfrm>
          </p:grpSpPr>
          <p:sp>
            <p:nvSpPr>
              <p:cNvPr id="41111" name="Freeform 15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112" name="Rectangle 15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113" name="Freeform 15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114" name="Rectangle 15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115" name="Freeform 15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116" name="Freeform 15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117" name="Group 157"/>
            <p:cNvGrpSpPr>
              <a:grpSpLocks/>
            </p:cNvGrpSpPr>
            <p:nvPr/>
          </p:nvGrpSpPr>
          <p:grpSpPr bwMode="auto">
            <a:xfrm>
              <a:off x="2650" y="2621"/>
              <a:ext cx="347" cy="346"/>
              <a:chOff x="2131" y="3370"/>
              <a:chExt cx="347" cy="346"/>
            </a:xfrm>
          </p:grpSpPr>
          <p:sp>
            <p:nvSpPr>
              <p:cNvPr id="41118" name="Freeform 15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119" name="Rectangle 15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120" name="Freeform 16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121" name="Rectangle 16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122" name="Freeform 16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123" name="Freeform 16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124" name="Group 164"/>
            <p:cNvGrpSpPr>
              <a:grpSpLocks/>
            </p:cNvGrpSpPr>
            <p:nvPr/>
          </p:nvGrpSpPr>
          <p:grpSpPr bwMode="auto">
            <a:xfrm>
              <a:off x="2534" y="2736"/>
              <a:ext cx="347" cy="346"/>
              <a:chOff x="2131" y="3370"/>
              <a:chExt cx="347" cy="346"/>
            </a:xfrm>
          </p:grpSpPr>
          <p:sp>
            <p:nvSpPr>
              <p:cNvPr id="41125" name="Freeform 16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126" name="Rectangle 16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127" name="Freeform 16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128" name="Rectangle 16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129" name="Freeform 16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130" name="Freeform 17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131" name="Group 171"/>
            <p:cNvGrpSpPr>
              <a:grpSpLocks/>
            </p:cNvGrpSpPr>
            <p:nvPr/>
          </p:nvGrpSpPr>
          <p:grpSpPr bwMode="auto">
            <a:xfrm>
              <a:off x="3110" y="1930"/>
              <a:ext cx="347" cy="346"/>
              <a:chOff x="2131" y="3370"/>
              <a:chExt cx="347" cy="346"/>
            </a:xfrm>
          </p:grpSpPr>
          <p:sp>
            <p:nvSpPr>
              <p:cNvPr id="41132" name="Freeform 17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133" name="Rectangle 17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134" name="Freeform 17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135" name="Rectangle 17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136" name="Freeform 17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137" name="Freeform 17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138" name="Group 178"/>
            <p:cNvGrpSpPr>
              <a:grpSpLocks/>
            </p:cNvGrpSpPr>
            <p:nvPr/>
          </p:nvGrpSpPr>
          <p:grpSpPr bwMode="auto">
            <a:xfrm>
              <a:off x="2995" y="2045"/>
              <a:ext cx="347" cy="346"/>
              <a:chOff x="2131" y="3370"/>
              <a:chExt cx="347" cy="346"/>
            </a:xfrm>
          </p:grpSpPr>
          <p:sp>
            <p:nvSpPr>
              <p:cNvPr id="41139" name="Freeform 17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140" name="Rectangle 18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141" name="Freeform 18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142" name="Rectangle 18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143" name="Freeform 18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144" name="Freeform 18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145" name="Group 185"/>
            <p:cNvGrpSpPr>
              <a:grpSpLocks/>
            </p:cNvGrpSpPr>
            <p:nvPr/>
          </p:nvGrpSpPr>
          <p:grpSpPr bwMode="auto">
            <a:xfrm>
              <a:off x="2880" y="2161"/>
              <a:ext cx="347" cy="346"/>
              <a:chOff x="2131" y="3370"/>
              <a:chExt cx="347" cy="346"/>
            </a:xfrm>
          </p:grpSpPr>
          <p:sp>
            <p:nvSpPr>
              <p:cNvPr id="41146" name="Freeform 18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147" name="Rectangle 18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148" name="Freeform 18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149" name="Rectangle 18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150" name="Freeform 19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151" name="Freeform 19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152" name="Group 192"/>
            <p:cNvGrpSpPr>
              <a:grpSpLocks/>
            </p:cNvGrpSpPr>
            <p:nvPr/>
          </p:nvGrpSpPr>
          <p:grpSpPr bwMode="auto">
            <a:xfrm>
              <a:off x="2765" y="2276"/>
              <a:ext cx="347" cy="346"/>
              <a:chOff x="2131" y="3370"/>
              <a:chExt cx="347" cy="346"/>
            </a:xfrm>
          </p:grpSpPr>
          <p:sp>
            <p:nvSpPr>
              <p:cNvPr id="41153" name="Freeform 19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154" name="Rectangle 19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155" name="Freeform 19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156" name="Rectangle 19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157" name="Freeform 19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158" name="Freeform 19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159" name="Group 199"/>
            <p:cNvGrpSpPr>
              <a:grpSpLocks/>
            </p:cNvGrpSpPr>
            <p:nvPr/>
          </p:nvGrpSpPr>
          <p:grpSpPr bwMode="auto">
            <a:xfrm>
              <a:off x="2650" y="2391"/>
              <a:ext cx="347" cy="346"/>
              <a:chOff x="2131" y="3370"/>
              <a:chExt cx="347" cy="346"/>
            </a:xfrm>
          </p:grpSpPr>
          <p:sp>
            <p:nvSpPr>
              <p:cNvPr id="41160" name="Freeform 20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161" name="Rectangle 20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162" name="Freeform 20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163" name="Rectangle 20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164" name="Freeform 20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165" name="Freeform 20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166" name="Group 206"/>
            <p:cNvGrpSpPr>
              <a:grpSpLocks/>
            </p:cNvGrpSpPr>
            <p:nvPr/>
          </p:nvGrpSpPr>
          <p:grpSpPr bwMode="auto">
            <a:xfrm>
              <a:off x="2534" y="2506"/>
              <a:ext cx="347" cy="346"/>
              <a:chOff x="2131" y="3370"/>
              <a:chExt cx="347" cy="346"/>
            </a:xfrm>
          </p:grpSpPr>
          <p:sp>
            <p:nvSpPr>
              <p:cNvPr id="41167" name="Freeform 20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168" name="Rectangle 20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169" name="Freeform 20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170" name="Rectangle 21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171" name="Freeform 21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172" name="Freeform 21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173" name="Group 213"/>
            <p:cNvGrpSpPr>
              <a:grpSpLocks/>
            </p:cNvGrpSpPr>
            <p:nvPr/>
          </p:nvGrpSpPr>
          <p:grpSpPr bwMode="auto">
            <a:xfrm>
              <a:off x="3110" y="1699"/>
              <a:ext cx="347" cy="346"/>
              <a:chOff x="2131" y="3370"/>
              <a:chExt cx="347" cy="346"/>
            </a:xfrm>
          </p:grpSpPr>
          <p:sp>
            <p:nvSpPr>
              <p:cNvPr id="41174" name="Freeform 21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175" name="Rectangle 21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176" name="Freeform 21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177" name="Rectangle 21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178" name="Freeform 21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179" name="Freeform 21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180" name="Group 220"/>
            <p:cNvGrpSpPr>
              <a:grpSpLocks/>
            </p:cNvGrpSpPr>
            <p:nvPr/>
          </p:nvGrpSpPr>
          <p:grpSpPr bwMode="auto">
            <a:xfrm>
              <a:off x="2995" y="1814"/>
              <a:ext cx="347" cy="346"/>
              <a:chOff x="2131" y="3370"/>
              <a:chExt cx="347" cy="346"/>
            </a:xfrm>
          </p:grpSpPr>
          <p:sp>
            <p:nvSpPr>
              <p:cNvPr id="41181" name="Freeform 22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182" name="Rectangle 22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183" name="Freeform 22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184" name="Rectangle 22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185" name="Freeform 22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186" name="Freeform 22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187" name="Group 227"/>
            <p:cNvGrpSpPr>
              <a:grpSpLocks/>
            </p:cNvGrpSpPr>
            <p:nvPr/>
          </p:nvGrpSpPr>
          <p:grpSpPr bwMode="auto">
            <a:xfrm>
              <a:off x="2880" y="1930"/>
              <a:ext cx="347" cy="346"/>
              <a:chOff x="2131" y="3370"/>
              <a:chExt cx="347" cy="346"/>
            </a:xfrm>
          </p:grpSpPr>
          <p:sp>
            <p:nvSpPr>
              <p:cNvPr id="41188" name="Freeform 22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189" name="Rectangle 22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190" name="Freeform 23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191" name="Rectangle 23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192" name="Freeform 23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193" name="Freeform 23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194" name="Group 234"/>
            <p:cNvGrpSpPr>
              <a:grpSpLocks/>
            </p:cNvGrpSpPr>
            <p:nvPr/>
          </p:nvGrpSpPr>
          <p:grpSpPr bwMode="auto">
            <a:xfrm>
              <a:off x="2765" y="2045"/>
              <a:ext cx="347" cy="346"/>
              <a:chOff x="2131" y="3370"/>
              <a:chExt cx="347" cy="346"/>
            </a:xfrm>
          </p:grpSpPr>
          <p:sp>
            <p:nvSpPr>
              <p:cNvPr id="41195" name="Freeform 23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196" name="Rectangle 23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197" name="Freeform 23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198" name="Rectangle 23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199" name="Freeform 23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200" name="Freeform 24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201" name="Group 241"/>
            <p:cNvGrpSpPr>
              <a:grpSpLocks/>
            </p:cNvGrpSpPr>
            <p:nvPr/>
          </p:nvGrpSpPr>
          <p:grpSpPr bwMode="auto">
            <a:xfrm>
              <a:off x="2650" y="2160"/>
              <a:ext cx="347" cy="346"/>
              <a:chOff x="2131" y="3370"/>
              <a:chExt cx="347" cy="346"/>
            </a:xfrm>
          </p:grpSpPr>
          <p:sp>
            <p:nvSpPr>
              <p:cNvPr id="41202" name="Freeform 24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203" name="Rectangle 24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204" name="Freeform 24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205" name="Rectangle 24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206" name="Freeform 24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207" name="Freeform 24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208" name="Group 248"/>
            <p:cNvGrpSpPr>
              <a:grpSpLocks/>
            </p:cNvGrpSpPr>
            <p:nvPr/>
          </p:nvGrpSpPr>
          <p:grpSpPr bwMode="auto">
            <a:xfrm>
              <a:off x="2534" y="2275"/>
              <a:ext cx="347" cy="346"/>
              <a:chOff x="2131" y="3370"/>
              <a:chExt cx="347" cy="346"/>
            </a:xfrm>
          </p:grpSpPr>
          <p:sp>
            <p:nvSpPr>
              <p:cNvPr id="41209" name="Freeform 24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210" name="Rectangle 25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211" name="Freeform 25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212" name="Rectangle 25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213" name="Freeform 25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214" name="Freeform 25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215" name="Group 255"/>
            <p:cNvGrpSpPr>
              <a:grpSpLocks/>
            </p:cNvGrpSpPr>
            <p:nvPr/>
          </p:nvGrpSpPr>
          <p:grpSpPr bwMode="auto">
            <a:xfrm>
              <a:off x="3110" y="1469"/>
              <a:ext cx="347" cy="346"/>
              <a:chOff x="2131" y="3370"/>
              <a:chExt cx="347" cy="346"/>
            </a:xfrm>
          </p:grpSpPr>
          <p:sp>
            <p:nvSpPr>
              <p:cNvPr id="41216" name="Freeform 25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217" name="Rectangle 25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218" name="Freeform 25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219" name="Rectangle 25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220" name="Freeform 26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221" name="Freeform 26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222" name="Group 262"/>
            <p:cNvGrpSpPr>
              <a:grpSpLocks/>
            </p:cNvGrpSpPr>
            <p:nvPr/>
          </p:nvGrpSpPr>
          <p:grpSpPr bwMode="auto">
            <a:xfrm>
              <a:off x="2995" y="1584"/>
              <a:ext cx="347" cy="346"/>
              <a:chOff x="2131" y="3370"/>
              <a:chExt cx="347" cy="346"/>
            </a:xfrm>
          </p:grpSpPr>
          <p:sp>
            <p:nvSpPr>
              <p:cNvPr id="41223" name="Freeform 26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224" name="Rectangle 26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225" name="Freeform 26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226" name="Rectangle 26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227" name="Freeform 26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228" name="Freeform 26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229" name="Group 269"/>
            <p:cNvGrpSpPr>
              <a:grpSpLocks/>
            </p:cNvGrpSpPr>
            <p:nvPr/>
          </p:nvGrpSpPr>
          <p:grpSpPr bwMode="auto">
            <a:xfrm>
              <a:off x="2880" y="1700"/>
              <a:ext cx="347" cy="346"/>
              <a:chOff x="2131" y="3370"/>
              <a:chExt cx="347" cy="346"/>
            </a:xfrm>
          </p:grpSpPr>
          <p:sp>
            <p:nvSpPr>
              <p:cNvPr id="41230" name="Freeform 27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231" name="Rectangle 27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232" name="Freeform 27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233" name="Rectangle 27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234" name="Freeform 27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235" name="Freeform 27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236" name="Group 276"/>
            <p:cNvGrpSpPr>
              <a:grpSpLocks/>
            </p:cNvGrpSpPr>
            <p:nvPr/>
          </p:nvGrpSpPr>
          <p:grpSpPr bwMode="auto">
            <a:xfrm>
              <a:off x="2765" y="1815"/>
              <a:ext cx="347" cy="346"/>
              <a:chOff x="2131" y="3370"/>
              <a:chExt cx="347" cy="346"/>
            </a:xfrm>
          </p:grpSpPr>
          <p:sp>
            <p:nvSpPr>
              <p:cNvPr id="41237" name="Freeform 27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238" name="Rectangle 27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239" name="Freeform 27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240" name="Rectangle 28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241" name="Freeform 28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242" name="Freeform 28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243" name="Group 283"/>
            <p:cNvGrpSpPr>
              <a:grpSpLocks/>
            </p:cNvGrpSpPr>
            <p:nvPr/>
          </p:nvGrpSpPr>
          <p:grpSpPr bwMode="auto">
            <a:xfrm>
              <a:off x="2650" y="1930"/>
              <a:ext cx="347" cy="346"/>
              <a:chOff x="2131" y="3370"/>
              <a:chExt cx="347" cy="346"/>
            </a:xfrm>
          </p:grpSpPr>
          <p:sp>
            <p:nvSpPr>
              <p:cNvPr id="41244" name="Freeform 28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245" name="Rectangle 28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246" name="Freeform 28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247" name="Rectangle 28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248" name="Freeform 28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249" name="Freeform 28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250" name="Group 290"/>
            <p:cNvGrpSpPr>
              <a:grpSpLocks/>
            </p:cNvGrpSpPr>
            <p:nvPr/>
          </p:nvGrpSpPr>
          <p:grpSpPr bwMode="auto">
            <a:xfrm>
              <a:off x="2534" y="2045"/>
              <a:ext cx="347" cy="346"/>
              <a:chOff x="2131" y="3370"/>
              <a:chExt cx="347" cy="346"/>
            </a:xfrm>
          </p:grpSpPr>
          <p:sp>
            <p:nvSpPr>
              <p:cNvPr id="41251" name="Freeform 29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252" name="Rectangle 29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253" name="Freeform 29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254" name="Rectangle 29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255" name="Freeform 29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256" name="Freeform 29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257" name="Group 297"/>
            <p:cNvGrpSpPr>
              <a:grpSpLocks/>
            </p:cNvGrpSpPr>
            <p:nvPr/>
          </p:nvGrpSpPr>
          <p:grpSpPr bwMode="auto">
            <a:xfrm>
              <a:off x="3110" y="1238"/>
              <a:ext cx="347" cy="346"/>
              <a:chOff x="2131" y="3370"/>
              <a:chExt cx="347" cy="346"/>
            </a:xfrm>
          </p:grpSpPr>
          <p:sp>
            <p:nvSpPr>
              <p:cNvPr id="41258" name="Freeform 29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259" name="Rectangle 29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260" name="Freeform 30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261" name="Rectangle 30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262" name="Freeform 30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263" name="Freeform 30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264" name="Group 304"/>
            <p:cNvGrpSpPr>
              <a:grpSpLocks/>
            </p:cNvGrpSpPr>
            <p:nvPr/>
          </p:nvGrpSpPr>
          <p:grpSpPr bwMode="auto">
            <a:xfrm>
              <a:off x="2995" y="1353"/>
              <a:ext cx="347" cy="346"/>
              <a:chOff x="2131" y="3370"/>
              <a:chExt cx="347" cy="346"/>
            </a:xfrm>
          </p:grpSpPr>
          <p:sp>
            <p:nvSpPr>
              <p:cNvPr id="41265" name="Freeform 30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266" name="Rectangle 30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267" name="Freeform 30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268" name="Rectangle 30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269" name="Freeform 30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270" name="Freeform 31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271" name="Group 311"/>
            <p:cNvGrpSpPr>
              <a:grpSpLocks/>
            </p:cNvGrpSpPr>
            <p:nvPr/>
          </p:nvGrpSpPr>
          <p:grpSpPr bwMode="auto">
            <a:xfrm>
              <a:off x="2880" y="1469"/>
              <a:ext cx="347" cy="346"/>
              <a:chOff x="2131" y="3370"/>
              <a:chExt cx="347" cy="346"/>
            </a:xfrm>
          </p:grpSpPr>
          <p:sp>
            <p:nvSpPr>
              <p:cNvPr id="41272" name="Freeform 31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273" name="Rectangle 31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274" name="Freeform 31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275" name="Rectangle 31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276" name="Freeform 31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277" name="Freeform 31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278" name="Group 318"/>
            <p:cNvGrpSpPr>
              <a:grpSpLocks/>
            </p:cNvGrpSpPr>
            <p:nvPr/>
          </p:nvGrpSpPr>
          <p:grpSpPr bwMode="auto">
            <a:xfrm>
              <a:off x="2765" y="1584"/>
              <a:ext cx="347" cy="346"/>
              <a:chOff x="2131" y="3370"/>
              <a:chExt cx="347" cy="346"/>
            </a:xfrm>
          </p:grpSpPr>
          <p:sp>
            <p:nvSpPr>
              <p:cNvPr id="41279" name="Freeform 31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280" name="Rectangle 32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281" name="Freeform 32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282" name="Rectangle 32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283" name="Freeform 32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284" name="Freeform 32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285" name="Group 325"/>
            <p:cNvGrpSpPr>
              <a:grpSpLocks/>
            </p:cNvGrpSpPr>
            <p:nvPr/>
          </p:nvGrpSpPr>
          <p:grpSpPr bwMode="auto">
            <a:xfrm>
              <a:off x="2650" y="1699"/>
              <a:ext cx="347" cy="346"/>
              <a:chOff x="2131" y="3370"/>
              <a:chExt cx="347" cy="346"/>
            </a:xfrm>
          </p:grpSpPr>
          <p:sp>
            <p:nvSpPr>
              <p:cNvPr id="41286" name="Freeform 32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287" name="Rectangle 32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288" name="Freeform 32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289" name="Rectangle 32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290" name="Freeform 33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291" name="Freeform 33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292" name="Group 332"/>
            <p:cNvGrpSpPr>
              <a:grpSpLocks/>
            </p:cNvGrpSpPr>
            <p:nvPr/>
          </p:nvGrpSpPr>
          <p:grpSpPr bwMode="auto">
            <a:xfrm>
              <a:off x="2534" y="1814"/>
              <a:ext cx="347" cy="346"/>
              <a:chOff x="2131" y="3370"/>
              <a:chExt cx="347" cy="346"/>
            </a:xfrm>
          </p:grpSpPr>
          <p:sp>
            <p:nvSpPr>
              <p:cNvPr id="41293" name="Freeform 33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294" name="Rectangle 33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295" name="Freeform 33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296" name="Rectangle 33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297" name="Freeform 33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298" name="Freeform 33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299" name="Group 339"/>
            <p:cNvGrpSpPr>
              <a:grpSpLocks/>
            </p:cNvGrpSpPr>
            <p:nvPr/>
          </p:nvGrpSpPr>
          <p:grpSpPr bwMode="auto">
            <a:xfrm>
              <a:off x="3110" y="1008"/>
              <a:ext cx="347" cy="346"/>
              <a:chOff x="2131" y="3370"/>
              <a:chExt cx="347" cy="346"/>
            </a:xfrm>
          </p:grpSpPr>
          <p:sp>
            <p:nvSpPr>
              <p:cNvPr id="41300" name="Freeform 34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301" name="Rectangle 34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302" name="Freeform 34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303" name="Rectangle 34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304" name="Freeform 34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305" name="Freeform 34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306" name="Group 346"/>
            <p:cNvGrpSpPr>
              <a:grpSpLocks/>
            </p:cNvGrpSpPr>
            <p:nvPr/>
          </p:nvGrpSpPr>
          <p:grpSpPr bwMode="auto">
            <a:xfrm>
              <a:off x="2995" y="1123"/>
              <a:ext cx="347" cy="346"/>
              <a:chOff x="2131" y="3370"/>
              <a:chExt cx="347" cy="346"/>
            </a:xfrm>
          </p:grpSpPr>
          <p:sp>
            <p:nvSpPr>
              <p:cNvPr id="41307" name="Freeform 34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308" name="Rectangle 34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309" name="Freeform 34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310" name="Rectangle 35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311" name="Freeform 35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312" name="Freeform 35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313" name="Group 353"/>
            <p:cNvGrpSpPr>
              <a:grpSpLocks/>
            </p:cNvGrpSpPr>
            <p:nvPr/>
          </p:nvGrpSpPr>
          <p:grpSpPr bwMode="auto">
            <a:xfrm>
              <a:off x="2880" y="1239"/>
              <a:ext cx="347" cy="346"/>
              <a:chOff x="2131" y="3370"/>
              <a:chExt cx="347" cy="346"/>
            </a:xfrm>
          </p:grpSpPr>
          <p:sp>
            <p:nvSpPr>
              <p:cNvPr id="41314" name="Freeform 35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315" name="Rectangle 35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316" name="Freeform 35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317" name="Rectangle 35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318" name="Freeform 35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319" name="Freeform 35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320" name="Group 360"/>
            <p:cNvGrpSpPr>
              <a:grpSpLocks/>
            </p:cNvGrpSpPr>
            <p:nvPr/>
          </p:nvGrpSpPr>
          <p:grpSpPr bwMode="auto">
            <a:xfrm>
              <a:off x="2765" y="1354"/>
              <a:ext cx="347" cy="346"/>
              <a:chOff x="2131" y="3370"/>
              <a:chExt cx="347" cy="346"/>
            </a:xfrm>
          </p:grpSpPr>
          <p:sp>
            <p:nvSpPr>
              <p:cNvPr id="41321" name="Freeform 36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322" name="Rectangle 36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323" name="Freeform 36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324" name="Rectangle 36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325" name="Freeform 36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326" name="Freeform 36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327" name="Group 367"/>
            <p:cNvGrpSpPr>
              <a:grpSpLocks/>
            </p:cNvGrpSpPr>
            <p:nvPr/>
          </p:nvGrpSpPr>
          <p:grpSpPr bwMode="auto">
            <a:xfrm>
              <a:off x="2650" y="1469"/>
              <a:ext cx="347" cy="346"/>
              <a:chOff x="2131" y="3370"/>
              <a:chExt cx="347" cy="346"/>
            </a:xfrm>
          </p:grpSpPr>
          <p:sp>
            <p:nvSpPr>
              <p:cNvPr id="41328" name="Freeform 36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329" name="Rectangle 36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330" name="Freeform 37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331" name="Rectangle 37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332" name="Freeform 37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333" name="Freeform 37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334" name="Group 374"/>
            <p:cNvGrpSpPr>
              <a:grpSpLocks/>
            </p:cNvGrpSpPr>
            <p:nvPr/>
          </p:nvGrpSpPr>
          <p:grpSpPr bwMode="auto">
            <a:xfrm>
              <a:off x="2534" y="1584"/>
              <a:ext cx="347" cy="346"/>
              <a:chOff x="2131" y="3370"/>
              <a:chExt cx="347" cy="346"/>
            </a:xfrm>
          </p:grpSpPr>
          <p:sp>
            <p:nvSpPr>
              <p:cNvPr id="41335" name="Freeform 37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336" name="Rectangle 37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337" name="Freeform 37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338" name="Rectangle 37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339" name="Freeform 37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340" name="Freeform 38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341" name="Group 381"/>
            <p:cNvGrpSpPr>
              <a:grpSpLocks/>
            </p:cNvGrpSpPr>
            <p:nvPr/>
          </p:nvGrpSpPr>
          <p:grpSpPr bwMode="auto">
            <a:xfrm>
              <a:off x="3110" y="778"/>
              <a:ext cx="347" cy="346"/>
              <a:chOff x="2131" y="3370"/>
              <a:chExt cx="347" cy="346"/>
            </a:xfrm>
          </p:grpSpPr>
          <p:sp>
            <p:nvSpPr>
              <p:cNvPr id="41342" name="Freeform 38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343" name="Rectangle 38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344" name="Freeform 38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345" name="Rectangle 38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346" name="Freeform 38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347" name="Freeform 38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348" name="Group 388"/>
            <p:cNvGrpSpPr>
              <a:grpSpLocks/>
            </p:cNvGrpSpPr>
            <p:nvPr/>
          </p:nvGrpSpPr>
          <p:grpSpPr bwMode="auto">
            <a:xfrm>
              <a:off x="2995" y="893"/>
              <a:ext cx="347" cy="346"/>
              <a:chOff x="2131" y="3370"/>
              <a:chExt cx="347" cy="346"/>
            </a:xfrm>
          </p:grpSpPr>
          <p:sp>
            <p:nvSpPr>
              <p:cNvPr id="41349" name="Freeform 38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350" name="Rectangle 39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351" name="Freeform 39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352" name="Rectangle 39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353" name="Freeform 39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354" name="Freeform 39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355" name="Group 395"/>
            <p:cNvGrpSpPr>
              <a:grpSpLocks/>
            </p:cNvGrpSpPr>
            <p:nvPr/>
          </p:nvGrpSpPr>
          <p:grpSpPr bwMode="auto">
            <a:xfrm>
              <a:off x="2880" y="1009"/>
              <a:ext cx="347" cy="346"/>
              <a:chOff x="2131" y="3370"/>
              <a:chExt cx="347" cy="346"/>
            </a:xfrm>
          </p:grpSpPr>
          <p:sp>
            <p:nvSpPr>
              <p:cNvPr id="41356" name="Freeform 39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357" name="Rectangle 39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358" name="Freeform 39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359" name="Rectangle 39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360" name="Freeform 40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361" name="Freeform 40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362" name="Group 402"/>
            <p:cNvGrpSpPr>
              <a:grpSpLocks/>
            </p:cNvGrpSpPr>
            <p:nvPr/>
          </p:nvGrpSpPr>
          <p:grpSpPr bwMode="auto">
            <a:xfrm>
              <a:off x="2765" y="1124"/>
              <a:ext cx="347" cy="346"/>
              <a:chOff x="2131" y="3370"/>
              <a:chExt cx="347" cy="346"/>
            </a:xfrm>
          </p:grpSpPr>
          <p:sp>
            <p:nvSpPr>
              <p:cNvPr id="41363" name="Freeform 40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364" name="Rectangle 40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365" name="Freeform 40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366" name="Rectangle 40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367" name="Freeform 40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368" name="Freeform 40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369" name="Group 409"/>
            <p:cNvGrpSpPr>
              <a:grpSpLocks/>
            </p:cNvGrpSpPr>
            <p:nvPr/>
          </p:nvGrpSpPr>
          <p:grpSpPr bwMode="auto">
            <a:xfrm>
              <a:off x="2650" y="1239"/>
              <a:ext cx="347" cy="346"/>
              <a:chOff x="2131" y="3370"/>
              <a:chExt cx="347" cy="346"/>
            </a:xfrm>
          </p:grpSpPr>
          <p:sp>
            <p:nvSpPr>
              <p:cNvPr id="41370" name="Freeform 41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371" name="Rectangle 41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372" name="Freeform 41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373" name="Rectangle 41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374" name="Freeform 41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375" name="Freeform 41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376" name="Group 416"/>
            <p:cNvGrpSpPr>
              <a:grpSpLocks/>
            </p:cNvGrpSpPr>
            <p:nvPr/>
          </p:nvGrpSpPr>
          <p:grpSpPr bwMode="auto">
            <a:xfrm>
              <a:off x="2534" y="1354"/>
              <a:ext cx="347" cy="346"/>
              <a:chOff x="2131" y="3370"/>
              <a:chExt cx="347" cy="346"/>
            </a:xfrm>
          </p:grpSpPr>
          <p:sp>
            <p:nvSpPr>
              <p:cNvPr id="41377" name="Freeform 41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378" name="Rectangle 41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379" name="Freeform 41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380" name="Rectangle 42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381" name="Freeform 42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382" name="Freeform 42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383" name="Group 423"/>
            <p:cNvGrpSpPr>
              <a:grpSpLocks/>
            </p:cNvGrpSpPr>
            <p:nvPr/>
          </p:nvGrpSpPr>
          <p:grpSpPr bwMode="auto">
            <a:xfrm>
              <a:off x="3110" y="547"/>
              <a:ext cx="347" cy="346"/>
              <a:chOff x="2131" y="3370"/>
              <a:chExt cx="347" cy="346"/>
            </a:xfrm>
          </p:grpSpPr>
          <p:sp>
            <p:nvSpPr>
              <p:cNvPr id="41384" name="Freeform 42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385" name="Rectangle 42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386" name="Freeform 42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387" name="Rectangle 42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388" name="Freeform 42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389" name="Freeform 42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390" name="Group 430"/>
            <p:cNvGrpSpPr>
              <a:grpSpLocks/>
            </p:cNvGrpSpPr>
            <p:nvPr/>
          </p:nvGrpSpPr>
          <p:grpSpPr bwMode="auto">
            <a:xfrm>
              <a:off x="2995" y="662"/>
              <a:ext cx="347" cy="346"/>
              <a:chOff x="2131" y="3370"/>
              <a:chExt cx="347" cy="346"/>
            </a:xfrm>
          </p:grpSpPr>
          <p:sp>
            <p:nvSpPr>
              <p:cNvPr id="41391" name="Freeform 43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392" name="Rectangle 43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393" name="Freeform 43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394" name="Rectangle 43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395" name="Freeform 43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396" name="Freeform 43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397" name="Group 437"/>
            <p:cNvGrpSpPr>
              <a:grpSpLocks/>
            </p:cNvGrpSpPr>
            <p:nvPr/>
          </p:nvGrpSpPr>
          <p:grpSpPr bwMode="auto">
            <a:xfrm>
              <a:off x="2880" y="778"/>
              <a:ext cx="347" cy="346"/>
              <a:chOff x="2131" y="3370"/>
              <a:chExt cx="347" cy="346"/>
            </a:xfrm>
          </p:grpSpPr>
          <p:sp>
            <p:nvSpPr>
              <p:cNvPr id="41398" name="Freeform 43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399" name="Rectangle 43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400" name="Freeform 44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401" name="Rectangle 44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402" name="Freeform 44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403" name="Freeform 44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404" name="Group 444"/>
            <p:cNvGrpSpPr>
              <a:grpSpLocks/>
            </p:cNvGrpSpPr>
            <p:nvPr/>
          </p:nvGrpSpPr>
          <p:grpSpPr bwMode="auto">
            <a:xfrm>
              <a:off x="2765" y="893"/>
              <a:ext cx="347" cy="346"/>
              <a:chOff x="2131" y="3370"/>
              <a:chExt cx="347" cy="346"/>
            </a:xfrm>
          </p:grpSpPr>
          <p:sp>
            <p:nvSpPr>
              <p:cNvPr id="41405" name="Freeform 44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406" name="Rectangle 44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407" name="Freeform 44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408" name="Rectangle 44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409" name="Freeform 44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410" name="Freeform 45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411" name="Group 451"/>
            <p:cNvGrpSpPr>
              <a:grpSpLocks/>
            </p:cNvGrpSpPr>
            <p:nvPr/>
          </p:nvGrpSpPr>
          <p:grpSpPr bwMode="auto">
            <a:xfrm>
              <a:off x="2650" y="1008"/>
              <a:ext cx="347" cy="346"/>
              <a:chOff x="2131" y="3370"/>
              <a:chExt cx="347" cy="346"/>
            </a:xfrm>
          </p:grpSpPr>
          <p:sp>
            <p:nvSpPr>
              <p:cNvPr id="41412" name="Freeform 45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413" name="Rectangle 45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414" name="Freeform 45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415" name="Rectangle 45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416" name="Freeform 45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417" name="Freeform 45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418" name="Group 458"/>
            <p:cNvGrpSpPr>
              <a:grpSpLocks/>
            </p:cNvGrpSpPr>
            <p:nvPr/>
          </p:nvGrpSpPr>
          <p:grpSpPr bwMode="auto">
            <a:xfrm>
              <a:off x="2534" y="1123"/>
              <a:ext cx="347" cy="346"/>
              <a:chOff x="2131" y="3370"/>
              <a:chExt cx="347" cy="346"/>
            </a:xfrm>
          </p:grpSpPr>
          <p:sp>
            <p:nvSpPr>
              <p:cNvPr id="41419" name="Freeform 45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420" name="Rectangle 46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421" name="Freeform 46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422" name="Rectangle 46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423" name="Freeform 46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424" name="Freeform 46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425" name="Group 465"/>
            <p:cNvGrpSpPr>
              <a:grpSpLocks/>
            </p:cNvGrpSpPr>
            <p:nvPr/>
          </p:nvGrpSpPr>
          <p:grpSpPr bwMode="auto">
            <a:xfrm>
              <a:off x="3110" y="317"/>
              <a:ext cx="347" cy="346"/>
              <a:chOff x="2131" y="3370"/>
              <a:chExt cx="347" cy="346"/>
            </a:xfrm>
          </p:grpSpPr>
          <p:sp>
            <p:nvSpPr>
              <p:cNvPr id="41426" name="Freeform 46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427" name="Rectangle 46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428" name="Freeform 46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429" name="Rectangle 46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430" name="Freeform 47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431" name="Freeform 47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432" name="Group 472"/>
            <p:cNvGrpSpPr>
              <a:grpSpLocks/>
            </p:cNvGrpSpPr>
            <p:nvPr/>
          </p:nvGrpSpPr>
          <p:grpSpPr bwMode="auto">
            <a:xfrm>
              <a:off x="2995" y="432"/>
              <a:ext cx="347" cy="346"/>
              <a:chOff x="2131" y="3370"/>
              <a:chExt cx="347" cy="346"/>
            </a:xfrm>
          </p:grpSpPr>
          <p:sp>
            <p:nvSpPr>
              <p:cNvPr id="41433" name="Freeform 47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434" name="Rectangle 47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435" name="Freeform 47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436" name="Rectangle 47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437" name="Freeform 47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438" name="Freeform 47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439" name="Group 479"/>
            <p:cNvGrpSpPr>
              <a:grpSpLocks/>
            </p:cNvGrpSpPr>
            <p:nvPr/>
          </p:nvGrpSpPr>
          <p:grpSpPr bwMode="auto">
            <a:xfrm>
              <a:off x="2880" y="548"/>
              <a:ext cx="347" cy="346"/>
              <a:chOff x="2131" y="3370"/>
              <a:chExt cx="347" cy="346"/>
            </a:xfrm>
          </p:grpSpPr>
          <p:sp>
            <p:nvSpPr>
              <p:cNvPr id="41440" name="Freeform 48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441" name="Rectangle 48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442" name="Freeform 48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443" name="Rectangle 48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444" name="Freeform 48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445" name="Freeform 48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446" name="Group 486"/>
            <p:cNvGrpSpPr>
              <a:grpSpLocks/>
            </p:cNvGrpSpPr>
            <p:nvPr/>
          </p:nvGrpSpPr>
          <p:grpSpPr bwMode="auto">
            <a:xfrm>
              <a:off x="2765" y="663"/>
              <a:ext cx="347" cy="346"/>
              <a:chOff x="2131" y="3370"/>
              <a:chExt cx="347" cy="346"/>
            </a:xfrm>
          </p:grpSpPr>
          <p:sp>
            <p:nvSpPr>
              <p:cNvPr id="41447" name="Freeform 48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448" name="Rectangle 48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449" name="Freeform 48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450" name="Rectangle 49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451" name="Freeform 49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452" name="Freeform 49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453" name="Group 493"/>
            <p:cNvGrpSpPr>
              <a:grpSpLocks/>
            </p:cNvGrpSpPr>
            <p:nvPr/>
          </p:nvGrpSpPr>
          <p:grpSpPr bwMode="auto">
            <a:xfrm>
              <a:off x="2650" y="778"/>
              <a:ext cx="347" cy="346"/>
              <a:chOff x="2131" y="3370"/>
              <a:chExt cx="347" cy="346"/>
            </a:xfrm>
          </p:grpSpPr>
          <p:sp>
            <p:nvSpPr>
              <p:cNvPr id="41454" name="Freeform 49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455" name="Rectangle 49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456" name="Freeform 49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457" name="Rectangle 49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458" name="Freeform 49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459" name="Freeform 49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460" name="Group 500"/>
            <p:cNvGrpSpPr>
              <a:grpSpLocks/>
            </p:cNvGrpSpPr>
            <p:nvPr/>
          </p:nvGrpSpPr>
          <p:grpSpPr bwMode="auto">
            <a:xfrm>
              <a:off x="2534" y="893"/>
              <a:ext cx="347" cy="346"/>
              <a:chOff x="2131" y="3370"/>
              <a:chExt cx="347" cy="346"/>
            </a:xfrm>
          </p:grpSpPr>
          <p:sp>
            <p:nvSpPr>
              <p:cNvPr id="41461" name="Freeform 50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462" name="Rectangle 50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463" name="Freeform 50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464" name="Rectangle 50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465" name="Freeform 50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466" name="Freeform 50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grpSp>
        <p:nvGrpSpPr>
          <p:cNvPr id="41467" name="Group 507"/>
          <p:cNvGrpSpPr>
            <a:grpSpLocks/>
          </p:cNvGrpSpPr>
          <p:nvPr/>
        </p:nvGrpSpPr>
        <p:grpSpPr bwMode="auto">
          <a:xfrm>
            <a:off x="4022725" y="503238"/>
            <a:ext cx="1465263" cy="5486400"/>
            <a:chOff x="2534" y="317"/>
            <a:chExt cx="923" cy="3456"/>
          </a:xfrm>
        </p:grpSpPr>
        <p:grpSp>
          <p:nvGrpSpPr>
            <p:cNvPr id="41468" name="Group 508"/>
            <p:cNvGrpSpPr>
              <a:grpSpLocks/>
            </p:cNvGrpSpPr>
            <p:nvPr/>
          </p:nvGrpSpPr>
          <p:grpSpPr bwMode="auto">
            <a:xfrm>
              <a:off x="3110" y="2851"/>
              <a:ext cx="347" cy="346"/>
              <a:chOff x="2131" y="3370"/>
              <a:chExt cx="347" cy="346"/>
            </a:xfrm>
          </p:grpSpPr>
          <p:sp>
            <p:nvSpPr>
              <p:cNvPr id="41469" name="Freeform 50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470" name="Rectangle 51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471" name="Freeform 51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472" name="Rectangle 51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473" name="Freeform 51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474" name="Freeform 51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475" name="Group 515"/>
            <p:cNvGrpSpPr>
              <a:grpSpLocks/>
            </p:cNvGrpSpPr>
            <p:nvPr/>
          </p:nvGrpSpPr>
          <p:grpSpPr bwMode="auto">
            <a:xfrm>
              <a:off x="2995" y="2966"/>
              <a:ext cx="347" cy="346"/>
              <a:chOff x="2131" y="3370"/>
              <a:chExt cx="347" cy="346"/>
            </a:xfrm>
          </p:grpSpPr>
          <p:sp>
            <p:nvSpPr>
              <p:cNvPr id="41476" name="Freeform 51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477" name="Rectangle 51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478" name="Freeform 51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479" name="Rectangle 51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480" name="Freeform 52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481" name="Freeform 52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482" name="Group 522"/>
            <p:cNvGrpSpPr>
              <a:grpSpLocks/>
            </p:cNvGrpSpPr>
            <p:nvPr/>
          </p:nvGrpSpPr>
          <p:grpSpPr bwMode="auto">
            <a:xfrm>
              <a:off x="2880" y="3082"/>
              <a:ext cx="347" cy="346"/>
              <a:chOff x="2131" y="3370"/>
              <a:chExt cx="347" cy="346"/>
            </a:xfrm>
          </p:grpSpPr>
          <p:sp>
            <p:nvSpPr>
              <p:cNvPr id="41483" name="Freeform 52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484" name="Rectangle 52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485" name="Freeform 52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486" name="Rectangle 52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487" name="Freeform 52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488" name="Freeform 52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489" name="Group 529"/>
            <p:cNvGrpSpPr>
              <a:grpSpLocks/>
            </p:cNvGrpSpPr>
            <p:nvPr/>
          </p:nvGrpSpPr>
          <p:grpSpPr bwMode="auto">
            <a:xfrm>
              <a:off x="2765" y="3197"/>
              <a:ext cx="347" cy="346"/>
              <a:chOff x="2131" y="3370"/>
              <a:chExt cx="347" cy="346"/>
            </a:xfrm>
          </p:grpSpPr>
          <p:sp>
            <p:nvSpPr>
              <p:cNvPr id="41490" name="Freeform 53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491" name="Rectangle 53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492" name="Freeform 53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493" name="Rectangle 53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494" name="Freeform 53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495" name="Freeform 53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496" name="Group 536"/>
            <p:cNvGrpSpPr>
              <a:grpSpLocks/>
            </p:cNvGrpSpPr>
            <p:nvPr/>
          </p:nvGrpSpPr>
          <p:grpSpPr bwMode="auto">
            <a:xfrm>
              <a:off x="2650" y="3312"/>
              <a:ext cx="347" cy="346"/>
              <a:chOff x="2131" y="3370"/>
              <a:chExt cx="347" cy="346"/>
            </a:xfrm>
          </p:grpSpPr>
          <p:sp>
            <p:nvSpPr>
              <p:cNvPr id="41497" name="Freeform 53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498" name="Rectangle 53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499" name="Freeform 53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500" name="Rectangle 54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501" name="Freeform 54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502" name="Freeform 54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503" name="Group 543"/>
            <p:cNvGrpSpPr>
              <a:grpSpLocks/>
            </p:cNvGrpSpPr>
            <p:nvPr/>
          </p:nvGrpSpPr>
          <p:grpSpPr bwMode="auto">
            <a:xfrm>
              <a:off x="2534" y="3427"/>
              <a:ext cx="347" cy="346"/>
              <a:chOff x="2131" y="3370"/>
              <a:chExt cx="347" cy="346"/>
            </a:xfrm>
          </p:grpSpPr>
          <p:sp>
            <p:nvSpPr>
              <p:cNvPr id="41504" name="Freeform 54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505" name="Rectangle 54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506" name="Freeform 54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507" name="Rectangle 54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508" name="Freeform 54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509" name="Freeform 54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510" name="Group 550"/>
            <p:cNvGrpSpPr>
              <a:grpSpLocks/>
            </p:cNvGrpSpPr>
            <p:nvPr/>
          </p:nvGrpSpPr>
          <p:grpSpPr bwMode="auto">
            <a:xfrm>
              <a:off x="3110" y="2621"/>
              <a:ext cx="347" cy="346"/>
              <a:chOff x="2131" y="3370"/>
              <a:chExt cx="347" cy="346"/>
            </a:xfrm>
          </p:grpSpPr>
          <p:sp>
            <p:nvSpPr>
              <p:cNvPr id="41511" name="Freeform 55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512" name="Rectangle 55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513" name="Freeform 55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514" name="Rectangle 55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515" name="Freeform 55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516" name="Freeform 55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517" name="Group 557"/>
            <p:cNvGrpSpPr>
              <a:grpSpLocks/>
            </p:cNvGrpSpPr>
            <p:nvPr/>
          </p:nvGrpSpPr>
          <p:grpSpPr bwMode="auto">
            <a:xfrm>
              <a:off x="2995" y="2736"/>
              <a:ext cx="347" cy="346"/>
              <a:chOff x="2131" y="3370"/>
              <a:chExt cx="347" cy="346"/>
            </a:xfrm>
          </p:grpSpPr>
          <p:sp>
            <p:nvSpPr>
              <p:cNvPr id="41518" name="Freeform 55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519" name="Rectangle 55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520" name="Freeform 56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521" name="Rectangle 56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522" name="Freeform 56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523" name="Freeform 56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524" name="Group 564"/>
            <p:cNvGrpSpPr>
              <a:grpSpLocks/>
            </p:cNvGrpSpPr>
            <p:nvPr/>
          </p:nvGrpSpPr>
          <p:grpSpPr bwMode="auto">
            <a:xfrm>
              <a:off x="2880" y="2852"/>
              <a:ext cx="347" cy="346"/>
              <a:chOff x="2131" y="3370"/>
              <a:chExt cx="347" cy="346"/>
            </a:xfrm>
          </p:grpSpPr>
          <p:sp>
            <p:nvSpPr>
              <p:cNvPr id="41525" name="Freeform 56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526" name="Rectangle 56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527" name="Freeform 56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528" name="Rectangle 56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529" name="Freeform 56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530" name="Freeform 57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531" name="Group 571"/>
            <p:cNvGrpSpPr>
              <a:grpSpLocks/>
            </p:cNvGrpSpPr>
            <p:nvPr/>
          </p:nvGrpSpPr>
          <p:grpSpPr bwMode="auto">
            <a:xfrm>
              <a:off x="2765" y="2967"/>
              <a:ext cx="347" cy="346"/>
              <a:chOff x="2131" y="3370"/>
              <a:chExt cx="347" cy="346"/>
            </a:xfrm>
          </p:grpSpPr>
          <p:sp>
            <p:nvSpPr>
              <p:cNvPr id="41532" name="Freeform 57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533" name="Rectangle 57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534" name="Freeform 57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535" name="Rectangle 57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536" name="Freeform 57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537" name="Freeform 57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538" name="Group 578"/>
            <p:cNvGrpSpPr>
              <a:grpSpLocks/>
            </p:cNvGrpSpPr>
            <p:nvPr/>
          </p:nvGrpSpPr>
          <p:grpSpPr bwMode="auto">
            <a:xfrm>
              <a:off x="2650" y="3082"/>
              <a:ext cx="347" cy="346"/>
              <a:chOff x="2131" y="3370"/>
              <a:chExt cx="347" cy="346"/>
            </a:xfrm>
          </p:grpSpPr>
          <p:sp>
            <p:nvSpPr>
              <p:cNvPr id="41539" name="Freeform 57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540" name="Rectangle 58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541" name="Freeform 58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542" name="Rectangle 58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543" name="Freeform 58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544" name="Freeform 58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545" name="Group 585"/>
            <p:cNvGrpSpPr>
              <a:grpSpLocks/>
            </p:cNvGrpSpPr>
            <p:nvPr/>
          </p:nvGrpSpPr>
          <p:grpSpPr bwMode="auto">
            <a:xfrm>
              <a:off x="2534" y="3197"/>
              <a:ext cx="347" cy="346"/>
              <a:chOff x="2131" y="3370"/>
              <a:chExt cx="347" cy="346"/>
            </a:xfrm>
          </p:grpSpPr>
          <p:sp>
            <p:nvSpPr>
              <p:cNvPr id="41546" name="Freeform 58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547" name="Rectangle 58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548" name="Freeform 58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549" name="Rectangle 58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550" name="Freeform 59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551" name="Freeform 59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552" name="Group 592"/>
            <p:cNvGrpSpPr>
              <a:grpSpLocks/>
            </p:cNvGrpSpPr>
            <p:nvPr/>
          </p:nvGrpSpPr>
          <p:grpSpPr bwMode="auto">
            <a:xfrm>
              <a:off x="3110" y="2390"/>
              <a:ext cx="347" cy="346"/>
              <a:chOff x="2131" y="3370"/>
              <a:chExt cx="347" cy="346"/>
            </a:xfrm>
          </p:grpSpPr>
          <p:sp>
            <p:nvSpPr>
              <p:cNvPr id="41553" name="Freeform 59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554" name="Rectangle 59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555" name="Freeform 59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556" name="Rectangle 59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557" name="Freeform 59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558" name="Freeform 59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559" name="Group 599"/>
            <p:cNvGrpSpPr>
              <a:grpSpLocks/>
            </p:cNvGrpSpPr>
            <p:nvPr/>
          </p:nvGrpSpPr>
          <p:grpSpPr bwMode="auto">
            <a:xfrm>
              <a:off x="2995" y="2505"/>
              <a:ext cx="347" cy="346"/>
              <a:chOff x="2131" y="3370"/>
              <a:chExt cx="347" cy="346"/>
            </a:xfrm>
          </p:grpSpPr>
          <p:sp>
            <p:nvSpPr>
              <p:cNvPr id="41560" name="Freeform 60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561" name="Rectangle 60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562" name="Freeform 60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563" name="Rectangle 60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564" name="Freeform 60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565" name="Freeform 60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566" name="Group 606"/>
            <p:cNvGrpSpPr>
              <a:grpSpLocks/>
            </p:cNvGrpSpPr>
            <p:nvPr/>
          </p:nvGrpSpPr>
          <p:grpSpPr bwMode="auto">
            <a:xfrm>
              <a:off x="2880" y="2621"/>
              <a:ext cx="347" cy="346"/>
              <a:chOff x="2131" y="3370"/>
              <a:chExt cx="347" cy="346"/>
            </a:xfrm>
          </p:grpSpPr>
          <p:sp>
            <p:nvSpPr>
              <p:cNvPr id="41567" name="Freeform 60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568" name="Rectangle 60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569" name="Freeform 60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570" name="Rectangle 61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571" name="Freeform 61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572" name="Freeform 61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573" name="Group 613"/>
            <p:cNvGrpSpPr>
              <a:grpSpLocks/>
            </p:cNvGrpSpPr>
            <p:nvPr/>
          </p:nvGrpSpPr>
          <p:grpSpPr bwMode="auto">
            <a:xfrm>
              <a:off x="2765" y="2736"/>
              <a:ext cx="347" cy="346"/>
              <a:chOff x="2131" y="3370"/>
              <a:chExt cx="347" cy="346"/>
            </a:xfrm>
          </p:grpSpPr>
          <p:sp>
            <p:nvSpPr>
              <p:cNvPr id="41574" name="Freeform 61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575" name="Rectangle 61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576" name="Freeform 61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577" name="Rectangle 61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578" name="Freeform 61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579" name="Freeform 61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580" name="Group 620"/>
            <p:cNvGrpSpPr>
              <a:grpSpLocks/>
            </p:cNvGrpSpPr>
            <p:nvPr/>
          </p:nvGrpSpPr>
          <p:grpSpPr bwMode="auto">
            <a:xfrm>
              <a:off x="2650" y="2851"/>
              <a:ext cx="347" cy="346"/>
              <a:chOff x="2131" y="3370"/>
              <a:chExt cx="347" cy="346"/>
            </a:xfrm>
          </p:grpSpPr>
          <p:sp>
            <p:nvSpPr>
              <p:cNvPr id="41581" name="Freeform 62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582" name="Rectangle 62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583" name="Freeform 62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584" name="Rectangle 62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585" name="Freeform 62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586" name="Freeform 62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587" name="Group 627"/>
            <p:cNvGrpSpPr>
              <a:grpSpLocks/>
            </p:cNvGrpSpPr>
            <p:nvPr/>
          </p:nvGrpSpPr>
          <p:grpSpPr bwMode="auto">
            <a:xfrm>
              <a:off x="2534" y="2966"/>
              <a:ext cx="347" cy="346"/>
              <a:chOff x="2131" y="3370"/>
              <a:chExt cx="347" cy="346"/>
            </a:xfrm>
          </p:grpSpPr>
          <p:sp>
            <p:nvSpPr>
              <p:cNvPr id="41588" name="Freeform 62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589" name="Rectangle 62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590" name="Freeform 63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591" name="Rectangle 63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592" name="Freeform 63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593" name="Freeform 63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594" name="Group 634"/>
            <p:cNvGrpSpPr>
              <a:grpSpLocks/>
            </p:cNvGrpSpPr>
            <p:nvPr/>
          </p:nvGrpSpPr>
          <p:grpSpPr bwMode="auto">
            <a:xfrm>
              <a:off x="3110" y="2160"/>
              <a:ext cx="347" cy="346"/>
              <a:chOff x="2131" y="3370"/>
              <a:chExt cx="347" cy="346"/>
            </a:xfrm>
          </p:grpSpPr>
          <p:sp>
            <p:nvSpPr>
              <p:cNvPr id="41595" name="Freeform 63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596" name="Rectangle 63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597" name="Freeform 63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598" name="Rectangle 63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599" name="Freeform 63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600" name="Freeform 64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601" name="Group 641"/>
            <p:cNvGrpSpPr>
              <a:grpSpLocks/>
            </p:cNvGrpSpPr>
            <p:nvPr/>
          </p:nvGrpSpPr>
          <p:grpSpPr bwMode="auto">
            <a:xfrm>
              <a:off x="2995" y="2275"/>
              <a:ext cx="347" cy="346"/>
              <a:chOff x="2131" y="3370"/>
              <a:chExt cx="347" cy="346"/>
            </a:xfrm>
          </p:grpSpPr>
          <p:sp>
            <p:nvSpPr>
              <p:cNvPr id="41602" name="Freeform 64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603" name="Rectangle 64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604" name="Freeform 64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605" name="Rectangle 64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606" name="Freeform 64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607" name="Freeform 64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608" name="Group 648"/>
            <p:cNvGrpSpPr>
              <a:grpSpLocks/>
            </p:cNvGrpSpPr>
            <p:nvPr/>
          </p:nvGrpSpPr>
          <p:grpSpPr bwMode="auto">
            <a:xfrm>
              <a:off x="2880" y="2391"/>
              <a:ext cx="347" cy="346"/>
              <a:chOff x="2131" y="3370"/>
              <a:chExt cx="347" cy="346"/>
            </a:xfrm>
          </p:grpSpPr>
          <p:sp>
            <p:nvSpPr>
              <p:cNvPr id="41609" name="Freeform 64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610" name="Rectangle 65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611" name="Freeform 65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612" name="Rectangle 65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613" name="Freeform 65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614" name="Freeform 65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615" name="Group 655"/>
            <p:cNvGrpSpPr>
              <a:grpSpLocks/>
            </p:cNvGrpSpPr>
            <p:nvPr/>
          </p:nvGrpSpPr>
          <p:grpSpPr bwMode="auto">
            <a:xfrm>
              <a:off x="2765" y="2506"/>
              <a:ext cx="347" cy="346"/>
              <a:chOff x="2131" y="3370"/>
              <a:chExt cx="347" cy="346"/>
            </a:xfrm>
          </p:grpSpPr>
          <p:sp>
            <p:nvSpPr>
              <p:cNvPr id="41616" name="Freeform 65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617" name="Rectangle 65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618" name="Freeform 65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619" name="Rectangle 65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620" name="Freeform 66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621" name="Freeform 66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622" name="Group 662"/>
            <p:cNvGrpSpPr>
              <a:grpSpLocks/>
            </p:cNvGrpSpPr>
            <p:nvPr/>
          </p:nvGrpSpPr>
          <p:grpSpPr bwMode="auto">
            <a:xfrm>
              <a:off x="2650" y="2621"/>
              <a:ext cx="347" cy="346"/>
              <a:chOff x="2131" y="3370"/>
              <a:chExt cx="347" cy="346"/>
            </a:xfrm>
          </p:grpSpPr>
          <p:sp>
            <p:nvSpPr>
              <p:cNvPr id="41623" name="Freeform 66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624" name="Rectangle 66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625" name="Freeform 66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626" name="Rectangle 66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627" name="Freeform 66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628" name="Freeform 66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629" name="Group 669"/>
            <p:cNvGrpSpPr>
              <a:grpSpLocks/>
            </p:cNvGrpSpPr>
            <p:nvPr/>
          </p:nvGrpSpPr>
          <p:grpSpPr bwMode="auto">
            <a:xfrm>
              <a:off x="2534" y="2736"/>
              <a:ext cx="347" cy="346"/>
              <a:chOff x="2131" y="3370"/>
              <a:chExt cx="347" cy="346"/>
            </a:xfrm>
          </p:grpSpPr>
          <p:sp>
            <p:nvSpPr>
              <p:cNvPr id="41630" name="Freeform 67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631" name="Rectangle 67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632" name="Freeform 67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633" name="Rectangle 67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634" name="Freeform 67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635" name="Freeform 67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636" name="Group 676"/>
            <p:cNvGrpSpPr>
              <a:grpSpLocks/>
            </p:cNvGrpSpPr>
            <p:nvPr/>
          </p:nvGrpSpPr>
          <p:grpSpPr bwMode="auto">
            <a:xfrm>
              <a:off x="3110" y="1930"/>
              <a:ext cx="347" cy="346"/>
              <a:chOff x="2131" y="3370"/>
              <a:chExt cx="347" cy="346"/>
            </a:xfrm>
          </p:grpSpPr>
          <p:sp>
            <p:nvSpPr>
              <p:cNvPr id="41637" name="Freeform 67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638" name="Rectangle 67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639" name="Freeform 67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640" name="Rectangle 68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641" name="Freeform 68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642" name="Freeform 68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643" name="Group 683"/>
            <p:cNvGrpSpPr>
              <a:grpSpLocks/>
            </p:cNvGrpSpPr>
            <p:nvPr/>
          </p:nvGrpSpPr>
          <p:grpSpPr bwMode="auto">
            <a:xfrm>
              <a:off x="2995" y="2045"/>
              <a:ext cx="347" cy="346"/>
              <a:chOff x="2131" y="3370"/>
              <a:chExt cx="347" cy="346"/>
            </a:xfrm>
          </p:grpSpPr>
          <p:sp>
            <p:nvSpPr>
              <p:cNvPr id="41644" name="Freeform 68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645" name="Rectangle 68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646" name="Freeform 68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647" name="Rectangle 68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648" name="Freeform 68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649" name="Freeform 68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650" name="Group 690"/>
            <p:cNvGrpSpPr>
              <a:grpSpLocks/>
            </p:cNvGrpSpPr>
            <p:nvPr/>
          </p:nvGrpSpPr>
          <p:grpSpPr bwMode="auto">
            <a:xfrm>
              <a:off x="2880" y="2161"/>
              <a:ext cx="347" cy="346"/>
              <a:chOff x="2131" y="3370"/>
              <a:chExt cx="347" cy="346"/>
            </a:xfrm>
          </p:grpSpPr>
          <p:sp>
            <p:nvSpPr>
              <p:cNvPr id="41651" name="Freeform 69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652" name="Rectangle 69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653" name="Freeform 69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654" name="Rectangle 69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655" name="Freeform 69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656" name="Freeform 69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657" name="Group 697"/>
            <p:cNvGrpSpPr>
              <a:grpSpLocks/>
            </p:cNvGrpSpPr>
            <p:nvPr/>
          </p:nvGrpSpPr>
          <p:grpSpPr bwMode="auto">
            <a:xfrm>
              <a:off x="2765" y="2276"/>
              <a:ext cx="347" cy="346"/>
              <a:chOff x="2131" y="3370"/>
              <a:chExt cx="347" cy="346"/>
            </a:xfrm>
          </p:grpSpPr>
          <p:sp>
            <p:nvSpPr>
              <p:cNvPr id="41658" name="Freeform 69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659" name="Rectangle 69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660" name="Freeform 70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661" name="Rectangle 70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662" name="Freeform 70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663" name="Freeform 70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664" name="Group 704"/>
            <p:cNvGrpSpPr>
              <a:grpSpLocks/>
            </p:cNvGrpSpPr>
            <p:nvPr/>
          </p:nvGrpSpPr>
          <p:grpSpPr bwMode="auto">
            <a:xfrm>
              <a:off x="2650" y="2391"/>
              <a:ext cx="347" cy="346"/>
              <a:chOff x="2131" y="3370"/>
              <a:chExt cx="347" cy="346"/>
            </a:xfrm>
          </p:grpSpPr>
          <p:sp>
            <p:nvSpPr>
              <p:cNvPr id="41665" name="Freeform 70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666" name="Rectangle 70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667" name="Freeform 70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668" name="Rectangle 70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669" name="Freeform 70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670" name="Freeform 71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671" name="Group 711"/>
            <p:cNvGrpSpPr>
              <a:grpSpLocks/>
            </p:cNvGrpSpPr>
            <p:nvPr/>
          </p:nvGrpSpPr>
          <p:grpSpPr bwMode="auto">
            <a:xfrm>
              <a:off x="2534" y="2506"/>
              <a:ext cx="347" cy="346"/>
              <a:chOff x="2131" y="3370"/>
              <a:chExt cx="347" cy="346"/>
            </a:xfrm>
          </p:grpSpPr>
          <p:sp>
            <p:nvSpPr>
              <p:cNvPr id="41672" name="Freeform 71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673" name="Rectangle 71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674" name="Freeform 71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675" name="Rectangle 71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676" name="Freeform 71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677" name="Freeform 71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678" name="Group 718"/>
            <p:cNvGrpSpPr>
              <a:grpSpLocks/>
            </p:cNvGrpSpPr>
            <p:nvPr/>
          </p:nvGrpSpPr>
          <p:grpSpPr bwMode="auto">
            <a:xfrm>
              <a:off x="3110" y="1699"/>
              <a:ext cx="347" cy="346"/>
              <a:chOff x="2131" y="3370"/>
              <a:chExt cx="347" cy="346"/>
            </a:xfrm>
          </p:grpSpPr>
          <p:sp>
            <p:nvSpPr>
              <p:cNvPr id="41679" name="Freeform 71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680" name="Rectangle 72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681" name="Freeform 72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682" name="Rectangle 72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683" name="Freeform 72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684" name="Freeform 72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685" name="Group 725"/>
            <p:cNvGrpSpPr>
              <a:grpSpLocks/>
            </p:cNvGrpSpPr>
            <p:nvPr/>
          </p:nvGrpSpPr>
          <p:grpSpPr bwMode="auto">
            <a:xfrm>
              <a:off x="2995" y="1814"/>
              <a:ext cx="347" cy="346"/>
              <a:chOff x="2131" y="3370"/>
              <a:chExt cx="347" cy="346"/>
            </a:xfrm>
          </p:grpSpPr>
          <p:sp>
            <p:nvSpPr>
              <p:cNvPr id="41686" name="Freeform 72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687" name="Rectangle 72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688" name="Freeform 72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689" name="Rectangle 72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690" name="Freeform 73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691" name="Freeform 73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692" name="Group 732"/>
            <p:cNvGrpSpPr>
              <a:grpSpLocks/>
            </p:cNvGrpSpPr>
            <p:nvPr/>
          </p:nvGrpSpPr>
          <p:grpSpPr bwMode="auto">
            <a:xfrm>
              <a:off x="2880" y="1930"/>
              <a:ext cx="347" cy="346"/>
              <a:chOff x="2131" y="3370"/>
              <a:chExt cx="347" cy="346"/>
            </a:xfrm>
          </p:grpSpPr>
          <p:sp>
            <p:nvSpPr>
              <p:cNvPr id="41693" name="Freeform 73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694" name="Rectangle 73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695" name="Freeform 73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696" name="Rectangle 73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697" name="Freeform 73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698" name="Freeform 73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699" name="Group 739"/>
            <p:cNvGrpSpPr>
              <a:grpSpLocks/>
            </p:cNvGrpSpPr>
            <p:nvPr/>
          </p:nvGrpSpPr>
          <p:grpSpPr bwMode="auto">
            <a:xfrm>
              <a:off x="2765" y="2045"/>
              <a:ext cx="347" cy="346"/>
              <a:chOff x="2131" y="3370"/>
              <a:chExt cx="347" cy="346"/>
            </a:xfrm>
          </p:grpSpPr>
          <p:sp>
            <p:nvSpPr>
              <p:cNvPr id="41700" name="Freeform 74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701" name="Rectangle 74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702" name="Freeform 74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703" name="Rectangle 74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704" name="Freeform 74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705" name="Freeform 74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706" name="Group 746"/>
            <p:cNvGrpSpPr>
              <a:grpSpLocks/>
            </p:cNvGrpSpPr>
            <p:nvPr/>
          </p:nvGrpSpPr>
          <p:grpSpPr bwMode="auto">
            <a:xfrm>
              <a:off x="2650" y="2160"/>
              <a:ext cx="347" cy="346"/>
              <a:chOff x="2131" y="3370"/>
              <a:chExt cx="347" cy="346"/>
            </a:xfrm>
          </p:grpSpPr>
          <p:sp>
            <p:nvSpPr>
              <p:cNvPr id="41707" name="Freeform 74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708" name="Rectangle 74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709" name="Freeform 74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710" name="Rectangle 75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711" name="Freeform 75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712" name="Freeform 75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713" name="Group 753"/>
            <p:cNvGrpSpPr>
              <a:grpSpLocks/>
            </p:cNvGrpSpPr>
            <p:nvPr/>
          </p:nvGrpSpPr>
          <p:grpSpPr bwMode="auto">
            <a:xfrm>
              <a:off x="2534" y="2275"/>
              <a:ext cx="347" cy="346"/>
              <a:chOff x="2131" y="3370"/>
              <a:chExt cx="347" cy="346"/>
            </a:xfrm>
          </p:grpSpPr>
          <p:sp>
            <p:nvSpPr>
              <p:cNvPr id="41714" name="Freeform 75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715" name="Rectangle 75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716" name="Freeform 75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717" name="Rectangle 75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718" name="Freeform 75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719" name="Freeform 75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720" name="Group 760"/>
            <p:cNvGrpSpPr>
              <a:grpSpLocks/>
            </p:cNvGrpSpPr>
            <p:nvPr/>
          </p:nvGrpSpPr>
          <p:grpSpPr bwMode="auto">
            <a:xfrm>
              <a:off x="3110" y="1469"/>
              <a:ext cx="347" cy="346"/>
              <a:chOff x="2131" y="3370"/>
              <a:chExt cx="347" cy="346"/>
            </a:xfrm>
          </p:grpSpPr>
          <p:sp>
            <p:nvSpPr>
              <p:cNvPr id="41721" name="Freeform 76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722" name="Rectangle 76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723" name="Freeform 76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724" name="Rectangle 76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725" name="Freeform 76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726" name="Freeform 76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727" name="Group 767"/>
            <p:cNvGrpSpPr>
              <a:grpSpLocks/>
            </p:cNvGrpSpPr>
            <p:nvPr/>
          </p:nvGrpSpPr>
          <p:grpSpPr bwMode="auto">
            <a:xfrm>
              <a:off x="2995" y="1584"/>
              <a:ext cx="347" cy="346"/>
              <a:chOff x="2131" y="3370"/>
              <a:chExt cx="347" cy="346"/>
            </a:xfrm>
          </p:grpSpPr>
          <p:sp>
            <p:nvSpPr>
              <p:cNvPr id="41728" name="Freeform 76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729" name="Rectangle 76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730" name="Freeform 77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731" name="Rectangle 77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732" name="Freeform 77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733" name="Freeform 77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734" name="Group 774"/>
            <p:cNvGrpSpPr>
              <a:grpSpLocks/>
            </p:cNvGrpSpPr>
            <p:nvPr/>
          </p:nvGrpSpPr>
          <p:grpSpPr bwMode="auto">
            <a:xfrm>
              <a:off x="2880" y="1700"/>
              <a:ext cx="347" cy="346"/>
              <a:chOff x="2131" y="3370"/>
              <a:chExt cx="347" cy="346"/>
            </a:xfrm>
          </p:grpSpPr>
          <p:sp>
            <p:nvSpPr>
              <p:cNvPr id="41735" name="Freeform 77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736" name="Rectangle 77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737" name="Freeform 77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738" name="Rectangle 77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739" name="Freeform 77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740" name="Freeform 78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741" name="Group 781"/>
            <p:cNvGrpSpPr>
              <a:grpSpLocks/>
            </p:cNvGrpSpPr>
            <p:nvPr/>
          </p:nvGrpSpPr>
          <p:grpSpPr bwMode="auto">
            <a:xfrm>
              <a:off x="2765" y="1815"/>
              <a:ext cx="347" cy="346"/>
              <a:chOff x="2131" y="3370"/>
              <a:chExt cx="347" cy="346"/>
            </a:xfrm>
          </p:grpSpPr>
          <p:sp>
            <p:nvSpPr>
              <p:cNvPr id="41742" name="Freeform 78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743" name="Rectangle 78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744" name="Freeform 78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745" name="Rectangle 78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746" name="Freeform 78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747" name="Freeform 78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748" name="Group 788"/>
            <p:cNvGrpSpPr>
              <a:grpSpLocks/>
            </p:cNvGrpSpPr>
            <p:nvPr/>
          </p:nvGrpSpPr>
          <p:grpSpPr bwMode="auto">
            <a:xfrm>
              <a:off x="2650" y="1930"/>
              <a:ext cx="347" cy="346"/>
              <a:chOff x="2131" y="3370"/>
              <a:chExt cx="347" cy="346"/>
            </a:xfrm>
          </p:grpSpPr>
          <p:sp>
            <p:nvSpPr>
              <p:cNvPr id="41749" name="Freeform 78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750" name="Rectangle 79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751" name="Freeform 79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752" name="Rectangle 79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753" name="Freeform 79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754" name="Freeform 79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755" name="Group 795"/>
            <p:cNvGrpSpPr>
              <a:grpSpLocks/>
            </p:cNvGrpSpPr>
            <p:nvPr/>
          </p:nvGrpSpPr>
          <p:grpSpPr bwMode="auto">
            <a:xfrm>
              <a:off x="2534" y="2045"/>
              <a:ext cx="347" cy="346"/>
              <a:chOff x="2131" y="3370"/>
              <a:chExt cx="347" cy="346"/>
            </a:xfrm>
          </p:grpSpPr>
          <p:sp>
            <p:nvSpPr>
              <p:cNvPr id="41756" name="Freeform 79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757" name="Rectangle 79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758" name="Freeform 79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759" name="Rectangle 79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760" name="Freeform 80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761" name="Freeform 80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762" name="Group 802"/>
            <p:cNvGrpSpPr>
              <a:grpSpLocks/>
            </p:cNvGrpSpPr>
            <p:nvPr/>
          </p:nvGrpSpPr>
          <p:grpSpPr bwMode="auto">
            <a:xfrm>
              <a:off x="3110" y="1238"/>
              <a:ext cx="347" cy="346"/>
              <a:chOff x="2131" y="3370"/>
              <a:chExt cx="347" cy="346"/>
            </a:xfrm>
          </p:grpSpPr>
          <p:sp>
            <p:nvSpPr>
              <p:cNvPr id="41763" name="Freeform 80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764" name="Rectangle 80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765" name="Freeform 80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766" name="Rectangle 80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767" name="Freeform 80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768" name="Freeform 80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769" name="Group 809"/>
            <p:cNvGrpSpPr>
              <a:grpSpLocks/>
            </p:cNvGrpSpPr>
            <p:nvPr/>
          </p:nvGrpSpPr>
          <p:grpSpPr bwMode="auto">
            <a:xfrm>
              <a:off x="2995" y="1353"/>
              <a:ext cx="347" cy="346"/>
              <a:chOff x="2131" y="3370"/>
              <a:chExt cx="347" cy="346"/>
            </a:xfrm>
          </p:grpSpPr>
          <p:sp>
            <p:nvSpPr>
              <p:cNvPr id="41770" name="Freeform 81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771" name="Rectangle 81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772" name="Freeform 81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773" name="Rectangle 81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774" name="Freeform 81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775" name="Freeform 81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776" name="Group 816"/>
            <p:cNvGrpSpPr>
              <a:grpSpLocks/>
            </p:cNvGrpSpPr>
            <p:nvPr/>
          </p:nvGrpSpPr>
          <p:grpSpPr bwMode="auto">
            <a:xfrm>
              <a:off x="2880" y="1469"/>
              <a:ext cx="347" cy="346"/>
              <a:chOff x="2131" y="3370"/>
              <a:chExt cx="347" cy="346"/>
            </a:xfrm>
          </p:grpSpPr>
          <p:sp>
            <p:nvSpPr>
              <p:cNvPr id="41777" name="Freeform 81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778" name="Rectangle 81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779" name="Freeform 81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780" name="Rectangle 82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781" name="Freeform 82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782" name="Freeform 82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783" name="Group 823"/>
            <p:cNvGrpSpPr>
              <a:grpSpLocks/>
            </p:cNvGrpSpPr>
            <p:nvPr/>
          </p:nvGrpSpPr>
          <p:grpSpPr bwMode="auto">
            <a:xfrm>
              <a:off x="2765" y="1584"/>
              <a:ext cx="347" cy="346"/>
              <a:chOff x="2131" y="3370"/>
              <a:chExt cx="347" cy="346"/>
            </a:xfrm>
          </p:grpSpPr>
          <p:sp>
            <p:nvSpPr>
              <p:cNvPr id="41784" name="Freeform 82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785" name="Rectangle 82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786" name="Freeform 82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787" name="Rectangle 82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788" name="Freeform 82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789" name="Freeform 82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790" name="Group 830"/>
            <p:cNvGrpSpPr>
              <a:grpSpLocks/>
            </p:cNvGrpSpPr>
            <p:nvPr/>
          </p:nvGrpSpPr>
          <p:grpSpPr bwMode="auto">
            <a:xfrm>
              <a:off x="2650" y="1699"/>
              <a:ext cx="347" cy="346"/>
              <a:chOff x="2131" y="3370"/>
              <a:chExt cx="347" cy="346"/>
            </a:xfrm>
          </p:grpSpPr>
          <p:sp>
            <p:nvSpPr>
              <p:cNvPr id="41791" name="Freeform 83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792" name="Rectangle 83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793" name="Freeform 83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794" name="Rectangle 83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795" name="Freeform 83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796" name="Freeform 83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797" name="Group 837"/>
            <p:cNvGrpSpPr>
              <a:grpSpLocks/>
            </p:cNvGrpSpPr>
            <p:nvPr/>
          </p:nvGrpSpPr>
          <p:grpSpPr bwMode="auto">
            <a:xfrm>
              <a:off x="2534" y="1814"/>
              <a:ext cx="347" cy="346"/>
              <a:chOff x="2131" y="3370"/>
              <a:chExt cx="347" cy="346"/>
            </a:xfrm>
          </p:grpSpPr>
          <p:sp>
            <p:nvSpPr>
              <p:cNvPr id="41798" name="Freeform 83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799" name="Rectangle 83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800" name="Freeform 84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801" name="Rectangle 84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802" name="Freeform 84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803" name="Freeform 84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804" name="Group 844"/>
            <p:cNvGrpSpPr>
              <a:grpSpLocks/>
            </p:cNvGrpSpPr>
            <p:nvPr/>
          </p:nvGrpSpPr>
          <p:grpSpPr bwMode="auto">
            <a:xfrm>
              <a:off x="3110" y="1008"/>
              <a:ext cx="347" cy="346"/>
              <a:chOff x="2131" y="3370"/>
              <a:chExt cx="347" cy="346"/>
            </a:xfrm>
          </p:grpSpPr>
          <p:sp>
            <p:nvSpPr>
              <p:cNvPr id="41805" name="Freeform 84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806" name="Rectangle 84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807" name="Freeform 84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808" name="Rectangle 84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809" name="Freeform 84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810" name="Freeform 85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811" name="Group 851"/>
            <p:cNvGrpSpPr>
              <a:grpSpLocks/>
            </p:cNvGrpSpPr>
            <p:nvPr/>
          </p:nvGrpSpPr>
          <p:grpSpPr bwMode="auto">
            <a:xfrm>
              <a:off x="2995" y="1123"/>
              <a:ext cx="347" cy="346"/>
              <a:chOff x="2131" y="3370"/>
              <a:chExt cx="347" cy="346"/>
            </a:xfrm>
          </p:grpSpPr>
          <p:sp>
            <p:nvSpPr>
              <p:cNvPr id="41812" name="Freeform 85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813" name="Rectangle 85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814" name="Freeform 85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815" name="Rectangle 85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816" name="Freeform 85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817" name="Freeform 85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818" name="Group 858"/>
            <p:cNvGrpSpPr>
              <a:grpSpLocks/>
            </p:cNvGrpSpPr>
            <p:nvPr/>
          </p:nvGrpSpPr>
          <p:grpSpPr bwMode="auto">
            <a:xfrm>
              <a:off x="2880" y="1239"/>
              <a:ext cx="347" cy="346"/>
              <a:chOff x="2131" y="3370"/>
              <a:chExt cx="347" cy="346"/>
            </a:xfrm>
          </p:grpSpPr>
          <p:sp>
            <p:nvSpPr>
              <p:cNvPr id="41819" name="Freeform 85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820" name="Rectangle 86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821" name="Freeform 86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822" name="Rectangle 86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823" name="Freeform 86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824" name="Freeform 86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825" name="Group 865"/>
            <p:cNvGrpSpPr>
              <a:grpSpLocks/>
            </p:cNvGrpSpPr>
            <p:nvPr/>
          </p:nvGrpSpPr>
          <p:grpSpPr bwMode="auto">
            <a:xfrm>
              <a:off x="2765" y="1354"/>
              <a:ext cx="347" cy="346"/>
              <a:chOff x="2131" y="3370"/>
              <a:chExt cx="347" cy="346"/>
            </a:xfrm>
          </p:grpSpPr>
          <p:sp>
            <p:nvSpPr>
              <p:cNvPr id="41826" name="Freeform 86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827" name="Rectangle 86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828" name="Freeform 86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829" name="Rectangle 86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830" name="Freeform 87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831" name="Freeform 87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832" name="Group 872"/>
            <p:cNvGrpSpPr>
              <a:grpSpLocks/>
            </p:cNvGrpSpPr>
            <p:nvPr/>
          </p:nvGrpSpPr>
          <p:grpSpPr bwMode="auto">
            <a:xfrm>
              <a:off x="2650" y="1469"/>
              <a:ext cx="347" cy="346"/>
              <a:chOff x="2131" y="3370"/>
              <a:chExt cx="347" cy="346"/>
            </a:xfrm>
          </p:grpSpPr>
          <p:sp>
            <p:nvSpPr>
              <p:cNvPr id="41833" name="Freeform 87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834" name="Rectangle 87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835" name="Freeform 87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836" name="Rectangle 87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837" name="Freeform 87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838" name="Freeform 87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839" name="Group 879"/>
            <p:cNvGrpSpPr>
              <a:grpSpLocks/>
            </p:cNvGrpSpPr>
            <p:nvPr/>
          </p:nvGrpSpPr>
          <p:grpSpPr bwMode="auto">
            <a:xfrm>
              <a:off x="2534" y="1584"/>
              <a:ext cx="347" cy="346"/>
              <a:chOff x="2131" y="3370"/>
              <a:chExt cx="347" cy="346"/>
            </a:xfrm>
          </p:grpSpPr>
          <p:sp>
            <p:nvSpPr>
              <p:cNvPr id="41840" name="Freeform 88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841" name="Rectangle 88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842" name="Freeform 88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843" name="Rectangle 88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844" name="Freeform 88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845" name="Freeform 88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846" name="Group 886"/>
            <p:cNvGrpSpPr>
              <a:grpSpLocks/>
            </p:cNvGrpSpPr>
            <p:nvPr/>
          </p:nvGrpSpPr>
          <p:grpSpPr bwMode="auto">
            <a:xfrm>
              <a:off x="3110" y="778"/>
              <a:ext cx="347" cy="346"/>
              <a:chOff x="2131" y="3370"/>
              <a:chExt cx="347" cy="346"/>
            </a:xfrm>
          </p:grpSpPr>
          <p:sp>
            <p:nvSpPr>
              <p:cNvPr id="41847" name="Freeform 88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848" name="Rectangle 88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849" name="Freeform 88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850" name="Rectangle 89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851" name="Freeform 89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852" name="Freeform 89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853" name="Group 893"/>
            <p:cNvGrpSpPr>
              <a:grpSpLocks/>
            </p:cNvGrpSpPr>
            <p:nvPr/>
          </p:nvGrpSpPr>
          <p:grpSpPr bwMode="auto">
            <a:xfrm>
              <a:off x="2995" y="893"/>
              <a:ext cx="347" cy="346"/>
              <a:chOff x="2131" y="3370"/>
              <a:chExt cx="347" cy="346"/>
            </a:xfrm>
          </p:grpSpPr>
          <p:sp>
            <p:nvSpPr>
              <p:cNvPr id="41854" name="Freeform 89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855" name="Rectangle 89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856" name="Freeform 89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857" name="Rectangle 89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858" name="Freeform 89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859" name="Freeform 89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860" name="Group 900"/>
            <p:cNvGrpSpPr>
              <a:grpSpLocks/>
            </p:cNvGrpSpPr>
            <p:nvPr/>
          </p:nvGrpSpPr>
          <p:grpSpPr bwMode="auto">
            <a:xfrm>
              <a:off x="2880" y="1009"/>
              <a:ext cx="347" cy="346"/>
              <a:chOff x="2131" y="3370"/>
              <a:chExt cx="347" cy="346"/>
            </a:xfrm>
          </p:grpSpPr>
          <p:sp>
            <p:nvSpPr>
              <p:cNvPr id="41861" name="Freeform 90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862" name="Rectangle 90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863" name="Freeform 90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864" name="Rectangle 90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865" name="Freeform 90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866" name="Freeform 90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867" name="Group 907"/>
            <p:cNvGrpSpPr>
              <a:grpSpLocks/>
            </p:cNvGrpSpPr>
            <p:nvPr/>
          </p:nvGrpSpPr>
          <p:grpSpPr bwMode="auto">
            <a:xfrm>
              <a:off x="2765" y="1124"/>
              <a:ext cx="347" cy="346"/>
              <a:chOff x="2131" y="3370"/>
              <a:chExt cx="347" cy="346"/>
            </a:xfrm>
          </p:grpSpPr>
          <p:sp>
            <p:nvSpPr>
              <p:cNvPr id="41868" name="Freeform 90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869" name="Rectangle 90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870" name="Freeform 91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871" name="Rectangle 91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872" name="Freeform 91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873" name="Freeform 91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874" name="Group 914"/>
            <p:cNvGrpSpPr>
              <a:grpSpLocks/>
            </p:cNvGrpSpPr>
            <p:nvPr/>
          </p:nvGrpSpPr>
          <p:grpSpPr bwMode="auto">
            <a:xfrm>
              <a:off x="2650" y="1239"/>
              <a:ext cx="347" cy="346"/>
              <a:chOff x="2131" y="3370"/>
              <a:chExt cx="347" cy="346"/>
            </a:xfrm>
          </p:grpSpPr>
          <p:sp>
            <p:nvSpPr>
              <p:cNvPr id="41875" name="Freeform 91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876" name="Rectangle 91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877" name="Freeform 91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878" name="Rectangle 91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879" name="Freeform 91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880" name="Freeform 92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881" name="Group 921"/>
            <p:cNvGrpSpPr>
              <a:grpSpLocks/>
            </p:cNvGrpSpPr>
            <p:nvPr/>
          </p:nvGrpSpPr>
          <p:grpSpPr bwMode="auto">
            <a:xfrm>
              <a:off x="2534" y="1354"/>
              <a:ext cx="347" cy="346"/>
              <a:chOff x="2131" y="3370"/>
              <a:chExt cx="347" cy="346"/>
            </a:xfrm>
          </p:grpSpPr>
          <p:sp>
            <p:nvSpPr>
              <p:cNvPr id="41882" name="Freeform 92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883" name="Rectangle 92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884" name="Freeform 92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885" name="Rectangle 92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886" name="Freeform 92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887" name="Freeform 92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888" name="Group 928"/>
            <p:cNvGrpSpPr>
              <a:grpSpLocks/>
            </p:cNvGrpSpPr>
            <p:nvPr/>
          </p:nvGrpSpPr>
          <p:grpSpPr bwMode="auto">
            <a:xfrm>
              <a:off x="3110" y="547"/>
              <a:ext cx="347" cy="346"/>
              <a:chOff x="2131" y="3370"/>
              <a:chExt cx="347" cy="346"/>
            </a:xfrm>
          </p:grpSpPr>
          <p:sp>
            <p:nvSpPr>
              <p:cNvPr id="41889" name="Freeform 92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890" name="Rectangle 93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891" name="Freeform 93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892" name="Rectangle 93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893" name="Freeform 93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894" name="Freeform 93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895" name="Group 935"/>
            <p:cNvGrpSpPr>
              <a:grpSpLocks/>
            </p:cNvGrpSpPr>
            <p:nvPr/>
          </p:nvGrpSpPr>
          <p:grpSpPr bwMode="auto">
            <a:xfrm>
              <a:off x="2995" y="662"/>
              <a:ext cx="347" cy="346"/>
              <a:chOff x="2131" y="3370"/>
              <a:chExt cx="347" cy="346"/>
            </a:xfrm>
          </p:grpSpPr>
          <p:sp>
            <p:nvSpPr>
              <p:cNvPr id="41896" name="Freeform 93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897" name="Rectangle 93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898" name="Freeform 93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899" name="Rectangle 93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900" name="Freeform 94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901" name="Freeform 94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902" name="Group 942"/>
            <p:cNvGrpSpPr>
              <a:grpSpLocks/>
            </p:cNvGrpSpPr>
            <p:nvPr/>
          </p:nvGrpSpPr>
          <p:grpSpPr bwMode="auto">
            <a:xfrm>
              <a:off x="2880" y="778"/>
              <a:ext cx="347" cy="346"/>
              <a:chOff x="2131" y="3370"/>
              <a:chExt cx="347" cy="346"/>
            </a:xfrm>
          </p:grpSpPr>
          <p:sp>
            <p:nvSpPr>
              <p:cNvPr id="41903" name="Freeform 94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904" name="Rectangle 94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905" name="Freeform 94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906" name="Rectangle 94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907" name="Freeform 94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908" name="Freeform 94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909" name="Group 949"/>
            <p:cNvGrpSpPr>
              <a:grpSpLocks/>
            </p:cNvGrpSpPr>
            <p:nvPr/>
          </p:nvGrpSpPr>
          <p:grpSpPr bwMode="auto">
            <a:xfrm>
              <a:off x="2765" y="893"/>
              <a:ext cx="347" cy="346"/>
              <a:chOff x="2131" y="3370"/>
              <a:chExt cx="347" cy="346"/>
            </a:xfrm>
          </p:grpSpPr>
          <p:sp>
            <p:nvSpPr>
              <p:cNvPr id="41910" name="Freeform 95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911" name="Rectangle 95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912" name="Freeform 95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913" name="Rectangle 95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914" name="Freeform 95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915" name="Freeform 95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916" name="Group 956"/>
            <p:cNvGrpSpPr>
              <a:grpSpLocks/>
            </p:cNvGrpSpPr>
            <p:nvPr/>
          </p:nvGrpSpPr>
          <p:grpSpPr bwMode="auto">
            <a:xfrm>
              <a:off x="2650" y="1008"/>
              <a:ext cx="347" cy="346"/>
              <a:chOff x="2131" y="3370"/>
              <a:chExt cx="347" cy="346"/>
            </a:xfrm>
          </p:grpSpPr>
          <p:sp>
            <p:nvSpPr>
              <p:cNvPr id="41917" name="Freeform 95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918" name="Rectangle 95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919" name="Freeform 95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920" name="Rectangle 96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921" name="Freeform 96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922" name="Freeform 96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923" name="Group 963"/>
            <p:cNvGrpSpPr>
              <a:grpSpLocks/>
            </p:cNvGrpSpPr>
            <p:nvPr/>
          </p:nvGrpSpPr>
          <p:grpSpPr bwMode="auto">
            <a:xfrm>
              <a:off x="2534" y="1123"/>
              <a:ext cx="347" cy="346"/>
              <a:chOff x="2131" y="3370"/>
              <a:chExt cx="347" cy="346"/>
            </a:xfrm>
          </p:grpSpPr>
          <p:sp>
            <p:nvSpPr>
              <p:cNvPr id="41924" name="Freeform 96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925" name="Rectangle 96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926" name="Freeform 96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927" name="Rectangle 96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928" name="Freeform 96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929" name="Freeform 96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930" name="Group 970"/>
            <p:cNvGrpSpPr>
              <a:grpSpLocks/>
            </p:cNvGrpSpPr>
            <p:nvPr/>
          </p:nvGrpSpPr>
          <p:grpSpPr bwMode="auto">
            <a:xfrm>
              <a:off x="3110" y="317"/>
              <a:ext cx="347" cy="346"/>
              <a:chOff x="2131" y="3370"/>
              <a:chExt cx="347" cy="346"/>
            </a:xfrm>
          </p:grpSpPr>
          <p:sp>
            <p:nvSpPr>
              <p:cNvPr id="41931" name="Freeform 97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932" name="Rectangle 97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933" name="Freeform 97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934" name="Rectangle 97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935" name="Freeform 97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936" name="Freeform 97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937" name="Group 977"/>
            <p:cNvGrpSpPr>
              <a:grpSpLocks/>
            </p:cNvGrpSpPr>
            <p:nvPr/>
          </p:nvGrpSpPr>
          <p:grpSpPr bwMode="auto">
            <a:xfrm>
              <a:off x="2995" y="432"/>
              <a:ext cx="347" cy="346"/>
              <a:chOff x="2131" y="3370"/>
              <a:chExt cx="347" cy="346"/>
            </a:xfrm>
          </p:grpSpPr>
          <p:sp>
            <p:nvSpPr>
              <p:cNvPr id="41938" name="Freeform 97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939" name="Rectangle 97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940" name="Freeform 98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941" name="Rectangle 98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942" name="Freeform 98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943" name="Freeform 98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944" name="Group 984"/>
            <p:cNvGrpSpPr>
              <a:grpSpLocks/>
            </p:cNvGrpSpPr>
            <p:nvPr/>
          </p:nvGrpSpPr>
          <p:grpSpPr bwMode="auto">
            <a:xfrm>
              <a:off x="2880" y="548"/>
              <a:ext cx="347" cy="346"/>
              <a:chOff x="2131" y="3370"/>
              <a:chExt cx="347" cy="346"/>
            </a:xfrm>
          </p:grpSpPr>
          <p:sp>
            <p:nvSpPr>
              <p:cNvPr id="41945" name="Freeform 98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946" name="Rectangle 98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947" name="Freeform 98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948" name="Rectangle 98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949" name="Freeform 98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950" name="Freeform 99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951" name="Group 991"/>
            <p:cNvGrpSpPr>
              <a:grpSpLocks/>
            </p:cNvGrpSpPr>
            <p:nvPr/>
          </p:nvGrpSpPr>
          <p:grpSpPr bwMode="auto">
            <a:xfrm>
              <a:off x="2765" y="663"/>
              <a:ext cx="347" cy="346"/>
              <a:chOff x="2131" y="3370"/>
              <a:chExt cx="347" cy="346"/>
            </a:xfrm>
          </p:grpSpPr>
          <p:sp>
            <p:nvSpPr>
              <p:cNvPr id="41952" name="Freeform 99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953" name="Rectangle 99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954" name="Freeform 99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955" name="Rectangle 99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956" name="Freeform 99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957" name="Freeform 99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958" name="Group 998"/>
            <p:cNvGrpSpPr>
              <a:grpSpLocks/>
            </p:cNvGrpSpPr>
            <p:nvPr/>
          </p:nvGrpSpPr>
          <p:grpSpPr bwMode="auto">
            <a:xfrm>
              <a:off x="2650" y="778"/>
              <a:ext cx="347" cy="346"/>
              <a:chOff x="2131" y="3370"/>
              <a:chExt cx="347" cy="346"/>
            </a:xfrm>
          </p:grpSpPr>
          <p:sp>
            <p:nvSpPr>
              <p:cNvPr id="41959" name="Freeform 99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960" name="Rectangle 100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961" name="Freeform 100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962" name="Rectangle 100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963" name="Freeform 100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964" name="Freeform 100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965" name="Group 1005"/>
            <p:cNvGrpSpPr>
              <a:grpSpLocks/>
            </p:cNvGrpSpPr>
            <p:nvPr/>
          </p:nvGrpSpPr>
          <p:grpSpPr bwMode="auto">
            <a:xfrm>
              <a:off x="2534" y="893"/>
              <a:ext cx="347" cy="346"/>
              <a:chOff x="2131" y="3370"/>
              <a:chExt cx="347" cy="346"/>
            </a:xfrm>
          </p:grpSpPr>
          <p:sp>
            <p:nvSpPr>
              <p:cNvPr id="41966" name="Freeform 100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967" name="Rectangle 100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968" name="Freeform 100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969" name="Rectangle 100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970" name="Freeform 101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971" name="Freeform 101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grpSp>
        <p:nvGrpSpPr>
          <p:cNvPr id="41972" name="Group 1012"/>
          <p:cNvGrpSpPr>
            <a:grpSpLocks/>
          </p:cNvGrpSpPr>
          <p:nvPr/>
        </p:nvGrpSpPr>
        <p:grpSpPr bwMode="auto">
          <a:xfrm>
            <a:off x="4386263" y="503238"/>
            <a:ext cx="1465262" cy="5486400"/>
            <a:chOff x="2534" y="317"/>
            <a:chExt cx="923" cy="3456"/>
          </a:xfrm>
        </p:grpSpPr>
        <p:grpSp>
          <p:nvGrpSpPr>
            <p:cNvPr id="41973" name="Group 1013"/>
            <p:cNvGrpSpPr>
              <a:grpSpLocks/>
            </p:cNvGrpSpPr>
            <p:nvPr/>
          </p:nvGrpSpPr>
          <p:grpSpPr bwMode="auto">
            <a:xfrm>
              <a:off x="3110" y="2851"/>
              <a:ext cx="347" cy="346"/>
              <a:chOff x="2131" y="3370"/>
              <a:chExt cx="347" cy="346"/>
            </a:xfrm>
          </p:grpSpPr>
          <p:sp>
            <p:nvSpPr>
              <p:cNvPr id="41974" name="Freeform 101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975" name="Rectangle 101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976" name="Freeform 101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977" name="Rectangle 101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978" name="Freeform 101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979" name="Freeform 101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980" name="Group 1020"/>
            <p:cNvGrpSpPr>
              <a:grpSpLocks/>
            </p:cNvGrpSpPr>
            <p:nvPr/>
          </p:nvGrpSpPr>
          <p:grpSpPr bwMode="auto">
            <a:xfrm>
              <a:off x="2995" y="2966"/>
              <a:ext cx="347" cy="346"/>
              <a:chOff x="2131" y="3370"/>
              <a:chExt cx="347" cy="346"/>
            </a:xfrm>
          </p:grpSpPr>
          <p:sp>
            <p:nvSpPr>
              <p:cNvPr id="41981" name="Freeform 102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982" name="Rectangle 102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983" name="Freeform 102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984" name="Rectangle 102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985" name="Freeform 102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986" name="Freeform 102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987" name="Group 1027"/>
            <p:cNvGrpSpPr>
              <a:grpSpLocks/>
            </p:cNvGrpSpPr>
            <p:nvPr/>
          </p:nvGrpSpPr>
          <p:grpSpPr bwMode="auto">
            <a:xfrm>
              <a:off x="2880" y="3082"/>
              <a:ext cx="347" cy="346"/>
              <a:chOff x="2131" y="3370"/>
              <a:chExt cx="347" cy="346"/>
            </a:xfrm>
          </p:grpSpPr>
          <p:sp>
            <p:nvSpPr>
              <p:cNvPr id="41988" name="Freeform 102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989" name="Rectangle 102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990" name="Freeform 103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991" name="Rectangle 103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992" name="Freeform 103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993" name="Freeform 103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1994" name="Group 1034"/>
            <p:cNvGrpSpPr>
              <a:grpSpLocks/>
            </p:cNvGrpSpPr>
            <p:nvPr/>
          </p:nvGrpSpPr>
          <p:grpSpPr bwMode="auto">
            <a:xfrm>
              <a:off x="2765" y="3197"/>
              <a:ext cx="347" cy="346"/>
              <a:chOff x="2131" y="3370"/>
              <a:chExt cx="347" cy="346"/>
            </a:xfrm>
          </p:grpSpPr>
          <p:sp>
            <p:nvSpPr>
              <p:cNvPr id="41995" name="Freeform 103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996" name="Rectangle 103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997" name="Freeform 103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1998" name="Rectangle 103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1999" name="Freeform 103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000" name="Freeform 104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001" name="Group 1041"/>
            <p:cNvGrpSpPr>
              <a:grpSpLocks/>
            </p:cNvGrpSpPr>
            <p:nvPr/>
          </p:nvGrpSpPr>
          <p:grpSpPr bwMode="auto">
            <a:xfrm>
              <a:off x="2650" y="3312"/>
              <a:ext cx="347" cy="346"/>
              <a:chOff x="2131" y="3370"/>
              <a:chExt cx="347" cy="346"/>
            </a:xfrm>
          </p:grpSpPr>
          <p:sp>
            <p:nvSpPr>
              <p:cNvPr id="42002" name="Freeform 104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003" name="Rectangle 104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004" name="Freeform 104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005" name="Rectangle 104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006" name="Freeform 104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007" name="Freeform 104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008" name="Group 1048"/>
            <p:cNvGrpSpPr>
              <a:grpSpLocks/>
            </p:cNvGrpSpPr>
            <p:nvPr/>
          </p:nvGrpSpPr>
          <p:grpSpPr bwMode="auto">
            <a:xfrm>
              <a:off x="2534" y="3427"/>
              <a:ext cx="347" cy="346"/>
              <a:chOff x="2131" y="3370"/>
              <a:chExt cx="347" cy="346"/>
            </a:xfrm>
          </p:grpSpPr>
          <p:sp>
            <p:nvSpPr>
              <p:cNvPr id="42009" name="Freeform 104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010" name="Rectangle 105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011" name="Freeform 105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012" name="Rectangle 105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013" name="Freeform 105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014" name="Freeform 105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015" name="Group 1055"/>
            <p:cNvGrpSpPr>
              <a:grpSpLocks/>
            </p:cNvGrpSpPr>
            <p:nvPr/>
          </p:nvGrpSpPr>
          <p:grpSpPr bwMode="auto">
            <a:xfrm>
              <a:off x="3110" y="2621"/>
              <a:ext cx="347" cy="346"/>
              <a:chOff x="2131" y="3370"/>
              <a:chExt cx="347" cy="346"/>
            </a:xfrm>
          </p:grpSpPr>
          <p:sp>
            <p:nvSpPr>
              <p:cNvPr id="42016" name="Freeform 105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017" name="Rectangle 105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018" name="Freeform 105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019" name="Rectangle 105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020" name="Freeform 106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021" name="Freeform 106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022" name="Group 1062"/>
            <p:cNvGrpSpPr>
              <a:grpSpLocks/>
            </p:cNvGrpSpPr>
            <p:nvPr/>
          </p:nvGrpSpPr>
          <p:grpSpPr bwMode="auto">
            <a:xfrm>
              <a:off x="2995" y="2736"/>
              <a:ext cx="347" cy="346"/>
              <a:chOff x="2131" y="3370"/>
              <a:chExt cx="347" cy="346"/>
            </a:xfrm>
          </p:grpSpPr>
          <p:sp>
            <p:nvSpPr>
              <p:cNvPr id="42023" name="Freeform 106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024" name="Rectangle 106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025" name="Freeform 106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026" name="Rectangle 106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027" name="Freeform 106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028" name="Freeform 106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029" name="Group 1069"/>
            <p:cNvGrpSpPr>
              <a:grpSpLocks/>
            </p:cNvGrpSpPr>
            <p:nvPr/>
          </p:nvGrpSpPr>
          <p:grpSpPr bwMode="auto">
            <a:xfrm>
              <a:off x="2880" y="2852"/>
              <a:ext cx="347" cy="346"/>
              <a:chOff x="2131" y="3370"/>
              <a:chExt cx="347" cy="346"/>
            </a:xfrm>
          </p:grpSpPr>
          <p:sp>
            <p:nvSpPr>
              <p:cNvPr id="42030" name="Freeform 107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031" name="Rectangle 107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032" name="Freeform 107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033" name="Rectangle 107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034" name="Freeform 107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035" name="Freeform 107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036" name="Group 1076"/>
            <p:cNvGrpSpPr>
              <a:grpSpLocks/>
            </p:cNvGrpSpPr>
            <p:nvPr/>
          </p:nvGrpSpPr>
          <p:grpSpPr bwMode="auto">
            <a:xfrm>
              <a:off x="2765" y="2967"/>
              <a:ext cx="347" cy="346"/>
              <a:chOff x="2131" y="3370"/>
              <a:chExt cx="347" cy="346"/>
            </a:xfrm>
          </p:grpSpPr>
          <p:sp>
            <p:nvSpPr>
              <p:cNvPr id="42037" name="Freeform 107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038" name="Rectangle 107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039" name="Freeform 107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040" name="Rectangle 108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041" name="Freeform 108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042" name="Freeform 108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043" name="Group 1083"/>
            <p:cNvGrpSpPr>
              <a:grpSpLocks/>
            </p:cNvGrpSpPr>
            <p:nvPr/>
          </p:nvGrpSpPr>
          <p:grpSpPr bwMode="auto">
            <a:xfrm>
              <a:off x="2650" y="3082"/>
              <a:ext cx="347" cy="346"/>
              <a:chOff x="2131" y="3370"/>
              <a:chExt cx="347" cy="346"/>
            </a:xfrm>
          </p:grpSpPr>
          <p:sp>
            <p:nvSpPr>
              <p:cNvPr id="42044" name="Freeform 108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045" name="Rectangle 108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046" name="Freeform 108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047" name="Rectangle 108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048" name="Freeform 108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049" name="Freeform 108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050" name="Group 1090"/>
            <p:cNvGrpSpPr>
              <a:grpSpLocks/>
            </p:cNvGrpSpPr>
            <p:nvPr/>
          </p:nvGrpSpPr>
          <p:grpSpPr bwMode="auto">
            <a:xfrm>
              <a:off x="2534" y="3197"/>
              <a:ext cx="347" cy="346"/>
              <a:chOff x="2131" y="3370"/>
              <a:chExt cx="347" cy="346"/>
            </a:xfrm>
          </p:grpSpPr>
          <p:sp>
            <p:nvSpPr>
              <p:cNvPr id="42051" name="Freeform 109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052" name="Rectangle 109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053" name="Freeform 109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054" name="Rectangle 109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055" name="Freeform 109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056" name="Freeform 109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057" name="Group 1097"/>
            <p:cNvGrpSpPr>
              <a:grpSpLocks/>
            </p:cNvGrpSpPr>
            <p:nvPr/>
          </p:nvGrpSpPr>
          <p:grpSpPr bwMode="auto">
            <a:xfrm>
              <a:off x="3110" y="2390"/>
              <a:ext cx="347" cy="346"/>
              <a:chOff x="2131" y="3370"/>
              <a:chExt cx="347" cy="346"/>
            </a:xfrm>
          </p:grpSpPr>
          <p:sp>
            <p:nvSpPr>
              <p:cNvPr id="42058" name="Freeform 109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059" name="Rectangle 109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060" name="Freeform 110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061" name="Rectangle 110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062" name="Freeform 110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063" name="Freeform 110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064" name="Group 1104"/>
            <p:cNvGrpSpPr>
              <a:grpSpLocks/>
            </p:cNvGrpSpPr>
            <p:nvPr/>
          </p:nvGrpSpPr>
          <p:grpSpPr bwMode="auto">
            <a:xfrm>
              <a:off x="2995" y="2505"/>
              <a:ext cx="347" cy="346"/>
              <a:chOff x="2131" y="3370"/>
              <a:chExt cx="347" cy="346"/>
            </a:xfrm>
          </p:grpSpPr>
          <p:sp>
            <p:nvSpPr>
              <p:cNvPr id="42065" name="Freeform 110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066" name="Rectangle 110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067" name="Freeform 110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068" name="Rectangle 110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069" name="Freeform 110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070" name="Freeform 111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071" name="Group 1111"/>
            <p:cNvGrpSpPr>
              <a:grpSpLocks/>
            </p:cNvGrpSpPr>
            <p:nvPr/>
          </p:nvGrpSpPr>
          <p:grpSpPr bwMode="auto">
            <a:xfrm>
              <a:off x="2880" y="2621"/>
              <a:ext cx="347" cy="346"/>
              <a:chOff x="2131" y="3370"/>
              <a:chExt cx="347" cy="346"/>
            </a:xfrm>
          </p:grpSpPr>
          <p:sp>
            <p:nvSpPr>
              <p:cNvPr id="42072" name="Freeform 111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073" name="Rectangle 111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074" name="Freeform 111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075" name="Rectangle 111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076" name="Freeform 111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077" name="Freeform 111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078" name="Group 1118"/>
            <p:cNvGrpSpPr>
              <a:grpSpLocks/>
            </p:cNvGrpSpPr>
            <p:nvPr/>
          </p:nvGrpSpPr>
          <p:grpSpPr bwMode="auto">
            <a:xfrm>
              <a:off x="2765" y="2736"/>
              <a:ext cx="347" cy="346"/>
              <a:chOff x="2131" y="3370"/>
              <a:chExt cx="347" cy="346"/>
            </a:xfrm>
          </p:grpSpPr>
          <p:sp>
            <p:nvSpPr>
              <p:cNvPr id="42079" name="Freeform 111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080" name="Rectangle 112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081" name="Freeform 112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082" name="Rectangle 112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083" name="Freeform 112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084" name="Freeform 112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085" name="Group 1125"/>
            <p:cNvGrpSpPr>
              <a:grpSpLocks/>
            </p:cNvGrpSpPr>
            <p:nvPr/>
          </p:nvGrpSpPr>
          <p:grpSpPr bwMode="auto">
            <a:xfrm>
              <a:off x="2650" y="2851"/>
              <a:ext cx="347" cy="346"/>
              <a:chOff x="2131" y="3370"/>
              <a:chExt cx="347" cy="346"/>
            </a:xfrm>
          </p:grpSpPr>
          <p:sp>
            <p:nvSpPr>
              <p:cNvPr id="42086" name="Freeform 112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087" name="Rectangle 112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088" name="Freeform 112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089" name="Rectangle 112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090" name="Freeform 113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091" name="Freeform 113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092" name="Group 1132"/>
            <p:cNvGrpSpPr>
              <a:grpSpLocks/>
            </p:cNvGrpSpPr>
            <p:nvPr/>
          </p:nvGrpSpPr>
          <p:grpSpPr bwMode="auto">
            <a:xfrm>
              <a:off x="2534" y="2966"/>
              <a:ext cx="347" cy="346"/>
              <a:chOff x="2131" y="3370"/>
              <a:chExt cx="347" cy="346"/>
            </a:xfrm>
          </p:grpSpPr>
          <p:sp>
            <p:nvSpPr>
              <p:cNvPr id="42093" name="Freeform 113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094" name="Rectangle 113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095" name="Freeform 113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096" name="Rectangle 113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097" name="Freeform 113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098" name="Freeform 113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099" name="Group 1139"/>
            <p:cNvGrpSpPr>
              <a:grpSpLocks/>
            </p:cNvGrpSpPr>
            <p:nvPr/>
          </p:nvGrpSpPr>
          <p:grpSpPr bwMode="auto">
            <a:xfrm>
              <a:off x="3110" y="2160"/>
              <a:ext cx="347" cy="346"/>
              <a:chOff x="2131" y="3370"/>
              <a:chExt cx="347" cy="346"/>
            </a:xfrm>
          </p:grpSpPr>
          <p:sp>
            <p:nvSpPr>
              <p:cNvPr id="42100" name="Freeform 114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101" name="Rectangle 114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102" name="Freeform 114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103" name="Rectangle 114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104" name="Freeform 114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105" name="Freeform 114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106" name="Group 1146"/>
            <p:cNvGrpSpPr>
              <a:grpSpLocks/>
            </p:cNvGrpSpPr>
            <p:nvPr/>
          </p:nvGrpSpPr>
          <p:grpSpPr bwMode="auto">
            <a:xfrm>
              <a:off x="2995" y="2275"/>
              <a:ext cx="347" cy="346"/>
              <a:chOff x="2131" y="3370"/>
              <a:chExt cx="347" cy="346"/>
            </a:xfrm>
          </p:grpSpPr>
          <p:sp>
            <p:nvSpPr>
              <p:cNvPr id="42107" name="Freeform 114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108" name="Rectangle 114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109" name="Freeform 114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110" name="Rectangle 115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111" name="Freeform 115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112" name="Freeform 115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113" name="Group 1153"/>
            <p:cNvGrpSpPr>
              <a:grpSpLocks/>
            </p:cNvGrpSpPr>
            <p:nvPr/>
          </p:nvGrpSpPr>
          <p:grpSpPr bwMode="auto">
            <a:xfrm>
              <a:off x="2880" y="2391"/>
              <a:ext cx="347" cy="346"/>
              <a:chOff x="2131" y="3370"/>
              <a:chExt cx="347" cy="346"/>
            </a:xfrm>
          </p:grpSpPr>
          <p:sp>
            <p:nvSpPr>
              <p:cNvPr id="42114" name="Freeform 115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115" name="Rectangle 115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116" name="Freeform 115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117" name="Rectangle 115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118" name="Freeform 115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119" name="Freeform 115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120" name="Group 1160"/>
            <p:cNvGrpSpPr>
              <a:grpSpLocks/>
            </p:cNvGrpSpPr>
            <p:nvPr/>
          </p:nvGrpSpPr>
          <p:grpSpPr bwMode="auto">
            <a:xfrm>
              <a:off x="2765" y="2506"/>
              <a:ext cx="347" cy="346"/>
              <a:chOff x="2131" y="3370"/>
              <a:chExt cx="347" cy="346"/>
            </a:xfrm>
          </p:grpSpPr>
          <p:sp>
            <p:nvSpPr>
              <p:cNvPr id="42121" name="Freeform 116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122" name="Rectangle 116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123" name="Freeform 116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124" name="Rectangle 116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125" name="Freeform 116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126" name="Freeform 116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127" name="Group 1167"/>
            <p:cNvGrpSpPr>
              <a:grpSpLocks/>
            </p:cNvGrpSpPr>
            <p:nvPr/>
          </p:nvGrpSpPr>
          <p:grpSpPr bwMode="auto">
            <a:xfrm>
              <a:off x="2650" y="2621"/>
              <a:ext cx="347" cy="346"/>
              <a:chOff x="2131" y="3370"/>
              <a:chExt cx="347" cy="346"/>
            </a:xfrm>
          </p:grpSpPr>
          <p:sp>
            <p:nvSpPr>
              <p:cNvPr id="42128" name="Freeform 116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129" name="Rectangle 116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130" name="Freeform 117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131" name="Rectangle 117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132" name="Freeform 117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133" name="Freeform 117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134" name="Group 1174"/>
            <p:cNvGrpSpPr>
              <a:grpSpLocks/>
            </p:cNvGrpSpPr>
            <p:nvPr/>
          </p:nvGrpSpPr>
          <p:grpSpPr bwMode="auto">
            <a:xfrm>
              <a:off x="2534" y="2736"/>
              <a:ext cx="347" cy="346"/>
              <a:chOff x="2131" y="3370"/>
              <a:chExt cx="347" cy="346"/>
            </a:xfrm>
          </p:grpSpPr>
          <p:sp>
            <p:nvSpPr>
              <p:cNvPr id="42135" name="Freeform 117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136" name="Rectangle 117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137" name="Freeform 117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138" name="Rectangle 117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139" name="Freeform 117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140" name="Freeform 118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141" name="Group 1181"/>
            <p:cNvGrpSpPr>
              <a:grpSpLocks/>
            </p:cNvGrpSpPr>
            <p:nvPr/>
          </p:nvGrpSpPr>
          <p:grpSpPr bwMode="auto">
            <a:xfrm>
              <a:off x="3110" y="1930"/>
              <a:ext cx="347" cy="346"/>
              <a:chOff x="2131" y="3370"/>
              <a:chExt cx="347" cy="346"/>
            </a:xfrm>
          </p:grpSpPr>
          <p:sp>
            <p:nvSpPr>
              <p:cNvPr id="42142" name="Freeform 118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143" name="Rectangle 118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144" name="Freeform 118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145" name="Rectangle 118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146" name="Freeform 118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147" name="Freeform 118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148" name="Group 1188"/>
            <p:cNvGrpSpPr>
              <a:grpSpLocks/>
            </p:cNvGrpSpPr>
            <p:nvPr/>
          </p:nvGrpSpPr>
          <p:grpSpPr bwMode="auto">
            <a:xfrm>
              <a:off x="2995" y="2045"/>
              <a:ext cx="347" cy="346"/>
              <a:chOff x="2131" y="3370"/>
              <a:chExt cx="347" cy="346"/>
            </a:xfrm>
          </p:grpSpPr>
          <p:sp>
            <p:nvSpPr>
              <p:cNvPr id="42149" name="Freeform 118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150" name="Rectangle 119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151" name="Freeform 119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152" name="Rectangle 119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153" name="Freeform 119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154" name="Freeform 119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155" name="Group 1195"/>
            <p:cNvGrpSpPr>
              <a:grpSpLocks/>
            </p:cNvGrpSpPr>
            <p:nvPr/>
          </p:nvGrpSpPr>
          <p:grpSpPr bwMode="auto">
            <a:xfrm>
              <a:off x="2880" y="2161"/>
              <a:ext cx="347" cy="346"/>
              <a:chOff x="2131" y="3370"/>
              <a:chExt cx="347" cy="346"/>
            </a:xfrm>
          </p:grpSpPr>
          <p:sp>
            <p:nvSpPr>
              <p:cNvPr id="42156" name="Freeform 119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157" name="Rectangle 119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158" name="Freeform 119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159" name="Rectangle 119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160" name="Freeform 120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161" name="Freeform 120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162" name="Group 1202"/>
            <p:cNvGrpSpPr>
              <a:grpSpLocks/>
            </p:cNvGrpSpPr>
            <p:nvPr/>
          </p:nvGrpSpPr>
          <p:grpSpPr bwMode="auto">
            <a:xfrm>
              <a:off x="2765" y="2276"/>
              <a:ext cx="347" cy="346"/>
              <a:chOff x="2131" y="3370"/>
              <a:chExt cx="347" cy="346"/>
            </a:xfrm>
          </p:grpSpPr>
          <p:sp>
            <p:nvSpPr>
              <p:cNvPr id="42163" name="Freeform 120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164" name="Rectangle 120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165" name="Freeform 120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166" name="Rectangle 120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167" name="Freeform 120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168" name="Freeform 120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169" name="Group 1209"/>
            <p:cNvGrpSpPr>
              <a:grpSpLocks/>
            </p:cNvGrpSpPr>
            <p:nvPr/>
          </p:nvGrpSpPr>
          <p:grpSpPr bwMode="auto">
            <a:xfrm>
              <a:off x="2650" y="2391"/>
              <a:ext cx="347" cy="346"/>
              <a:chOff x="2131" y="3370"/>
              <a:chExt cx="347" cy="346"/>
            </a:xfrm>
          </p:grpSpPr>
          <p:sp>
            <p:nvSpPr>
              <p:cNvPr id="42170" name="Freeform 121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171" name="Rectangle 121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172" name="Freeform 121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173" name="Rectangle 121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174" name="Freeform 121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175" name="Freeform 121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176" name="Group 1216"/>
            <p:cNvGrpSpPr>
              <a:grpSpLocks/>
            </p:cNvGrpSpPr>
            <p:nvPr/>
          </p:nvGrpSpPr>
          <p:grpSpPr bwMode="auto">
            <a:xfrm>
              <a:off x="2534" y="2506"/>
              <a:ext cx="347" cy="346"/>
              <a:chOff x="2131" y="3370"/>
              <a:chExt cx="347" cy="346"/>
            </a:xfrm>
          </p:grpSpPr>
          <p:sp>
            <p:nvSpPr>
              <p:cNvPr id="42177" name="Freeform 121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178" name="Rectangle 121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179" name="Freeform 121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180" name="Rectangle 122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181" name="Freeform 122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182" name="Freeform 122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183" name="Group 1223"/>
            <p:cNvGrpSpPr>
              <a:grpSpLocks/>
            </p:cNvGrpSpPr>
            <p:nvPr/>
          </p:nvGrpSpPr>
          <p:grpSpPr bwMode="auto">
            <a:xfrm>
              <a:off x="3110" y="1699"/>
              <a:ext cx="347" cy="346"/>
              <a:chOff x="2131" y="3370"/>
              <a:chExt cx="347" cy="346"/>
            </a:xfrm>
          </p:grpSpPr>
          <p:sp>
            <p:nvSpPr>
              <p:cNvPr id="42184" name="Freeform 122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185" name="Rectangle 122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186" name="Freeform 122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187" name="Rectangle 122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188" name="Freeform 122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189" name="Freeform 122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190" name="Group 1230"/>
            <p:cNvGrpSpPr>
              <a:grpSpLocks/>
            </p:cNvGrpSpPr>
            <p:nvPr/>
          </p:nvGrpSpPr>
          <p:grpSpPr bwMode="auto">
            <a:xfrm>
              <a:off x="2995" y="1814"/>
              <a:ext cx="347" cy="346"/>
              <a:chOff x="2131" y="3370"/>
              <a:chExt cx="347" cy="346"/>
            </a:xfrm>
          </p:grpSpPr>
          <p:sp>
            <p:nvSpPr>
              <p:cNvPr id="42191" name="Freeform 123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192" name="Rectangle 123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193" name="Freeform 123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194" name="Rectangle 123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195" name="Freeform 123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196" name="Freeform 123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197" name="Group 1237"/>
            <p:cNvGrpSpPr>
              <a:grpSpLocks/>
            </p:cNvGrpSpPr>
            <p:nvPr/>
          </p:nvGrpSpPr>
          <p:grpSpPr bwMode="auto">
            <a:xfrm>
              <a:off x="2880" y="1930"/>
              <a:ext cx="347" cy="346"/>
              <a:chOff x="2131" y="3370"/>
              <a:chExt cx="347" cy="346"/>
            </a:xfrm>
          </p:grpSpPr>
          <p:sp>
            <p:nvSpPr>
              <p:cNvPr id="42198" name="Freeform 123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199" name="Rectangle 123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200" name="Freeform 124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201" name="Rectangle 124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202" name="Freeform 124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203" name="Freeform 124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204" name="Group 1244"/>
            <p:cNvGrpSpPr>
              <a:grpSpLocks/>
            </p:cNvGrpSpPr>
            <p:nvPr/>
          </p:nvGrpSpPr>
          <p:grpSpPr bwMode="auto">
            <a:xfrm>
              <a:off x="2765" y="2045"/>
              <a:ext cx="347" cy="346"/>
              <a:chOff x="2131" y="3370"/>
              <a:chExt cx="347" cy="346"/>
            </a:xfrm>
          </p:grpSpPr>
          <p:sp>
            <p:nvSpPr>
              <p:cNvPr id="42205" name="Freeform 124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206" name="Rectangle 124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207" name="Freeform 124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208" name="Rectangle 124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209" name="Freeform 124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210" name="Freeform 125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211" name="Group 1251"/>
            <p:cNvGrpSpPr>
              <a:grpSpLocks/>
            </p:cNvGrpSpPr>
            <p:nvPr/>
          </p:nvGrpSpPr>
          <p:grpSpPr bwMode="auto">
            <a:xfrm>
              <a:off x="2650" y="2160"/>
              <a:ext cx="347" cy="346"/>
              <a:chOff x="2131" y="3370"/>
              <a:chExt cx="347" cy="346"/>
            </a:xfrm>
          </p:grpSpPr>
          <p:sp>
            <p:nvSpPr>
              <p:cNvPr id="42212" name="Freeform 125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213" name="Rectangle 125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214" name="Freeform 125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215" name="Rectangle 125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216" name="Freeform 125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217" name="Freeform 125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218" name="Group 1258"/>
            <p:cNvGrpSpPr>
              <a:grpSpLocks/>
            </p:cNvGrpSpPr>
            <p:nvPr/>
          </p:nvGrpSpPr>
          <p:grpSpPr bwMode="auto">
            <a:xfrm>
              <a:off x="2534" y="2275"/>
              <a:ext cx="347" cy="346"/>
              <a:chOff x="2131" y="3370"/>
              <a:chExt cx="347" cy="346"/>
            </a:xfrm>
          </p:grpSpPr>
          <p:sp>
            <p:nvSpPr>
              <p:cNvPr id="42219" name="Freeform 125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220" name="Rectangle 126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221" name="Freeform 126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222" name="Rectangle 126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223" name="Freeform 126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224" name="Freeform 126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225" name="Group 1265"/>
            <p:cNvGrpSpPr>
              <a:grpSpLocks/>
            </p:cNvGrpSpPr>
            <p:nvPr/>
          </p:nvGrpSpPr>
          <p:grpSpPr bwMode="auto">
            <a:xfrm>
              <a:off x="3110" y="1469"/>
              <a:ext cx="347" cy="346"/>
              <a:chOff x="2131" y="3370"/>
              <a:chExt cx="347" cy="346"/>
            </a:xfrm>
          </p:grpSpPr>
          <p:sp>
            <p:nvSpPr>
              <p:cNvPr id="42226" name="Freeform 126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227" name="Rectangle 126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228" name="Freeform 126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229" name="Rectangle 126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230" name="Freeform 127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231" name="Freeform 127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232" name="Group 1272"/>
            <p:cNvGrpSpPr>
              <a:grpSpLocks/>
            </p:cNvGrpSpPr>
            <p:nvPr/>
          </p:nvGrpSpPr>
          <p:grpSpPr bwMode="auto">
            <a:xfrm>
              <a:off x="2995" y="1584"/>
              <a:ext cx="347" cy="346"/>
              <a:chOff x="2131" y="3370"/>
              <a:chExt cx="347" cy="346"/>
            </a:xfrm>
          </p:grpSpPr>
          <p:sp>
            <p:nvSpPr>
              <p:cNvPr id="42233" name="Freeform 127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234" name="Rectangle 127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235" name="Freeform 127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236" name="Rectangle 127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237" name="Freeform 127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238" name="Freeform 127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239" name="Group 1279"/>
            <p:cNvGrpSpPr>
              <a:grpSpLocks/>
            </p:cNvGrpSpPr>
            <p:nvPr/>
          </p:nvGrpSpPr>
          <p:grpSpPr bwMode="auto">
            <a:xfrm>
              <a:off x="2880" y="1700"/>
              <a:ext cx="347" cy="346"/>
              <a:chOff x="2131" y="3370"/>
              <a:chExt cx="347" cy="346"/>
            </a:xfrm>
          </p:grpSpPr>
          <p:sp>
            <p:nvSpPr>
              <p:cNvPr id="42240" name="Freeform 128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241" name="Rectangle 128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242" name="Freeform 128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243" name="Rectangle 128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244" name="Freeform 128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245" name="Freeform 128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246" name="Group 1286"/>
            <p:cNvGrpSpPr>
              <a:grpSpLocks/>
            </p:cNvGrpSpPr>
            <p:nvPr/>
          </p:nvGrpSpPr>
          <p:grpSpPr bwMode="auto">
            <a:xfrm>
              <a:off x="2765" y="1815"/>
              <a:ext cx="347" cy="346"/>
              <a:chOff x="2131" y="3370"/>
              <a:chExt cx="347" cy="346"/>
            </a:xfrm>
          </p:grpSpPr>
          <p:sp>
            <p:nvSpPr>
              <p:cNvPr id="42247" name="Freeform 128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248" name="Rectangle 128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249" name="Freeform 128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250" name="Rectangle 129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251" name="Freeform 129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252" name="Freeform 129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253" name="Group 1293"/>
            <p:cNvGrpSpPr>
              <a:grpSpLocks/>
            </p:cNvGrpSpPr>
            <p:nvPr/>
          </p:nvGrpSpPr>
          <p:grpSpPr bwMode="auto">
            <a:xfrm>
              <a:off x="2650" y="1930"/>
              <a:ext cx="347" cy="346"/>
              <a:chOff x="2131" y="3370"/>
              <a:chExt cx="347" cy="346"/>
            </a:xfrm>
          </p:grpSpPr>
          <p:sp>
            <p:nvSpPr>
              <p:cNvPr id="42254" name="Freeform 129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255" name="Rectangle 129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256" name="Freeform 129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257" name="Rectangle 129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258" name="Freeform 129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259" name="Freeform 129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260" name="Group 1300"/>
            <p:cNvGrpSpPr>
              <a:grpSpLocks/>
            </p:cNvGrpSpPr>
            <p:nvPr/>
          </p:nvGrpSpPr>
          <p:grpSpPr bwMode="auto">
            <a:xfrm>
              <a:off x="2534" y="2045"/>
              <a:ext cx="347" cy="346"/>
              <a:chOff x="2131" y="3370"/>
              <a:chExt cx="347" cy="346"/>
            </a:xfrm>
          </p:grpSpPr>
          <p:sp>
            <p:nvSpPr>
              <p:cNvPr id="42261" name="Freeform 130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262" name="Rectangle 130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263" name="Freeform 130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264" name="Rectangle 130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265" name="Freeform 130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266" name="Freeform 130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267" name="Group 1307"/>
            <p:cNvGrpSpPr>
              <a:grpSpLocks/>
            </p:cNvGrpSpPr>
            <p:nvPr/>
          </p:nvGrpSpPr>
          <p:grpSpPr bwMode="auto">
            <a:xfrm>
              <a:off x="3110" y="1238"/>
              <a:ext cx="347" cy="346"/>
              <a:chOff x="2131" y="3370"/>
              <a:chExt cx="347" cy="346"/>
            </a:xfrm>
          </p:grpSpPr>
          <p:sp>
            <p:nvSpPr>
              <p:cNvPr id="42268" name="Freeform 130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269" name="Rectangle 130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270" name="Freeform 131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271" name="Rectangle 131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272" name="Freeform 131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273" name="Freeform 131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274" name="Group 1314"/>
            <p:cNvGrpSpPr>
              <a:grpSpLocks/>
            </p:cNvGrpSpPr>
            <p:nvPr/>
          </p:nvGrpSpPr>
          <p:grpSpPr bwMode="auto">
            <a:xfrm>
              <a:off x="2995" y="1353"/>
              <a:ext cx="347" cy="346"/>
              <a:chOff x="2131" y="3370"/>
              <a:chExt cx="347" cy="346"/>
            </a:xfrm>
          </p:grpSpPr>
          <p:sp>
            <p:nvSpPr>
              <p:cNvPr id="42275" name="Freeform 131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276" name="Rectangle 131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277" name="Freeform 131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278" name="Rectangle 131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279" name="Freeform 131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280" name="Freeform 132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281" name="Group 1321"/>
            <p:cNvGrpSpPr>
              <a:grpSpLocks/>
            </p:cNvGrpSpPr>
            <p:nvPr/>
          </p:nvGrpSpPr>
          <p:grpSpPr bwMode="auto">
            <a:xfrm>
              <a:off x="2880" y="1469"/>
              <a:ext cx="347" cy="346"/>
              <a:chOff x="2131" y="3370"/>
              <a:chExt cx="347" cy="346"/>
            </a:xfrm>
          </p:grpSpPr>
          <p:sp>
            <p:nvSpPr>
              <p:cNvPr id="42282" name="Freeform 132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283" name="Rectangle 132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284" name="Freeform 132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285" name="Rectangle 132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286" name="Freeform 132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287" name="Freeform 132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288" name="Group 1328"/>
            <p:cNvGrpSpPr>
              <a:grpSpLocks/>
            </p:cNvGrpSpPr>
            <p:nvPr/>
          </p:nvGrpSpPr>
          <p:grpSpPr bwMode="auto">
            <a:xfrm>
              <a:off x="2765" y="1584"/>
              <a:ext cx="347" cy="346"/>
              <a:chOff x="2131" y="3370"/>
              <a:chExt cx="347" cy="346"/>
            </a:xfrm>
          </p:grpSpPr>
          <p:sp>
            <p:nvSpPr>
              <p:cNvPr id="42289" name="Freeform 132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290" name="Rectangle 133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291" name="Freeform 133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292" name="Rectangle 133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293" name="Freeform 133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294" name="Freeform 133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295" name="Group 1335"/>
            <p:cNvGrpSpPr>
              <a:grpSpLocks/>
            </p:cNvGrpSpPr>
            <p:nvPr/>
          </p:nvGrpSpPr>
          <p:grpSpPr bwMode="auto">
            <a:xfrm>
              <a:off x="2650" y="1699"/>
              <a:ext cx="347" cy="346"/>
              <a:chOff x="2131" y="3370"/>
              <a:chExt cx="347" cy="346"/>
            </a:xfrm>
          </p:grpSpPr>
          <p:sp>
            <p:nvSpPr>
              <p:cNvPr id="42296" name="Freeform 133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297" name="Rectangle 133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298" name="Freeform 133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299" name="Rectangle 133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300" name="Freeform 134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301" name="Freeform 134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302" name="Group 1342"/>
            <p:cNvGrpSpPr>
              <a:grpSpLocks/>
            </p:cNvGrpSpPr>
            <p:nvPr/>
          </p:nvGrpSpPr>
          <p:grpSpPr bwMode="auto">
            <a:xfrm>
              <a:off x="2534" y="1814"/>
              <a:ext cx="347" cy="346"/>
              <a:chOff x="2131" y="3370"/>
              <a:chExt cx="347" cy="346"/>
            </a:xfrm>
          </p:grpSpPr>
          <p:sp>
            <p:nvSpPr>
              <p:cNvPr id="42303" name="Freeform 134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304" name="Rectangle 134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305" name="Freeform 134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306" name="Rectangle 134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307" name="Freeform 134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308" name="Freeform 134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309" name="Group 1349"/>
            <p:cNvGrpSpPr>
              <a:grpSpLocks/>
            </p:cNvGrpSpPr>
            <p:nvPr/>
          </p:nvGrpSpPr>
          <p:grpSpPr bwMode="auto">
            <a:xfrm>
              <a:off x="3110" y="1008"/>
              <a:ext cx="347" cy="346"/>
              <a:chOff x="2131" y="3370"/>
              <a:chExt cx="347" cy="346"/>
            </a:xfrm>
          </p:grpSpPr>
          <p:sp>
            <p:nvSpPr>
              <p:cNvPr id="42310" name="Freeform 135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311" name="Rectangle 135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312" name="Freeform 135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313" name="Rectangle 135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314" name="Freeform 135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315" name="Freeform 135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316" name="Group 1356"/>
            <p:cNvGrpSpPr>
              <a:grpSpLocks/>
            </p:cNvGrpSpPr>
            <p:nvPr/>
          </p:nvGrpSpPr>
          <p:grpSpPr bwMode="auto">
            <a:xfrm>
              <a:off x="2995" y="1123"/>
              <a:ext cx="347" cy="346"/>
              <a:chOff x="2131" y="3370"/>
              <a:chExt cx="347" cy="346"/>
            </a:xfrm>
          </p:grpSpPr>
          <p:sp>
            <p:nvSpPr>
              <p:cNvPr id="42317" name="Freeform 135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318" name="Rectangle 135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319" name="Freeform 135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320" name="Rectangle 136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321" name="Freeform 136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322" name="Freeform 136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323" name="Group 1363"/>
            <p:cNvGrpSpPr>
              <a:grpSpLocks/>
            </p:cNvGrpSpPr>
            <p:nvPr/>
          </p:nvGrpSpPr>
          <p:grpSpPr bwMode="auto">
            <a:xfrm>
              <a:off x="2880" y="1239"/>
              <a:ext cx="347" cy="346"/>
              <a:chOff x="2131" y="3370"/>
              <a:chExt cx="347" cy="346"/>
            </a:xfrm>
          </p:grpSpPr>
          <p:sp>
            <p:nvSpPr>
              <p:cNvPr id="42324" name="Freeform 136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325" name="Rectangle 136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326" name="Freeform 136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327" name="Rectangle 136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328" name="Freeform 136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329" name="Freeform 136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330" name="Group 1370"/>
            <p:cNvGrpSpPr>
              <a:grpSpLocks/>
            </p:cNvGrpSpPr>
            <p:nvPr/>
          </p:nvGrpSpPr>
          <p:grpSpPr bwMode="auto">
            <a:xfrm>
              <a:off x="2765" y="1354"/>
              <a:ext cx="347" cy="346"/>
              <a:chOff x="2131" y="3370"/>
              <a:chExt cx="347" cy="346"/>
            </a:xfrm>
          </p:grpSpPr>
          <p:sp>
            <p:nvSpPr>
              <p:cNvPr id="42331" name="Freeform 137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332" name="Rectangle 137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333" name="Freeform 137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334" name="Rectangle 137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335" name="Freeform 137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336" name="Freeform 137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337" name="Group 1377"/>
            <p:cNvGrpSpPr>
              <a:grpSpLocks/>
            </p:cNvGrpSpPr>
            <p:nvPr/>
          </p:nvGrpSpPr>
          <p:grpSpPr bwMode="auto">
            <a:xfrm>
              <a:off x="2650" y="1469"/>
              <a:ext cx="347" cy="346"/>
              <a:chOff x="2131" y="3370"/>
              <a:chExt cx="347" cy="346"/>
            </a:xfrm>
          </p:grpSpPr>
          <p:sp>
            <p:nvSpPr>
              <p:cNvPr id="42338" name="Freeform 137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339" name="Rectangle 137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340" name="Freeform 138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341" name="Rectangle 138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342" name="Freeform 138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343" name="Freeform 138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344" name="Group 1384"/>
            <p:cNvGrpSpPr>
              <a:grpSpLocks/>
            </p:cNvGrpSpPr>
            <p:nvPr/>
          </p:nvGrpSpPr>
          <p:grpSpPr bwMode="auto">
            <a:xfrm>
              <a:off x="2534" y="1584"/>
              <a:ext cx="347" cy="346"/>
              <a:chOff x="2131" y="3370"/>
              <a:chExt cx="347" cy="346"/>
            </a:xfrm>
          </p:grpSpPr>
          <p:sp>
            <p:nvSpPr>
              <p:cNvPr id="42345" name="Freeform 138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346" name="Rectangle 138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347" name="Freeform 138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348" name="Rectangle 138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349" name="Freeform 138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350" name="Freeform 139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351" name="Group 1391"/>
            <p:cNvGrpSpPr>
              <a:grpSpLocks/>
            </p:cNvGrpSpPr>
            <p:nvPr/>
          </p:nvGrpSpPr>
          <p:grpSpPr bwMode="auto">
            <a:xfrm>
              <a:off x="3110" y="778"/>
              <a:ext cx="347" cy="346"/>
              <a:chOff x="2131" y="3370"/>
              <a:chExt cx="347" cy="346"/>
            </a:xfrm>
          </p:grpSpPr>
          <p:sp>
            <p:nvSpPr>
              <p:cNvPr id="42352" name="Freeform 139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353" name="Rectangle 139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354" name="Freeform 139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355" name="Rectangle 139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356" name="Freeform 139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357" name="Freeform 139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358" name="Group 1398"/>
            <p:cNvGrpSpPr>
              <a:grpSpLocks/>
            </p:cNvGrpSpPr>
            <p:nvPr/>
          </p:nvGrpSpPr>
          <p:grpSpPr bwMode="auto">
            <a:xfrm>
              <a:off x="2995" y="893"/>
              <a:ext cx="347" cy="346"/>
              <a:chOff x="2131" y="3370"/>
              <a:chExt cx="347" cy="346"/>
            </a:xfrm>
          </p:grpSpPr>
          <p:sp>
            <p:nvSpPr>
              <p:cNvPr id="42359" name="Freeform 139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360" name="Rectangle 140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361" name="Freeform 140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362" name="Rectangle 140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363" name="Freeform 140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364" name="Freeform 140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365" name="Group 1405"/>
            <p:cNvGrpSpPr>
              <a:grpSpLocks/>
            </p:cNvGrpSpPr>
            <p:nvPr/>
          </p:nvGrpSpPr>
          <p:grpSpPr bwMode="auto">
            <a:xfrm>
              <a:off x="2880" y="1009"/>
              <a:ext cx="347" cy="346"/>
              <a:chOff x="2131" y="3370"/>
              <a:chExt cx="347" cy="346"/>
            </a:xfrm>
          </p:grpSpPr>
          <p:sp>
            <p:nvSpPr>
              <p:cNvPr id="42366" name="Freeform 140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367" name="Rectangle 140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368" name="Freeform 140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369" name="Rectangle 140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370" name="Freeform 141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371" name="Freeform 141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372" name="Group 1412"/>
            <p:cNvGrpSpPr>
              <a:grpSpLocks/>
            </p:cNvGrpSpPr>
            <p:nvPr/>
          </p:nvGrpSpPr>
          <p:grpSpPr bwMode="auto">
            <a:xfrm>
              <a:off x="2765" y="1124"/>
              <a:ext cx="347" cy="346"/>
              <a:chOff x="2131" y="3370"/>
              <a:chExt cx="347" cy="346"/>
            </a:xfrm>
          </p:grpSpPr>
          <p:sp>
            <p:nvSpPr>
              <p:cNvPr id="42373" name="Freeform 141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374" name="Rectangle 141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375" name="Freeform 141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376" name="Rectangle 141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377" name="Freeform 141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378" name="Freeform 141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379" name="Group 1419"/>
            <p:cNvGrpSpPr>
              <a:grpSpLocks/>
            </p:cNvGrpSpPr>
            <p:nvPr/>
          </p:nvGrpSpPr>
          <p:grpSpPr bwMode="auto">
            <a:xfrm>
              <a:off x="2650" y="1239"/>
              <a:ext cx="347" cy="346"/>
              <a:chOff x="2131" y="3370"/>
              <a:chExt cx="347" cy="346"/>
            </a:xfrm>
          </p:grpSpPr>
          <p:sp>
            <p:nvSpPr>
              <p:cNvPr id="42380" name="Freeform 142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381" name="Rectangle 142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382" name="Freeform 142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383" name="Rectangle 142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384" name="Freeform 142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385" name="Freeform 142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386" name="Group 1426"/>
            <p:cNvGrpSpPr>
              <a:grpSpLocks/>
            </p:cNvGrpSpPr>
            <p:nvPr/>
          </p:nvGrpSpPr>
          <p:grpSpPr bwMode="auto">
            <a:xfrm>
              <a:off x="2534" y="1354"/>
              <a:ext cx="347" cy="346"/>
              <a:chOff x="2131" y="3370"/>
              <a:chExt cx="347" cy="346"/>
            </a:xfrm>
          </p:grpSpPr>
          <p:sp>
            <p:nvSpPr>
              <p:cNvPr id="42387" name="Freeform 142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388" name="Rectangle 142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389" name="Freeform 142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390" name="Rectangle 143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391" name="Freeform 143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392" name="Freeform 143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393" name="Group 1433"/>
            <p:cNvGrpSpPr>
              <a:grpSpLocks/>
            </p:cNvGrpSpPr>
            <p:nvPr/>
          </p:nvGrpSpPr>
          <p:grpSpPr bwMode="auto">
            <a:xfrm>
              <a:off x="3110" y="547"/>
              <a:ext cx="347" cy="346"/>
              <a:chOff x="2131" y="3370"/>
              <a:chExt cx="347" cy="346"/>
            </a:xfrm>
          </p:grpSpPr>
          <p:sp>
            <p:nvSpPr>
              <p:cNvPr id="42394" name="Freeform 143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395" name="Rectangle 143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396" name="Freeform 143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397" name="Rectangle 143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398" name="Freeform 143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399" name="Freeform 143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400" name="Group 1440"/>
            <p:cNvGrpSpPr>
              <a:grpSpLocks/>
            </p:cNvGrpSpPr>
            <p:nvPr/>
          </p:nvGrpSpPr>
          <p:grpSpPr bwMode="auto">
            <a:xfrm>
              <a:off x="2995" y="662"/>
              <a:ext cx="347" cy="346"/>
              <a:chOff x="2131" y="3370"/>
              <a:chExt cx="347" cy="346"/>
            </a:xfrm>
          </p:grpSpPr>
          <p:sp>
            <p:nvSpPr>
              <p:cNvPr id="42401" name="Freeform 144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402" name="Rectangle 144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403" name="Freeform 144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404" name="Rectangle 144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405" name="Freeform 144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406" name="Freeform 144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407" name="Group 1447"/>
            <p:cNvGrpSpPr>
              <a:grpSpLocks/>
            </p:cNvGrpSpPr>
            <p:nvPr/>
          </p:nvGrpSpPr>
          <p:grpSpPr bwMode="auto">
            <a:xfrm>
              <a:off x="2880" y="778"/>
              <a:ext cx="347" cy="346"/>
              <a:chOff x="2131" y="3370"/>
              <a:chExt cx="347" cy="346"/>
            </a:xfrm>
          </p:grpSpPr>
          <p:sp>
            <p:nvSpPr>
              <p:cNvPr id="42408" name="Freeform 144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409" name="Rectangle 144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410" name="Freeform 145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411" name="Rectangle 145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412" name="Freeform 145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413" name="Freeform 145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414" name="Group 1454"/>
            <p:cNvGrpSpPr>
              <a:grpSpLocks/>
            </p:cNvGrpSpPr>
            <p:nvPr/>
          </p:nvGrpSpPr>
          <p:grpSpPr bwMode="auto">
            <a:xfrm>
              <a:off x="2765" y="893"/>
              <a:ext cx="347" cy="346"/>
              <a:chOff x="2131" y="3370"/>
              <a:chExt cx="347" cy="346"/>
            </a:xfrm>
          </p:grpSpPr>
          <p:sp>
            <p:nvSpPr>
              <p:cNvPr id="42415" name="Freeform 145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416" name="Rectangle 145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417" name="Freeform 145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418" name="Rectangle 145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419" name="Freeform 145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420" name="Freeform 146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421" name="Group 1461"/>
            <p:cNvGrpSpPr>
              <a:grpSpLocks/>
            </p:cNvGrpSpPr>
            <p:nvPr/>
          </p:nvGrpSpPr>
          <p:grpSpPr bwMode="auto">
            <a:xfrm>
              <a:off x="2650" y="1008"/>
              <a:ext cx="347" cy="346"/>
              <a:chOff x="2131" y="3370"/>
              <a:chExt cx="347" cy="346"/>
            </a:xfrm>
          </p:grpSpPr>
          <p:sp>
            <p:nvSpPr>
              <p:cNvPr id="42422" name="Freeform 146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423" name="Rectangle 146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424" name="Freeform 146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425" name="Rectangle 146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426" name="Freeform 146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427" name="Freeform 146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428" name="Group 1468"/>
            <p:cNvGrpSpPr>
              <a:grpSpLocks/>
            </p:cNvGrpSpPr>
            <p:nvPr/>
          </p:nvGrpSpPr>
          <p:grpSpPr bwMode="auto">
            <a:xfrm>
              <a:off x="2534" y="1123"/>
              <a:ext cx="347" cy="346"/>
              <a:chOff x="2131" y="3370"/>
              <a:chExt cx="347" cy="346"/>
            </a:xfrm>
          </p:grpSpPr>
          <p:sp>
            <p:nvSpPr>
              <p:cNvPr id="42429" name="Freeform 146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430" name="Rectangle 147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431" name="Freeform 147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432" name="Rectangle 147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433" name="Freeform 147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434" name="Freeform 147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435" name="Group 1475"/>
            <p:cNvGrpSpPr>
              <a:grpSpLocks/>
            </p:cNvGrpSpPr>
            <p:nvPr/>
          </p:nvGrpSpPr>
          <p:grpSpPr bwMode="auto">
            <a:xfrm>
              <a:off x="3110" y="317"/>
              <a:ext cx="347" cy="346"/>
              <a:chOff x="2131" y="3370"/>
              <a:chExt cx="347" cy="346"/>
            </a:xfrm>
          </p:grpSpPr>
          <p:sp>
            <p:nvSpPr>
              <p:cNvPr id="42436" name="Freeform 147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437" name="Rectangle 147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438" name="Freeform 147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439" name="Rectangle 147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440" name="Freeform 148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441" name="Freeform 148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442" name="Group 1482"/>
            <p:cNvGrpSpPr>
              <a:grpSpLocks/>
            </p:cNvGrpSpPr>
            <p:nvPr/>
          </p:nvGrpSpPr>
          <p:grpSpPr bwMode="auto">
            <a:xfrm>
              <a:off x="2995" y="432"/>
              <a:ext cx="347" cy="346"/>
              <a:chOff x="2131" y="3370"/>
              <a:chExt cx="347" cy="346"/>
            </a:xfrm>
          </p:grpSpPr>
          <p:sp>
            <p:nvSpPr>
              <p:cNvPr id="42443" name="Freeform 148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444" name="Rectangle 148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445" name="Freeform 148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446" name="Rectangle 148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447" name="Freeform 148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448" name="Freeform 148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449" name="Group 1489"/>
            <p:cNvGrpSpPr>
              <a:grpSpLocks/>
            </p:cNvGrpSpPr>
            <p:nvPr/>
          </p:nvGrpSpPr>
          <p:grpSpPr bwMode="auto">
            <a:xfrm>
              <a:off x="2880" y="548"/>
              <a:ext cx="347" cy="346"/>
              <a:chOff x="2131" y="3370"/>
              <a:chExt cx="347" cy="346"/>
            </a:xfrm>
          </p:grpSpPr>
          <p:sp>
            <p:nvSpPr>
              <p:cNvPr id="42450" name="Freeform 149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451" name="Rectangle 149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452" name="Freeform 149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453" name="Rectangle 149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454" name="Freeform 149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455" name="Freeform 149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456" name="Group 1496"/>
            <p:cNvGrpSpPr>
              <a:grpSpLocks/>
            </p:cNvGrpSpPr>
            <p:nvPr/>
          </p:nvGrpSpPr>
          <p:grpSpPr bwMode="auto">
            <a:xfrm>
              <a:off x="2765" y="663"/>
              <a:ext cx="347" cy="346"/>
              <a:chOff x="2131" y="3370"/>
              <a:chExt cx="347" cy="346"/>
            </a:xfrm>
          </p:grpSpPr>
          <p:sp>
            <p:nvSpPr>
              <p:cNvPr id="42457" name="Freeform 149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458" name="Rectangle 149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459" name="Freeform 149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460" name="Rectangle 150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461" name="Freeform 150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462" name="Freeform 150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463" name="Group 1503"/>
            <p:cNvGrpSpPr>
              <a:grpSpLocks/>
            </p:cNvGrpSpPr>
            <p:nvPr/>
          </p:nvGrpSpPr>
          <p:grpSpPr bwMode="auto">
            <a:xfrm>
              <a:off x="2650" y="778"/>
              <a:ext cx="347" cy="346"/>
              <a:chOff x="2131" y="3370"/>
              <a:chExt cx="347" cy="346"/>
            </a:xfrm>
          </p:grpSpPr>
          <p:sp>
            <p:nvSpPr>
              <p:cNvPr id="42464" name="Freeform 150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465" name="Rectangle 150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466" name="Freeform 150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467" name="Rectangle 150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468" name="Freeform 150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469" name="Freeform 150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2470" name="Group 1510"/>
            <p:cNvGrpSpPr>
              <a:grpSpLocks/>
            </p:cNvGrpSpPr>
            <p:nvPr/>
          </p:nvGrpSpPr>
          <p:grpSpPr bwMode="auto">
            <a:xfrm>
              <a:off x="2534" y="893"/>
              <a:ext cx="347" cy="346"/>
              <a:chOff x="2131" y="3370"/>
              <a:chExt cx="347" cy="346"/>
            </a:xfrm>
          </p:grpSpPr>
          <p:sp>
            <p:nvSpPr>
              <p:cNvPr id="42471" name="Freeform 151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472" name="Rectangle 151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473" name="Freeform 151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474" name="Rectangle 151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475" name="Freeform 151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476" name="Freeform 151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grpSp>
        <p:nvGrpSpPr>
          <p:cNvPr id="42505" name="Group 1545"/>
          <p:cNvGrpSpPr>
            <a:grpSpLocks/>
          </p:cNvGrpSpPr>
          <p:nvPr/>
        </p:nvGrpSpPr>
        <p:grpSpPr bwMode="auto">
          <a:xfrm>
            <a:off x="4022725" y="5440363"/>
            <a:ext cx="550863" cy="549275"/>
            <a:chOff x="2131" y="3370"/>
            <a:chExt cx="347" cy="346"/>
          </a:xfrm>
        </p:grpSpPr>
        <p:sp>
          <p:nvSpPr>
            <p:cNvPr id="42506" name="Freeform 154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507" name="Rectangle 1547"/>
            <p:cNvSpPr>
              <a:spLocks noChangeArrowheads="1"/>
            </p:cNvSpPr>
            <p:nvPr/>
          </p:nvSpPr>
          <p:spPr bwMode="auto">
            <a:xfrm>
              <a:off x="2247" y="3370"/>
              <a:ext cx="231" cy="231"/>
            </a:xfrm>
            <a:prstGeom prst="rect">
              <a:avLst/>
            </a:prstGeom>
            <a:solidFill>
              <a:srgbClr val="00FF00"/>
            </a:solidFill>
            <a:ln w="12700">
              <a:solidFill>
                <a:srgbClr val="0033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508" name="Freeform 154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509" name="Rectangle 1549"/>
            <p:cNvSpPr>
              <a:spLocks noChangeArrowheads="1"/>
            </p:cNvSpPr>
            <p:nvPr/>
          </p:nvSpPr>
          <p:spPr bwMode="auto">
            <a:xfrm>
              <a:off x="2131" y="3485"/>
              <a:ext cx="231" cy="231"/>
            </a:xfrm>
            <a:prstGeom prst="rect">
              <a:avLst/>
            </a:prstGeom>
            <a:solidFill>
              <a:srgbClr val="00FF00"/>
            </a:solidFill>
            <a:ln w="12700">
              <a:solidFill>
                <a:srgbClr val="0033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2510" name="Freeform 155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2511" name="Freeform 155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spTree>
  </p:cSld>
  <p:clrMapOvr>
    <a:masterClrMapping/>
  </p:clrMapOvr>
  <p:transition xmlns:p14="http://schemas.microsoft.com/office/powerpoint/2010/main" advClick="0" advTm="0"/>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0" presetClass="path" presetSubtype="0" accel="50000" decel="50000" fill="hold" nodeType="withEffect">
                                  <p:stCondLst>
                                    <p:cond delay="0"/>
                                  </p:stCondLst>
                                  <p:childTnLst>
                                    <p:animMotion origin="layout" path="M -4.16667E-6 5.92593E-6 L -4.16667E-6 -0.05323 " pathEditMode="relative" ptsTypes="AA">
                                      <p:cBhvr>
                                        <p:cTn id="6" dur="2000" fill="hold"/>
                                        <p:tgtEl>
                                          <p:spTgt spid="42505"/>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010" name="Group 2"/>
          <p:cNvGrpSpPr>
            <a:grpSpLocks/>
          </p:cNvGrpSpPr>
          <p:nvPr/>
        </p:nvGrpSpPr>
        <p:grpSpPr bwMode="auto">
          <a:xfrm>
            <a:off x="3656013" y="503238"/>
            <a:ext cx="1465262" cy="5486400"/>
            <a:chOff x="2534" y="317"/>
            <a:chExt cx="923" cy="3456"/>
          </a:xfrm>
        </p:grpSpPr>
        <p:grpSp>
          <p:nvGrpSpPr>
            <p:cNvPr id="43011" name="Group 3"/>
            <p:cNvGrpSpPr>
              <a:grpSpLocks/>
            </p:cNvGrpSpPr>
            <p:nvPr/>
          </p:nvGrpSpPr>
          <p:grpSpPr bwMode="auto">
            <a:xfrm>
              <a:off x="3110" y="2851"/>
              <a:ext cx="347" cy="346"/>
              <a:chOff x="2131" y="3370"/>
              <a:chExt cx="347" cy="346"/>
            </a:xfrm>
          </p:grpSpPr>
          <p:sp>
            <p:nvSpPr>
              <p:cNvPr id="43012" name="Freeform 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013" name="Rectangle 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014" name="Freeform 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015" name="Rectangle 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016" name="Freeform 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017" name="Freeform 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018" name="Group 10"/>
            <p:cNvGrpSpPr>
              <a:grpSpLocks/>
            </p:cNvGrpSpPr>
            <p:nvPr/>
          </p:nvGrpSpPr>
          <p:grpSpPr bwMode="auto">
            <a:xfrm>
              <a:off x="2995" y="2966"/>
              <a:ext cx="347" cy="346"/>
              <a:chOff x="2131" y="3370"/>
              <a:chExt cx="347" cy="346"/>
            </a:xfrm>
          </p:grpSpPr>
          <p:sp>
            <p:nvSpPr>
              <p:cNvPr id="43019" name="Freeform 1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020" name="Rectangle 1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021" name="Freeform 1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022" name="Rectangle 1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023" name="Freeform 1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024" name="Freeform 1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025" name="Group 17"/>
            <p:cNvGrpSpPr>
              <a:grpSpLocks/>
            </p:cNvGrpSpPr>
            <p:nvPr/>
          </p:nvGrpSpPr>
          <p:grpSpPr bwMode="auto">
            <a:xfrm>
              <a:off x="2880" y="3082"/>
              <a:ext cx="347" cy="346"/>
              <a:chOff x="2131" y="3370"/>
              <a:chExt cx="347" cy="346"/>
            </a:xfrm>
          </p:grpSpPr>
          <p:sp>
            <p:nvSpPr>
              <p:cNvPr id="43026" name="Freeform 1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027" name="Rectangle 1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028" name="Freeform 2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029" name="Rectangle 2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030" name="Freeform 2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031" name="Freeform 2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032" name="Group 24"/>
            <p:cNvGrpSpPr>
              <a:grpSpLocks/>
            </p:cNvGrpSpPr>
            <p:nvPr/>
          </p:nvGrpSpPr>
          <p:grpSpPr bwMode="auto">
            <a:xfrm>
              <a:off x="2765" y="3197"/>
              <a:ext cx="347" cy="346"/>
              <a:chOff x="2131" y="3370"/>
              <a:chExt cx="347" cy="346"/>
            </a:xfrm>
          </p:grpSpPr>
          <p:sp>
            <p:nvSpPr>
              <p:cNvPr id="43033" name="Freeform 2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034" name="Rectangle 2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035" name="Freeform 2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036" name="Rectangle 2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037" name="Freeform 2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038" name="Freeform 3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039" name="Group 31"/>
            <p:cNvGrpSpPr>
              <a:grpSpLocks/>
            </p:cNvGrpSpPr>
            <p:nvPr/>
          </p:nvGrpSpPr>
          <p:grpSpPr bwMode="auto">
            <a:xfrm>
              <a:off x="2650" y="3312"/>
              <a:ext cx="347" cy="346"/>
              <a:chOff x="2131" y="3370"/>
              <a:chExt cx="347" cy="346"/>
            </a:xfrm>
          </p:grpSpPr>
          <p:sp>
            <p:nvSpPr>
              <p:cNvPr id="43040" name="Freeform 3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041" name="Rectangle 3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042" name="Freeform 3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043" name="Rectangle 3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044" name="Freeform 3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045" name="Freeform 3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046" name="Group 38"/>
            <p:cNvGrpSpPr>
              <a:grpSpLocks/>
            </p:cNvGrpSpPr>
            <p:nvPr/>
          </p:nvGrpSpPr>
          <p:grpSpPr bwMode="auto">
            <a:xfrm>
              <a:off x="2534" y="3427"/>
              <a:ext cx="347" cy="346"/>
              <a:chOff x="2131" y="3370"/>
              <a:chExt cx="347" cy="346"/>
            </a:xfrm>
          </p:grpSpPr>
          <p:sp>
            <p:nvSpPr>
              <p:cNvPr id="43047" name="Freeform 3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048" name="Rectangle 4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049" name="Freeform 4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050" name="Rectangle 4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051" name="Freeform 4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052" name="Freeform 4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053" name="Group 45"/>
            <p:cNvGrpSpPr>
              <a:grpSpLocks/>
            </p:cNvGrpSpPr>
            <p:nvPr/>
          </p:nvGrpSpPr>
          <p:grpSpPr bwMode="auto">
            <a:xfrm>
              <a:off x="3110" y="2621"/>
              <a:ext cx="347" cy="346"/>
              <a:chOff x="2131" y="3370"/>
              <a:chExt cx="347" cy="346"/>
            </a:xfrm>
          </p:grpSpPr>
          <p:sp>
            <p:nvSpPr>
              <p:cNvPr id="43054" name="Freeform 4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055" name="Rectangle 4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056" name="Freeform 4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057" name="Rectangle 4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058" name="Freeform 5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059" name="Freeform 5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060" name="Group 52"/>
            <p:cNvGrpSpPr>
              <a:grpSpLocks/>
            </p:cNvGrpSpPr>
            <p:nvPr/>
          </p:nvGrpSpPr>
          <p:grpSpPr bwMode="auto">
            <a:xfrm>
              <a:off x="2995" y="2736"/>
              <a:ext cx="347" cy="346"/>
              <a:chOff x="2131" y="3370"/>
              <a:chExt cx="347" cy="346"/>
            </a:xfrm>
          </p:grpSpPr>
          <p:sp>
            <p:nvSpPr>
              <p:cNvPr id="43061" name="Freeform 5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062" name="Rectangle 5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063" name="Freeform 5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064" name="Rectangle 5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065" name="Freeform 5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066" name="Freeform 5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067" name="Group 59"/>
            <p:cNvGrpSpPr>
              <a:grpSpLocks/>
            </p:cNvGrpSpPr>
            <p:nvPr/>
          </p:nvGrpSpPr>
          <p:grpSpPr bwMode="auto">
            <a:xfrm>
              <a:off x="2880" y="2852"/>
              <a:ext cx="347" cy="346"/>
              <a:chOff x="2131" y="3370"/>
              <a:chExt cx="347" cy="346"/>
            </a:xfrm>
          </p:grpSpPr>
          <p:sp>
            <p:nvSpPr>
              <p:cNvPr id="43068" name="Freeform 6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069" name="Rectangle 6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070" name="Freeform 6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071" name="Rectangle 6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072" name="Freeform 6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073" name="Freeform 6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074" name="Group 66"/>
            <p:cNvGrpSpPr>
              <a:grpSpLocks/>
            </p:cNvGrpSpPr>
            <p:nvPr/>
          </p:nvGrpSpPr>
          <p:grpSpPr bwMode="auto">
            <a:xfrm>
              <a:off x="2765" y="2967"/>
              <a:ext cx="347" cy="346"/>
              <a:chOff x="2131" y="3370"/>
              <a:chExt cx="347" cy="346"/>
            </a:xfrm>
          </p:grpSpPr>
          <p:sp>
            <p:nvSpPr>
              <p:cNvPr id="43075" name="Freeform 6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076" name="Rectangle 6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077" name="Freeform 6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078" name="Rectangle 7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079" name="Freeform 7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080" name="Freeform 7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081" name="Group 73"/>
            <p:cNvGrpSpPr>
              <a:grpSpLocks/>
            </p:cNvGrpSpPr>
            <p:nvPr/>
          </p:nvGrpSpPr>
          <p:grpSpPr bwMode="auto">
            <a:xfrm>
              <a:off x="2650" y="3082"/>
              <a:ext cx="347" cy="346"/>
              <a:chOff x="2131" y="3370"/>
              <a:chExt cx="347" cy="346"/>
            </a:xfrm>
          </p:grpSpPr>
          <p:sp>
            <p:nvSpPr>
              <p:cNvPr id="43082" name="Freeform 7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083" name="Rectangle 7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084" name="Freeform 7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085" name="Rectangle 7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086" name="Freeform 7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087" name="Freeform 7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088" name="Group 80"/>
            <p:cNvGrpSpPr>
              <a:grpSpLocks/>
            </p:cNvGrpSpPr>
            <p:nvPr/>
          </p:nvGrpSpPr>
          <p:grpSpPr bwMode="auto">
            <a:xfrm>
              <a:off x="2534" y="3197"/>
              <a:ext cx="347" cy="346"/>
              <a:chOff x="2131" y="3370"/>
              <a:chExt cx="347" cy="346"/>
            </a:xfrm>
          </p:grpSpPr>
          <p:sp>
            <p:nvSpPr>
              <p:cNvPr id="43089" name="Freeform 8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090" name="Rectangle 8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091" name="Freeform 8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092" name="Rectangle 8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093" name="Freeform 8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094" name="Freeform 8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095" name="Group 87"/>
            <p:cNvGrpSpPr>
              <a:grpSpLocks/>
            </p:cNvGrpSpPr>
            <p:nvPr/>
          </p:nvGrpSpPr>
          <p:grpSpPr bwMode="auto">
            <a:xfrm>
              <a:off x="3110" y="2390"/>
              <a:ext cx="347" cy="346"/>
              <a:chOff x="2131" y="3370"/>
              <a:chExt cx="347" cy="346"/>
            </a:xfrm>
          </p:grpSpPr>
          <p:sp>
            <p:nvSpPr>
              <p:cNvPr id="43096" name="Freeform 8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097" name="Rectangle 8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098" name="Freeform 9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099" name="Rectangle 9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100" name="Freeform 9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101" name="Freeform 9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102" name="Group 94"/>
            <p:cNvGrpSpPr>
              <a:grpSpLocks/>
            </p:cNvGrpSpPr>
            <p:nvPr/>
          </p:nvGrpSpPr>
          <p:grpSpPr bwMode="auto">
            <a:xfrm>
              <a:off x="2995" y="2505"/>
              <a:ext cx="347" cy="346"/>
              <a:chOff x="2131" y="3370"/>
              <a:chExt cx="347" cy="346"/>
            </a:xfrm>
          </p:grpSpPr>
          <p:sp>
            <p:nvSpPr>
              <p:cNvPr id="43103" name="Freeform 9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104" name="Rectangle 9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105" name="Freeform 9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106" name="Rectangle 9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107" name="Freeform 9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108" name="Freeform 10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109" name="Group 101"/>
            <p:cNvGrpSpPr>
              <a:grpSpLocks/>
            </p:cNvGrpSpPr>
            <p:nvPr/>
          </p:nvGrpSpPr>
          <p:grpSpPr bwMode="auto">
            <a:xfrm>
              <a:off x="2880" y="2621"/>
              <a:ext cx="347" cy="346"/>
              <a:chOff x="2131" y="3370"/>
              <a:chExt cx="347" cy="346"/>
            </a:xfrm>
          </p:grpSpPr>
          <p:sp>
            <p:nvSpPr>
              <p:cNvPr id="43110" name="Freeform 10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111" name="Rectangle 10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112" name="Freeform 10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113" name="Rectangle 10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114" name="Freeform 10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115" name="Freeform 10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116" name="Group 108"/>
            <p:cNvGrpSpPr>
              <a:grpSpLocks/>
            </p:cNvGrpSpPr>
            <p:nvPr/>
          </p:nvGrpSpPr>
          <p:grpSpPr bwMode="auto">
            <a:xfrm>
              <a:off x="2765" y="2736"/>
              <a:ext cx="347" cy="346"/>
              <a:chOff x="2131" y="3370"/>
              <a:chExt cx="347" cy="346"/>
            </a:xfrm>
          </p:grpSpPr>
          <p:sp>
            <p:nvSpPr>
              <p:cNvPr id="43117" name="Freeform 10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118" name="Rectangle 11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119" name="Freeform 11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120" name="Rectangle 11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121" name="Freeform 11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122" name="Freeform 11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123" name="Group 115"/>
            <p:cNvGrpSpPr>
              <a:grpSpLocks/>
            </p:cNvGrpSpPr>
            <p:nvPr/>
          </p:nvGrpSpPr>
          <p:grpSpPr bwMode="auto">
            <a:xfrm>
              <a:off x="2650" y="2851"/>
              <a:ext cx="347" cy="346"/>
              <a:chOff x="2131" y="3370"/>
              <a:chExt cx="347" cy="346"/>
            </a:xfrm>
          </p:grpSpPr>
          <p:sp>
            <p:nvSpPr>
              <p:cNvPr id="43124" name="Freeform 11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125" name="Rectangle 11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126" name="Freeform 11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127" name="Rectangle 11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128" name="Freeform 12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129" name="Freeform 12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130" name="Group 122"/>
            <p:cNvGrpSpPr>
              <a:grpSpLocks/>
            </p:cNvGrpSpPr>
            <p:nvPr/>
          </p:nvGrpSpPr>
          <p:grpSpPr bwMode="auto">
            <a:xfrm>
              <a:off x="2534" y="2966"/>
              <a:ext cx="347" cy="346"/>
              <a:chOff x="2131" y="3370"/>
              <a:chExt cx="347" cy="346"/>
            </a:xfrm>
          </p:grpSpPr>
          <p:sp>
            <p:nvSpPr>
              <p:cNvPr id="43131" name="Freeform 12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132" name="Rectangle 12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133" name="Freeform 12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134" name="Rectangle 12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135" name="Freeform 12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136" name="Freeform 12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137" name="Group 129"/>
            <p:cNvGrpSpPr>
              <a:grpSpLocks/>
            </p:cNvGrpSpPr>
            <p:nvPr/>
          </p:nvGrpSpPr>
          <p:grpSpPr bwMode="auto">
            <a:xfrm>
              <a:off x="3110" y="2160"/>
              <a:ext cx="347" cy="346"/>
              <a:chOff x="2131" y="3370"/>
              <a:chExt cx="347" cy="346"/>
            </a:xfrm>
          </p:grpSpPr>
          <p:sp>
            <p:nvSpPr>
              <p:cNvPr id="43138" name="Freeform 13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139" name="Rectangle 13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140" name="Freeform 13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141" name="Rectangle 13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142" name="Freeform 13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143" name="Freeform 13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144" name="Group 136"/>
            <p:cNvGrpSpPr>
              <a:grpSpLocks/>
            </p:cNvGrpSpPr>
            <p:nvPr/>
          </p:nvGrpSpPr>
          <p:grpSpPr bwMode="auto">
            <a:xfrm>
              <a:off x="2995" y="2275"/>
              <a:ext cx="347" cy="346"/>
              <a:chOff x="2131" y="3370"/>
              <a:chExt cx="347" cy="346"/>
            </a:xfrm>
          </p:grpSpPr>
          <p:sp>
            <p:nvSpPr>
              <p:cNvPr id="43145" name="Freeform 13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146" name="Rectangle 13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147" name="Freeform 13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148" name="Rectangle 14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149" name="Freeform 14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150" name="Freeform 14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151" name="Group 143"/>
            <p:cNvGrpSpPr>
              <a:grpSpLocks/>
            </p:cNvGrpSpPr>
            <p:nvPr/>
          </p:nvGrpSpPr>
          <p:grpSpPr bwMode="auto">
            <a:xfrm>
              <a:off x="2880" y="2391"/>
              <a:ext cx="347" cy="346"/>
              <a:chOff x="2131" y="3370"/>
              <a:chExt cx="347" cy="346"/>
            </a:xfrm>
          </p:grpSpPr>
          <p:sp>
            <p:nvSpPr>
              <p:cNvPr id="43152" name="Freeform 14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153" name="Rectangle 14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154" name="Freeform 14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155" name="Rectangle 14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156" name="Freeform 14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157" name="Freeform 14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158" name="Group 150"/>
            <p:cNvGrpSpPr>
              <a:grpSpLocks/>
            </p:cNvGrpSpPr>
            <p:nvPr/>
          </p:nvGrpSpPr>
          <p:grpSpPr bwMode="auto">
            <a:xfrm>
              <a:off x="2765" y="2506"/>
              <a:ext cx="347" cy="346"/>
              <a:chOff x="2131" y="3370"/>
              <a:chExt cx="347" cy="346"/>
            </a:xfrm>
          </p:grpSpPr>
          <p:sp>
            <p:nvSpPr>
              <p:cNvPr id="43159" name="Freeform 15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160" name="Rectangle 15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161" name="Freeform 15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162" name="Rectangle 15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163" name="Freeform 15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164" name="Freeform 15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165" name="Group 157"/>
            <p:cNvGrpSpPr>
              <a:grpSpLocks/>
            </p:cNvGrpSpPr>
            <p:nvPr/>
          </p:nvGrpSpPr>
          <p:grpSpPr bwMode="auto">
            <a:xfrm>
              <a:off x="2650" y="2621"/>
              <a:ext cx="347" cy="346"/>
              <a:chOff x="2131" y="3370"/>
              <a:chExt cx="347" cy="346"/>
            </a:xfrm>
          </p:grpSpPr>
          <p:sp>
            <p:nvSpPr>
              <p:cNvPr id="43166" name="Freeform 15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167" name="Rectangle 15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168" name="Freeform 16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169" name="Rectangle 16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170" name="Freeform 16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171" name="Freeform 16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172" name="Group 164"/>
            <p:cNvGrpSpPr>
              <a:grpSpLocks/>
            </p:cNvGrpSpPr>
            <p:nvPr/>
          </p:nvGrpSpPr>
          <p:grpSpPr bwMode="auto">
            <a:xfrm>
              <a:off x="2534" y="2736"/>
              <a:ext cx="347" cy="346"/>
              <a:chOff x="2131" y="3370"/>
              <a:chExt cx="347" cy="346"/>
            </a:xfrm>
          </p:grpSpPr>
          <p:sp>
            <p:nvSpPr>
              <p:cNvPr id="43173" name="Freeform 16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174" name="Rectangle 16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175" name="Freeform 16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176" name="Rectangle 16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177" name="Freeform 16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178" name="Freeform 17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179" name="Group 171"/>
            <p:cNvGrpSpPr>
              <a:grpSpLocks/>
            </p:cNvGrpSpPr>
            <p:nvPr/>
          </p:nvGrpSpPr>
          <p:grpSpPr bwMode="auto">
            <a:xfrm>
              <a:off x="3110" y="1930"/>
              <a:ext cx="347" cy="346"/>
              <a:chOff x="2131" y="3370"/>
              <a:chExt cx="347" cy="346"/>
            </a:xfrm>
          </p:grpSpPr>
          <p:sp>
            <p:nvSpPr>
              <p:cNvPr id="43180" name="Freeform 17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181" name="Rectangle 17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182" name="Freeform 17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183" name="Rectangle 17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184" name="Freeform 17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185" name="Freeform 17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186" name="Group 178"/>
            <p:cNvGrpSpPr>
              <a:grpSpLocks/>
            </p:cNvGrpSpPr>
            <p:nvPr/>
          </p:nvGrpSpPr>
          <p:grpSpPr bwMode="auto">
            <a:xfrm>
              <a:off x="2995" y="2045"/>
              <a:ext cx="347" cy="346"/>
              <a:chOff x="2131" y="3370"/>
              <a:chExt cx="347" cy="346"/>
            </a:xfrm>
          </p:grpSpPr>
          <p:sp>
            <p:nvSpPr>
              <p:cNvPr id="43187" name="Freeform 17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188" name="Rectangle 18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189" name="Freeform 18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190" name="Rectangle 18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191" name="Freeform 18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192" name="Freeform 18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193" name="Group 185"/>
            <p:cNvGrpSpPr>
              <a:grpSpLocks/>
            </p:cNvGrpSpPr>
            <p:nvPr/>
          </p:nvGrpSpPr>
          <p:grpSpPr bwMode="auto">
            <a:xfrm>
              <a:off x="2880" y="2161"/>
              <a:ext cx="347" cy="346"/>
              <a:chOff x="2131" y="3370"/>
              <a:chExt cx="347" cy="346"/>
            </a:xfrm>
          </p:grpSpPr>
          <p:sp>
            <p:nvSpPr>
              <p:cNvPr id="43194" name="Freeform 18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195" name="Rectangle 18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196" name="Freeform 18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197" name="Rectangle 18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198" name="Freeform 19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199" name="Freeform 19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200" name="Group 192"/>
            <p:cNvGrpSpPr>
              <a:grpSpLocks/>
            </p:cNvGrpSpPr>
            <p:nvPr/>
          </p:nvGrpSpPr>
          <p:grpSpPr bwMode="auto">
            <a:xfrm>
              <a:off x="2765" y="2276"/>
              <a:ext cx="347" cy="346"/>
              <a:chOff x="2131" y="3370"/>
              <a:chExt cx="347" cy="346"/>
            </a:xfrm>
          </p:grpSpPr>
          <p:sp>
            <p:nvSpPr>
              <p:cNvPr id="43201" name="Freeform 19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202" name="Rectangle 19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203" name="Freeform 19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204" name="Rectangle 19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205" name="Freeform 19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206" name="Freeform 19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207" name="Group 199"/>
            <p:cNvGrpSpPr>
              <a:grpSpLocks/>
            </p:cNvGrpSpPr>
            <p:nvPr/>
          </p:nvGrpSpPr>
          <p:grpSpPr bwMode="auto">
            <a:xfrm>
              <a:off x="2650" y="2391"/>
              <a:ext cx="347" cy="346"/>
              <a:chOff x="2131" y="3370"/>
              <a:chExt cx="347" cy="346"/>
            </a:xfrm>
          </p:grpSpPr>
          <p:sp>
            <p:nvSpPr>
              <p:cNvPr id="43208" name="Freeform 20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209" name="Rectangle 20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210" name="Freeform 20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211" name="Rectangle 20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212" name="Freeform 20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213" name="Freeform 20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214" name="Group 206"/>
            <p:cNvGrpSpPr>
              <a:grpSpLocks/>
            </p:cNvGrpSpPr>
            <p:nvPr/>
          </p:nvGrpSpPr>
          <p:grpSpPr bwMode="auto">
            <a:xfrm>
              <a:off x="2534" y="2506"/>
              <a:ext cx="347" cy="346"/>
              <a:chOff x="2131" y="3370"/>
              <a:chExt cx="347" cy="346"/>
            </a:xfrm>
          </p:grpSpPr>
          <p:sp>
            <p:nvSpPr>
              <p:cNvPr id="43215" name="Freeform 20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216" name="Rectangle 20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217" name="Freeform 20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218" name="Rectangle 21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219" name="Freeform 21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220" name="Freeform 21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221" name="Group 213"/>
            <p:cNvGrpSpPr>
              <a:grpSpLocks/>
            </p:cNvGrpSpPr>
            <p:nvPr/>
          </p:nvGrpSpPr>
          <p:grpSpPr bwMode="auto">
            <a:xfrm>
              <a:off x="3110" y="1699"/>
              <a:ext cx="347" cy="346"/>
              <a:chOff x="2131" y="3370"/>
              <a:chExt cx="347" cy="346"/>
            </a:xfrm>
          </p:grpSpPr>
          <p:sp>
            <p:nvSpPr>
              <p:cNvPr id="43222" name="Freeform 21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223" name="Rectangle 21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224" name="Freeform 21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225" name="Rectangle 21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226" name="Freeform 21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227" name="Freeform 21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228" name="Group 220"/>
            <p:cNvGrpSpPr>
              <a:grpSpLocks/>
            </p:cNvGrpSpPr>
            <p:nvPr/>
          </p:nvGrpSpPr>
          <p:grpSpPr bwMode="auto">
            <a:xfrm>
              <a:off x="2995" y="1814"/>
              <a:ext cx="347" cy="346"/>
              <a:chOff x="2131" y="3370"/>
              <a:chExt cx="347" cy="346"/>
            </a:xfrm>
          </p:grpSpPr>
          <p:sp>
            <p:nvSpPr>
              <p:cNvPr id="43229" name="Freeform 22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230" name="Rectangle 22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231" name="Freeform 22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232" name="Rectangle 22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233" name="Freeform 22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234" name="Freeform 22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235" name="Group 227"/>
            <p:cNvGrpSpPr>
              <a:grpSpLocks/>
            </p:cNvGrpSpPr>
            <p:nvPr/>
          </p:nvGrpSpPr>
          <p:grpSpPr bwMode="auto">
            <a:xfrm>
              <a:off x="2880" y="1930"/>
              <a:ext cx="347" cy="346"/>
              <a:chOff x="2131" y="3370"/>
              <a:chExt cx="347" cy="346"/>
            </a:xfrm>
          </p:grpSpPr>
          <p:sp>
            <p:nvSpPr>
              <p:cNvPr id="43236" name="Freeform 22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237" name="Rectangle 22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238" name="Freeform 23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239" name="Rectangle 23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240" name="Freeform 23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241" name="Freeform 23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242" name="Group 234"/>
            <p:cNvGrpSpPr>
              <a:grpSpLocks/>
            </p:cNvGrpSpPr>
            <p:nvPr/>
          </p:nvGrpSpPr>
          <p:grpSpPr bwMode="auto">
            <a:xfrm>
              <a:off x="2765" y="2045"/>
              <a:ext cx="347" cy="346"/>
              <a:chOff x="2131" y="3370"/>
              <a:chExt cx="347" cy="346"/>
            </a:xfrm>
          </p:grpSpPr>
          <p:sp>
            <p:nvSpPr>
              <p:cNvPr id="43243" name="Freeform 23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244" name="Rectangle 23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245" name="Freeform 23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246" name="Rectangle 23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247" name="Freeform 23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248" name="Freeform 24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249" name="Group 241"/>
            <p:cNvGrpSpPr>
              <a:grpSpLocks/>
            </p:cNvGrpSpPr>
            <p:nvPr/>
          </p:nvGrpSpPr>
          <p:grpSpPr bwMode="auto">
            <a:xfrm>
              <a:off x="2650" y="2160"/>
              <a:ext cx="347" cy="346"/>
              <a:chOff x="2131" y="3370"/>
              <a:chExt cx="347" cy="346"/>
            </a:xfrm>
          </p:grpSpPr>
          <p:sp>
            <p:nvSpPr>
              <p:cNvPr id="43250" name="Freeform 24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251" name="Rectangle 24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252" name="Freeform 24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253" name="Rectangle 24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254" name="Freeform 24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255" name="Freeform 24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256" name="Group 248"/>
            <p:cNvGrpSpPr>
              <a:grpSpLocks/>
            </p:cNvGrpSpPr>
            <p:nvPr/>
          </p:nvGrpSpPr>
          <p:grpSpPr bwMode="auto">
            <a:xfrm>
              <a:off x="2534" y="2275"/>
              <a:ext cx="347" cy="346"/>
              <a:chOff x="2131" y="3370"/>
              <a:chExt cx="347" cy="346"/>
            </a:xfrm>
          </p:grpSpPr>
          <p:sp>
            <p:nvSpPr>
              <p:cNvPr id="43257" name="Freeform 24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258" name="Rectangle 25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259" name="Freeform 25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260" name="Rectangle 25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261" name="Freeform 25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262" name="Freeform 25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263" name="Group 255"/>
            <p:cNvGrpSpPr>
              <a:grpSpLocks/>
            </p:cNvGrpSpPr>
            <p:nvPr/>
          </p:nvGrpSpPr>
          <p:grpSpPr bwMode="auto">
            <a:xfrm>
              <a:off x="3110" y="1469"/>
              <a:ext cx="347" cy="346"/>
              <a:chOff x="2131" y="3370"/>
              <a:chExt cx="347" cy="346"/>
            </a:xfrm>
          </p:grpSpPr>
          <p:sp>
            <p:nvSpPr>
              <p:cNvPr id="43264" name="Freeform 25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265" name="Rectangle 25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266" name="Freeform 25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267" name="Rectangle 25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268" name="Freeform 26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269" name="Freeform 26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270" name="Group 262"/>
            <p:cNvGrpSpPr>
              <a:grpSpLocks/>
            </p:cNvGrpSpPr>
            <p:nvPr/>
          </p:nvGrpSpPr>
          <p:grpSpPr bwMode="auto">
            <a:xfrm>
              <a:off x="2995" y="1584"/>
              <a:ext cx="347" cy="346"/>
              <a:chOff x="2131" y="3370"/>
              <a:chExt cx="347" cy="346"/>
            </a:xfrm>
          </p:grpSpPr>
          <p:sp>
            <p:nvSpPr>
              <p:cNvPr id="43271" name="Freeform 26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272" name="Rectangle 26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273" name="Freeform 26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274" name="Rectangle 26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275" name="Freeform 26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276" name="Freeform 26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277" name="Group 269"/>
            <p:cNvGrpSpPr>
              <a:grpSpLocks/>
            </p:cNvGrpSpPr>
            <p:nvPr/>
          </p:nvGrpSpPr>
          <p:grpSpPr bwMode="auto">
            <a:xfrm>
              <a:off x="2880" y="1700"/>
              <a:ext cx="347" cy="346"/>
              <a:chOff x="2131" y="3370"/>
              <a:chExt cx="347" cy="346"/>
            </a:xfrm>
          </p:grpSpPr>
          <p:sp>
            <p:nvSpPr>
              <p:cNvPr id="43278" name="Freeform 27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279" name="Rectangle 27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280" name="Freeform 27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281" name="Rectangle 27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282" name="Freeform 27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283" name="Freeform 27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284" name="Group 276"/>
            <p:cNvGrpSpPr>
              <a:grpSpLocks/>
            </p:cNvGrpSpPr>
            <p:nvPr/>
          </p:nvGrpSpPr>
          <p:grpSpPr bwMode="auto">
            <a:xfrm>
              <a:off x="2765" y="1815"/>
              <a:ext cx="347" cy="346"/>
              <a:chOff x="2131" y="3370"/>
              <a:chExt cx="347" cy="346"/>
            </a:xfrm>
          </p:grpSpPr>
          <p:sp>
            <p:nvSpPr>
              <p:cNvPr id="43285" name="Freeform 27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286" name="Rectangle 27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287" name="Freeform 27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288" name="Rectangle 28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289" name="Freeform 28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290" name="Freeform 28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291" name="Group 283"/>
            <p:cNvGrpSpPr>
              <a:grpSpLocks/>
            </p:cNvGrpSpPr>
            <p:nvPr/>
          </p:nvGrpSpPr>
          <p:grpSpPr bwMode="auto">
            <a:xfrm>
              <a:off x="2650" y="1930"/>
              <a:ext cx="347" cy="346"/>
              <a:chOff x="2131" y="3370"/>
              <a:chExt cx="347" cy="346"/>
            </a:xfrm>
          </p:grpSpPr>
          <p:sp>
            <p:nvSpPr>
              <p:cNvPr id="43292" name="Freeform 28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293" name="Rectangle 28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294" name="Freeform 28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295" name="Rectangle 28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296" name="Freeform 28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297" name="Freeform 28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298" name="Group 290"/>
            <p:cNvGrpSpPr>
              <a:grpSpLocks/>
            </p:cNvGrpSpPr>
            <p:nvPr/>
          </p:nvGrpSpPr>
          <p:grpSpPr bwMode="auto">
            <a:xfrm>
              <a:off x="2534" y="2045"/>
              <a:ext cx="347" cy="346"/>
              <a:chOff x="2131" y="3370"/>
              <a:chExt cx="347" cy="346"/>
            </a:xfrm>
          </p:grpSpPr>
          <p:sp>
            <p:nvSpPr>
              <p:cNvPr id="43299" name="Freeform 29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300" name="Rectangle 29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301" name="Freeform 29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302" name="Rectangle 29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303" name="Freeform 29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304" name="Freeform 29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305" name="Group 297"/>
            <p:cNvGrpSpPr>
              <a:grpSpLocks/>
            </p:cNvGrpSpPr>
            <p:nvPr/>
          </p:nvGrpSpPr>
          <p:grpSpPr bwMode="auto">
            <a:xfrm>
              <a:off x="3110" y="1238"/>
              <a:ext cx="347" cy="346"/>
              <a:chOff x="2131" y="3370"/>
              <a:chExt cx="347" cy="346"/>
            </a:xfrm>
          </p:grpSpPr>
          <p:sp>
            <p:nvSpPr>
              <p:cNvPr id="43306" name="Freeform 29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307" name="Rectangle 29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308" name="Freeform 30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309" name="Rectangle 30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310" name="Freeform 30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311" name="Freeform 30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312" name="Group 304"/>
            <p:cNvGrpSpPr>
              <a:grpSpLocks/>
            </p:cNvGrpSpPr>
            <p:nvPr/>
          </p:nvGrpSpPr>
          <p:grpSpPr bwMode="auto">
            <a:xfrm>
              <a:off x="2995" y="1353"/>
              <a:ext cx="347" cy="346"/>
              <a:chOff x="2131" y="3370"/>
              <a:chExt cx="347" cy="346"/>
            </a:xfrm>
          </p:grpSpPr>
          <p:sp>
            <p:nvSpPr>
              <p:cNvPr id="43313" name="Freeform 30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314" name="Rectangle 30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315" name="Freeform 30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316" name="Rectangle 30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317" name="Freeform 30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318" name="Freeform 31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319" name="Group 311"/>
            <p:cNvGrpSpPr>
              <a:grpSpLocks/>
            </p:cNvGrpSpPr>
            <p:nvPr/>
          </p:nvGrpSpPr>
          <p:grpSpPr bwMode="auto">
            <a:xfrm>
              <a:off x="2880" y="1469"/>
              <a:ext cx="347" cy="346"/>
              <a:chOff x="2131" y="3370"/>
              <a:chExt cx="347" cy="346"/>
            </a:xfrm>
          </p:grpSpPr>
          <p:sp>
            <p:nvSpPr>
              <p:cNvPr id="43320" name="Freeform 31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321" name="Rectangle 31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322" name="Freeform 31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323" name="Rectangle 31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324" name="Freeform 31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325" name="Freeform 31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326" name="Group 318"/>
            <p:cNvGrpSpPr>
              <a:grpSpLocks/>
            </p:cNvGrpSpPr>
            <p:nvPr/>
          </p:nvGrpSpPr>
          <p:grpSpPr bwMode="auto">
            <a:xfrm>
              <a:off x="2765" y="1584"/>
              <a:ext cx="347" cy="346"/>
              <a:chOff x="2131" y="3370"/>
              <a:chExt cx="347" cy="346"/>
            </a:xfrm>
          </p:grpSpPr>
          <p:sp>
            <p:nvSpPr>
              <p:cNvPr id="43327" name="Freeform 31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328" name="Rectangle 32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329" name="Freeform 32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330" name="Rectangle 32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331" name="Freeform 32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332" name="Freeform 32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333" name="Group 325"/>
            <p:cNvGrpSpPr>
              <a:grpSpLocks/>
            </p:cNvGrpSpPr>
            <p:nvPr/>
          </p:nvGrpSpPr>
          <p:grpSpPr bwMode="auto">
            <a:xfrm>
              <a:off x="2650" y="1699"/>
              <a:ext cx="347" cy="346"/>
              <a:chOff x="2131" y="3370"/>
              <a:chExt cx="347" cy="346"/>
            </a:xfrm>
          </p:grpSpPr>
          <p:sp>
            <p:nvSpPr>
              <p:cNvPr id="43334" name="Freeform 32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335" name="Rectangle 32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336" name="Freeform 32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337" name="Rectangle 32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338" name="Freeform 33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339" name="Freeform 33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340" name="Group 332"/>
            <p:cNvGrpSpPr>
              <a:grpSpLocks/>
            </p:cNvGrpSpPr>
            <p:nvPr/>
          </p:nvGrpSpPr>
          <p:grpSpPr bwMode="auto">
            <a:xfrm>
              <a:off x="2534" y="1814"/>
              <a:ext cx="347" cy="346"/>
              <a:chOff x="2131" y="3370"/>
              <a:chExt cx="347" cy="346"/>
            </a:xfrm>
          </p:grpSpPr>
          <p:sp>
            <p:nvSpPr>
              <p:cNvPr id="43341" name="Freeform 33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342" name="Rectangle 33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343" name="Freeform 33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344" name="Rectangle 33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345" name="Freeform 33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346" name="Freeform 33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347" name="Group 339"/>
            <p:cNvGrpSpPr>
              <a:grpSpLocks/>
            </p:cNvGrpSpPr>
            <p:nvPr/>
          </p:nvGrpSpPr>
          <p:grpSpPr bwMode="auto">
            <a:xfrm>
              <a:off x="3110" y="1008"/>
              <a:ext cx="347" cy="346"/>
              <a:chOff x="2131" y="3370"/>
              <a:chExt cx="347" cy="346"/>
            </a:xfrm>
          </p:grpSpPr>
          <p:sp>
            <p:nvSpPr>
              <p:cNvPr id="43348" name="Freeform 34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349" name="Rectangle 34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350" name="Freeform 34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351" name="Rectangle 34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352" name="Freeform 34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353" name="Freeform 34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354" name="Group 346"/>
            <p:cNvGrpSpPr>
              <a:grpSpLocks/>
            </p:cNvGrpSpPr>
            <p:nvPr/>
          </p:nvGrpSpPr>
          <p:grpSpPr bwMode="auto">
            <a:xfrm>
              <a:off x="2995" y="1123"/>
              <a:ext cx="347" cy="346"/>
              <a:chOff x="2131" y="3370"/>
              <a:chExt cx="347" cy="346"/>
            </a:xfrm>
          </p:grpSpPr>
          <p:sp>
            <p:nvSpPr>
              <p:cNvPr id="43355" name="Freeform 34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356" name="Rectangle 34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357" name="Freeform 34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358" name="Rectangle 35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359" name="Freeform 35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360" name="Freeform 35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361" name="Group 353"/>
            <p:cNvGrpSpPr>
              <a:grpSpLocks/>
            </p:cNvGrpSpPr>
            <p:nvPr/>
          </p:nvGrpSpPr>
          <p:grpSpPr bwMode="auto">
            <a:xfrm>
              <a:off x="2880" y="1239"/>
              <a:ext cx="347" cy="346"/>
              <a:chOff x="2131" y="3370"/>
              <a:chExt cx="347" cy="346"/>
            </a:xfrm>
          </p:grpSpPr>
          <p:sp>
            <p:nvSpPr>
              <p:cNvPr id="43362" name="Freeform 35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363" name="Rectangle 35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364" name="Freeform 35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365" name="Rectangle 35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366" name="Freeform 35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367" name="Freeform 35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368" name="Group 360"/>
            <p:cNvGrpSpPr>
              <a:grpSpLocks/>
            </p:cNvGrpSpPr>
            <p:nvPr/>
          </p:nvGrpSpPr>
          <p:grpSpPr bwMode="auto">
            <a:xfrm>
              <a:off x="2765" y="1354"/>
              <a:ext cx="347" cy="346"/>
              <a:chOff x="2131" y="3370"/>
              <a:chExt cx="347" cy="346"/>
            </a:xfrm>
          </p:grpSpPr>
          <p:sp>
            <p:nvSpPr>
              <p:cNvPr id="43369" name="Freeform 36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370" name="Rectangle 36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371" name="Freeform 36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372" name="Rectangle 36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373" name="Freeform 36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374" name="Freeform 36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375" name="Group 367"/>
            <p:cNvGrpSpPr>
              <a:grpSpLocks/>
            </p:cNvGrpSpPr>
            <p:nvPr/>
          </p:nvGrpSpPr>
          <p:grpSpPr bwMode="auto">
            <a:xfrm>
              <a:off x="2650" y="1469"/>
              <a:ext cx="347" cy="346"/>
              <a:chOff x="2131" y="3370"/>
              <a:chExt cx="347" cy="346"/>
            </a:xfrm>
          </p:grpSpPr>
          <p:sp>
            <p:nvSpPr>
              <p:cNvPr id="43376" name="Freeform 36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377" name="Rectangle 36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378" name="Freeform 37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379" name="Rectangle 37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380" name="Freeform 37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381" name="Freeform 37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382" name="Group 374"/>
            <p:cNvGrpSpPr>
              <a:grpSpLocks/>
            </p:cNvGrpSpPr>
            <p:nvPr/>
          </p:nvGrpSpPr>
          <p:grpSpPr bwMode="auto">
            <a:xfrm>
              <a:off x="2534" y="1584"/>
              <a:ext cx="347" cy="346"/>
              <a:chOff x="2131" y="3370"/>
              <a:chExt cx="347" cy="346"/>
            </a:xfrm>
          </p:grpSpPr>
          <p:sp>
            <p:nvSpPr>
              <p:cNvPr id="43383" name="Freeform 37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384" name="Rectangle 37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385" name="Freeform 37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386" name="Rectangle 37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387" name="Freeform 37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388" name="Freeform 38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389" name="Group 381"/>
            <p:cNvGrpSpPr>
              <a:grpSpLocks/>
            </p:cNvGrpSpPr>
            <p:nvPr/>
          </p:nvGrpSpPr>
          <p:grpSpPr bwMode="auto">
            <a:xfrm>
              <a:off x="3110" y="778"/>
              <a:ext cx="347" cy="346"/>
              <a:chOff x="2131" y="3370"/>
              <a:chExt cx="347" cy="346"/>
            </a:xfrm>
          </p:grpSpPr>
          <p:sp>
            <p:nvSpPr>
              <p:cNvPr id="43390" name="Freeform 38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391" name="Rectangle 38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392" name="Freeform 38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393" name="Rectangle 38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394" name="Freeform 38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395" name="Freeform 38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396" name="Group 388"/>
            <p:cNvGrpSpPr>
              <a:grpSpLocks/>
            </p:cNvGrpSpPr>
            <p:nvPr/>
          </p:nvGrpSpPr>
          <p:grpSpPr bwMode="auto">
            <a:xfrm>
              <a:off x="2995" y="893"/>
              <a:ext cx="347" cy="346"/>
              <a:chOff x="2131" y="3370"/>
              <a:chExt cx="347" cy="346"/>
            </a:xfrm>
          </p:grpSpPr>
          <p:sp>
            <p:nvSpPr>
              <p:cNvPr id="43397" name="Freeform 38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398" name="Rectangle 39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399" name="Freeform 39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400" name="Rectangle 39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401" name="Freeform 39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402" name="Freeform 39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403" name="Group 395"/>
            <p:cNvGrpSpPr>
              <a:grpSpLocks/>
            </p:cNvGrpSpPr>
            <p:nvPr/>
          </p:nvGrpSpPr>
          <p:grpSpPr bwMode="auto">
            <a:xfrm>
              <a:off x="2880" y="1009"/>
              <a:ext cx="347" cy="346"/>
              <a:chOff x="2131" y="3370"/>
              <a:chExt cx="347" cy="346"/>
            </a:xfrm>
          </p:grpSpPr>
          <p:sp>
            <p:nvSpPr>
              <p:cNvPr id="43404" name="Freeform 39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405" name="Rectangle 39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406" name="Freeform 39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407" name="Rectangle 39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408" name="Freeform 40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409" name="Freeform 40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410" name="Group 402"/>
            <p:cNvGrpSpPr>
              <a:grpSpLocks/>
            </p:cNvGrpSpPr>
            <p:nvPr/>
          </p:nvGrpSpPr>
          <p:grpSpPr bwMode="auto">
            <a:xfrm>
              <a:off x="2765" y="1124"/>
              <a:ext cx="347" cy="346"/>
              <a:chOff x="2131" y="3370"/>
              <a:chExt cx="347" cy="346"/>
            </a:xfrm>
          </p:grpSpPr>
          <p:sp>
            <p:nvSpPr>
              <p:cNvPr id="43411" name="Freeform 40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412" name="Rectangle 40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413" name="Freeform 40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414" name="Rectangle 40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415" name="Freeform 40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416" name="Freeform 40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417" name="Group 409"/>
            <p:cNvGrpSpPr>
              <a:grpSpLocks/>
            </p:cNvGrpSpPr>
            <p:nvPr/>
          </p:nvGrpSpPr>
          <p:grpSpPr bwMode="auto">
            <a:xfrm>
              <a:off x="2650" y="1239"/>
              <a:ext cx="347" cy="346"/>
              <a:chOff x="2131" y="3370"/>
              <a:chExt cx="347" cy="346"/>
            </a:xfrm>
          </p:grpSpPr>
          <p:sp>
            <p:nvSpPr>
              <p:cNvPr id="43418" name="Freeform 41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419" name="Rectangle 41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420" name="Freeform 41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421" name="Rectangle 41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422" name="Freeform 41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423" name="Freeform 41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424" name="Group 416"/>
            <p:cNvGrpSpPr>
              <a:grpSpLocks/>
            </p:cNvGrpSpPr>
            <p:nvPr/>
          </p:nvGrpSpPr>
          <p:grpSpPr bwMode="auto">
            <a:xfrm>
              <a:off x="2534" y="1354"/>
              <a:ext cx="347" cy="346"/>
              <a:chOff x="2131" y="3370"/>
              <a:chExt cx="347" cy="346"/>
            </a:xfrm>
          </p:grpSpPr>
          <p:sp>
            <p:nvSpPr>
              <p:cNvPr id="43425" name="Freeform 41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426" name="Rectangle 41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427" name="Freeform 41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428" name="Rectangle 42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429" name="Freeform 42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430" name="Freeform 42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431" name="Group 423"/>
            <p:cNvGrpSpPr>
              <a:grpSpLocks/>
            </p:cNvGrpSpPr>
            <p:nvPr/>
          </p:nvGrpSpPr>
          <p:grpSpPr bwMode="auto">
            <a:xfrm>
              <a:off x="3110" y="547"/>
              <a:ext cx="347" cy="346"/>
              <a:chOff x="2131" y="3370"/>
              <a:chExt cx="347" cy="346"/>
            </a:xfrm>
          </p:grpSpPr>
          <p:sp>
            <p:nvSpPr>
              <p:cNvPr id="43432" name="Freeform 42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433" name="Rectangle 42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434" name="Freeform 42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435" name="Rectangle 42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436" name="Freeform 42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437" name="Freeform 42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438" name="Group 430"/>
            <p:cNvGrpSpPr>
              <a:grpSpLocks/>
            </p:cNvGrpSpPr>
            <p:nvPr/>
          </p:nvGrpSpPr>
          <p:grpSpPr bwMode="auto">
            <a:xfrm>
              <a:off x="2995" y="662"/>
              <a:ext cx="347" cy="346"/>
              <a:chOff x="2131" y="3370"/>
              <a:chExt cx="347" cy="346"/>
            </a:xfrm>
          </p:grpSpPr>
          <p:sp>
            <p:nvSpPr>
              <p:cNvPr id="43439" name="Freeform 43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440" name="Rectangle 43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441" name="Freeform 43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442" name="Rectangle 43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443" name="Freeform 43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444" name="Freeform 43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445" name="Group 437"/>
            <p:cNvGrpSpPr>
              <a:grpSpLocks/>
            </p:cNvGrpSpPr>
            <p:nvPr/>
          </p:nvGrpSpPr>
          <p:grpSpPr bwMode="auto">
            <a:xfrm>
              <a:off x="2880" y="778"/>
              <a:ext cx="347" cy="346"/>
              <a:chOff x="2131" y="3370"/>
              <a:chExt cx="347" cy="346"/>
            </a:xfrm>
          </p:grpSpPr>
          <p:sp>
            <p:nvSpPr>
              <p:cNvPr id="43446" name="Freeform 43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447" name="Rectangle 43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448" name="Freeform 44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449" name="Rectangle 44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450" name="Freeform 44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451" name="Freeform 44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452" name="Group 444"/>
            <p:cNvGrpSpPr>
              <a:grpSpLocks/>
            </p:cNvGrpSpPr>
            <p:nvPr/>
          </p:nvGrpSpPr>
          <p:grpSpPr bwMode="auto">
            <a:xfrm>
              <a:off x="2765" y="893"/>
              <a:ext cx="347" cy="346"/>
              <a:chOff x="2131" y="3370"/>
              <a:chExt cx="347" cy="346"/>
            </a:xfrm>
          </p:grpSpPr>
          <p:sp>
            <p:nvSpPr>
              <p:cNvPr id="43453" name="Freeform 44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454" name="Rectangle 44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455" name="Freeform 44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456" name="Rectangle 44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457" name="Freeform 44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458" name="Freeform 45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459" name="Group 451"/>
            <p:cNvGrpSpPr>
              <a:grpSpLocks/>
            </p:cNvGrpSpPr>
            <p:nvPr/>
          </p:nvGrpSpPr>
          <p:grpSpPr bwMode="auto">
            <a:xfrm>
              <a:off x="2650" y="1008"/>
              <a:ext cx="347" cy="346"/>
              <a:chOff x="2131" y="3370"/>
              <a:chExt cx="347" cy="346"/>
            </a:xfrm>
          </p:grpSpPr>
          <p:sp>
            <p:nvSpPr>
              <p:cNvPr id="43460" name="Freeform 45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461" name="Rectangle 45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462" name="Freeform 45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463" name="Rectangle 45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464" name="Freeform 45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465" name="Freeform 45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466" name="Group 458"/>
            <p:cNvGrpSpPr>
              <a:grpSpLocks/>
            </p:cNvGrpSpPr>
            <p:nvPr/>
          </p:nvGrpSpPr>
          <p:grpSpPr bwMode="auto">
            <a:xfrm>
              <a:off x="2534" y="1123"/>
              <a:ext cx="347" cy="346"/>
              <a:chOff x="2131" y="3370"/>
              <a:chExt cx="347" cy="346"/>
            </a:xfrm>
          </p:grpSpPr>
          <p:sp>
            <p:nvSpPr>
              <p:cNvPr id="43467" name="Freeform 45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468" name="Rectangle 46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469" name="Freeform 46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470" name="Rectangle 46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471" name="Freeform 46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472" name="Freeform 46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473" name="Group 465"/>
            <p:cNvGrpSpPr>
              <a:grpSpLocks/>
            </p:cNvGrpSpPr>
            <p:nvPr/>
          </p:nvGrpSpPr>
          <p:grpSpPr bwMode="auto">
            <a:xfrm>
              <a:off x="3110" y="317"/>
              <a:ext cx="347" cy="346"/>
              <a:chOff x="2131" y="3370"/>
              <a:chExt cx="347" cy="346"/>
            </a:xfrm>
          </p:grpSpPr>
          <p:sp>
            <p:nvSpPr>
              <p:cNvPr id="43474" name="Freeform 46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475" name="Rectangle 46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476" name="Freeform 46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477" name="Rectangle 46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478" name="Freeform 47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479" name="Freeform 47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480" name="Group 472"/>
            <p:cNvGrpSpPr>
              <a:grpSpLocks/>
            </p:cNvGrpSpPr>
            <p:nvPr/>
          </p:nvGrpSpPr>
          <p:grpSpPr bwMode="auto">
            <a:xfrm>
              <a:off x="2995" y="432"/>
              <a:ext cx="347" cy="346"/>
              <a:chOff x="2131" y="3370"/>
              <a:chExt cx="347" cy="346"/>
            </a:xfrm>
          </p:grpSpPr>
          <p:sp>
            <p:nvSpPr>
              <p:cNvPr id="43481" name="Freeform 47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482" name="Rectangle 47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483" name="Freeform 47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484" name="Rectangle 47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485" name="Freeform 47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486" name="Freeform 47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487" name="Group 479"/>
            <p:cNvGrpSpPr>
              <a:grpSpLocks/>
            </p:cNvGrpSpPr>
            <p:nvPr/>
          </p:nvGrpSpPr>
          <p:grpSpPr bwMode="auto">
            <a:xfrm>
              <a:off x="2880" y="548"/>
              <a:ext cx="347" cy="346"/>
              <a:chOff x="2131" y="3370"/>
              <a:chExt cx="347" cy="346"/>
            </a:xfrm>
          </p:grpSpPr>
          <p:sp>
            <p:nvSpPr>
              <p:cNvPr id="43488" name="Freeform 48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489" name="Rectangle 48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490" name="Freeform 48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491" name="Rectangle 48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492" name="Freeform 48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493" name="Freeform 48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494" name="Group 486"/>
            <p:cNvGrpSpPr>
              <a:grpSpLocks/>
            </p:cNvGrpSpPr>
            <p:nvPr/>
          </p:nvGrpSpPr>
          <p:grpSpPr bwMode="auto">
            <a:xfrm>
              <a:off x="2765" y="663"/>
              <a:ext cx="347" cy="346"/>
              <a:chOff x="2131" y="3370"/>
              <a:chExt cx="347" cy="346"/>
            </a:xfrm>
          </p:grpSpPr>
          <p:sp>
            <p:nvSpPr>
              <p:cNvPr id="43495" name="Freeform 48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496" name="Rectangle 48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497" name="Freeform 48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498" name="Rectangle 49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499" name="Freeform 49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500" name="Freeform 49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501" name="Group 493"/>
            <p:cNvGrpSpPr>
              <a:grpSpLocks/>
            </p:cNvGrpSpPr>
            <p:nvPr/>
          </p:nvGrpSpPr>
          <p:grpSpPr bwMode="auto">
            <a:xfrm>
              <a:off x="2650" y="778"/>
              <a:ext cx="347" cy="346"/>
              <a:chOff x="2131" y="3370"/>
              <a:chExt cx="347" cy="346"/>
            </a:xfrm>
          </p:grpSpPr>
          <p:sp>
            <p:nvSpPr>
              <p:cNvPr id="43502" name="Freeform 49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503" name="Rectangle 49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504" name="Freeform 49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505" name="Rectangle 49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506" name="Freeform 49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507" name="Freeform 49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508" name="Group 500"/>
            <p:cNvGrpSpPr>
              <a:grpSpLocks/>
            </p:cNvGrpSpPr>
            <p:nvPr/>
          </p:nvGrpSpPr>
          <p:grpSpPr bwMode="auto">
            <a:xfrm>
              <a:off x="2534" y="893"/>
              <a:ext cx="347" cy="346"/>
              <a:chOff x="2131" y="3370"/>
              <a:chExt cx="347" cy="346"/>
            </a:xfrm>
          </p:grpSpPr>
          <p:sp>
            <p:nvSpPr>
              <p:cNvPr id="43509" name="Freeform 50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510" name="Rectangle 50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511" name="Freeform 50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512" name="Rectangle 50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513" name="Freeform 50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514" name="Freeform 50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grpSp>
        <p:nvGrpSpPr>
          <p:cNvPr id="43515" name="Group 507"/>
          <p:cNvGrpSpPr>
            <a:grpSpLocks/>
          </p:cNvGrpSpPr>
          <p:nvPr/>
        </p:nvGrpSpPr>
        <p:grpSpPr bwMode="auto">
          <a:xfrm>
            <a:off x="4022725" y="503238"/>
            <a:ext cx="1465263" cy="5486400"/>
            <a:chOff x="2534" y="317"/>
            <a:chExt cx="923" cy="3456"/>
          </a:xfrm>
        </p:grpSpPr>
        <p:grpSp>
          <p:nvGrpSpPr>
            <p:cNvPr id="43516" name="Group 508"/>
            <p:cNvGrpSpPr>
              <a:grpSpLocks/>
            </p:cNvGrpSpPr>
            <p:nvPr/>
          </p:nvGrpSpPr>
          <p:grpSpPr bwMode="auto">
            <a:xfrm>
              <a:off x="3110" y="2851"/>
              <a:ext cx="347" cy="346"/>
              <a:chOff x="2131" y="3370"/>
              <a:chExt cx="347" cy="346"/>
            </a:xfrm>
          </p:grpSpPr>
          <p:sp>
            <p:nvSpPr>
              <p:cNvPr id="43517" name="Freeform 50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518" name="Rectangle 51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519" name="Freeform 51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520" name="Rectangle 51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521" name="Freeform 51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522" name="Freeform 51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523" name="Group 515"/>
            <p:cNvGrpSpPr>
              <a:grpSpLocks/>
            </p:cNvGrpSpPr>
            <p:nvPr/>
          </p:nvGrpSpPr>
          <p:grpSpPr bwMode="auto">
            <a:xfrm>
              <a:off x="2995" y="2966"/>
              <a:ext cx="347" cy="346"/>
              <a:chOff x="2131" y="3370"/>
              <a:chExt cx="347" cy="346"/>
            </a:xfrm>
          </p:grpSpPr>
          <p:sp>
            <p:nvSpPr>
              <p:cNvPr id="43524" name="Freeform 51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525" name="Rectangle 51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526" name="Freeform 51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527" name="Rectangle 51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528" name="Freeform 52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529" name="Freeform 52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530" name="Group 522"/>
            <p:cNvGrpSpPr>
              <a:grpSpLocks/>
            </p:cNvGrpSpPr>
            <p:nvPr/>
          </p:nvGrpSpPr>
          <p:grpSpPr bwMode="auto">
            <a:xfrm>
              <a:off x="2880" y="3082"/>
              <a:ext cx="347" cy="346"/>
              <a:chOff x="2131" y="3370"/>
              <a:chExt cx="347" cy="346"/>
            </a:xfrm>
          </p:grpSpPr>
          <p:sp>
            <p:nvSpPr>
              <p:cNvPr id="43531" name="Freeform 52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532" name="Rectangle 52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533" name="Freeform 52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534" name="Rectangle 52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535" name="Freeform 52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536" name="Freeform 52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537" name="Group 529"/>
            <p:cNvGrpSpPr>
              <a:grpSpLocks/>
            </p:cNvGrpSpPr>
            <p:nvPr/>
          </p:nvGrpSpPr>
          <p:grpSpPr bwMode="auto">
            <a:xfrm>
              <a:off x="2765" y="3197"/>
              <a:ext cx="347" cy="346"/>
              <a:chOff x="2131" y="3370"/>
              <a:chExt cx="347" cy="346"/>
            </a:xfrm>
          </p:grpSpPr>
          <p:sp>
            <p:nvSpPr>
              <p:cNvPr id="43538" name="Freeform 53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539" name="Rectangle 53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540" name="Freeform 53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541" name="Rectangle 53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542" name="Freeform 53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543" name="Freeform 53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544" name="Group 536"/>
            <p:cNvGrpSpPr>
              <a:grpSpLocks/>
            </p:cNvGrpSpPr>
            <p:nvPr/>
          </p:nvGrpSpPr>
          <p:grpSpPr bwMode="auto">
            <a:xfrm>
              <a:off x="2650" y="3312"/>
              <a:ext cx="347" cy="346"/>
              <a:chOff x="2131" y="3370"/>
              <a:chExt cx="347" cy="346"/>
            </a:xfrm>
          </p:grpSpPr>
          <p:sp>
            <p:nvSpPr>
              <p:cNvPr id="43545" name="Freeform 53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546" name="Rectangle 53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547" name="Freeform 53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548" name="Rectangle 54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549" name="Freeform 54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550" name="Freeform 54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551" name="Group 543"/>
            <p:cNvGrpSpPr>
              <a:grpSpLocks/>
            </p:cNvGrpSpPr>
            <p:nvPr/>
          </p:nvGrpSpPr>
          <p:grpSpPr bwMode="auto">
            <a:xfrm>
              <a:off x="2534" y="3427"/>
              <a:ext cx="347" cy="346"/>
              <a:chOff x="2131" y="3370"/>
              <a:chExt cx="347" cy="346"/>
            </a:xfrm>
          </p:grpSpPr>
          <p:sp>
            <p:nvSpPr>
              <p:cNvPr id="43552" name="Freeform 54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553" name="Rectangle 54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554" name="Freeform 54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555" name="Rectangle 54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556" name="Freeform 54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557" name="Freeform 54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558" name="Group 550"/>
            <p:cNvGrpSpPr>
              <a:grpSpLocks/>
            </p:cNvGrpSpPr>
            <p:nvPr/>
          </p:nvGrpSpPr>
          <p:grpSpPr bwMode="auto">
            <a:xfrm>
              <a:off x="3110" y="2621"/>
              <a:ext cx="347" cy="346"/>
              <a:chOff x="2131" y="3370"/>
              <a:chExt cx="347" cy="346"/>
            </a:xfrm>
          </p:grpSpPr>
          <p:sp>
            <p:nvSpPr>
              <p:cNvPr id="43559" name="Freeform 55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560" name="Rectangle 55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561" name="Freeform 55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562" name="Rectangle 55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563" name="Freeform 55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564" name="Freeform 55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565" name="Group 557"/>
            <p:cNvGrpSpPr>
              <a:grpSpLocks/>
            </p:cNvGrpSpPr>
            <p:nvPr/>
          </p:nvGrpSpPr>
          <p:grpSpPr bwMode="auto">
            <a:xfrm>
              <a:off x="2995" y="2736"/>
              <a:ext cx="347" cy="346"/>
              <a:chOff x="2131" y="3370"/>
              <a:chExt cx="347" cy="346"/>
            </a:xfrm>
          </p:grpSpPr>
          <p:sp>
            <p:nvSpPr>
              <p:cNvPr id="43566" name="Freeform 55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567" name="Rectangle 55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568" name="Freeform 56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569" name="Rectangle 56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570" name="Freeform 56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571" name="Freeform 56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572" name="Group 564"/>
            <p:cNvGrpSpPr>
              <a:grpSpLocks/>
            </p:cNvGrpSpPr>
            <p:nvPr/>
          </p:nvGrpSpPr>
          <p:grpSpPr bwMode="auto">
            <a:xfrm>
              <a:off x="2880" y="2852"/>
              <a:ext cx="347" cy="346"/>
              <a:chOff x="2131" y="3370"/>
              <a:chExt cx="347" cy="346"/>
            </a:xfrm>
          </p:grpSpPr>
          <p:sp>
            <p:nvSpPr>
              <p:cNvPr id="43573" name="Freeform 56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574" name="Rectangle 56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575" name="Freeform 56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576" name="Rectangle 56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577" name="Freeform 56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578" name="Freeform 57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579" name="Group 571"/>
            <p:cNvGrpSpPr>
              <a:grpSpLocks/>
            </p:cNvGrpSpPr>
            <p:nvPr/>
          </p:nvGrpSpPr>
          <p:grpSpPr bwMode="auto">
            <a:xfrm>
              <a:off x="2765" y="2967"/>
              <a:ext cx="347" cy="346"/>
              <a:chOff x="2131" y="3370"/>
              <a:chExt cx="347" cy="346"/>
            </a:xfrm>
          </p:grpSpPr>
          <p:sp>
            <p:nvSpPr>
              <p:cNvPr id="43580" name="Freeform 57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581" name="Rectangle 57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582" name="Freeform 57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583" name="Rectangle 57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584" name="Freeform 57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585" name="Freeform 57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586" name="Group 578"/>
            <p:cNvGrpSpPr>
              <a:grpSpLocks/>
            </p:cNvGrpSpPr>
            <p:nvPr/>
          </p:nvGrpSpPr>
          <p:grpSpPr bwMode="auto">
            <a:xfrm>
              <a:off x="2650" y="3082"/>
              <a:ext cx="347" cy="346"/>
              <a:chOff x="2131" y="3370"/>
              <a:chExt cx="347" cy="346"/>
            </a:xfrm>
          </p:grpSpPr>
          <p:sp>
            <p:nvSpPr>
              <p:cNvPr id="43587" name="Freeform 57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588" name="Rectangle 58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589" name="Freeform 58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590" name="Rectangle 58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591" name="Freeform 58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592" name="Freeform 58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593" name="Group 585"/>
            <p:cNvGrpSpPr>
              <a:grpSpLocks/>
            </p:cNvGrpSpPr>
            <p:nvPr/>
          </p:nvGrpSpPr>
          <p:grpSpPr bwMode="auto">
            <a:xfrm>
              <a:off x="2534" y="3197"/>
              <a:ext cx="347" cy="346"/>
              <a:chOff x="2131" y="3370"/>
              <a:chExt cx="347" cy="346"/>
            </a:xfrm>
          </p:grpSpPr>
          <p:sp>
            <p:nvSpPr>
              <p:cNvPr id="43594" name="Freeform 58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595" name="Rectangle 58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596" name="Freeform 58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597" name="Rectangle 58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598" name="Freeform 59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599" name="Freeform 59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600" name="Group 592"/>
            <p:cNvGrpSpPr>
              <a:grpSpLocks/>
            </p:cNvGrpSpPr>
            <p:nvPr/>
          </p:nvGrpSpPr>
          <p:grpSpPr bwMode="auto">
            <a:xfrm>
              <a:off x="3110" y="2390"/>
              <a:ext cx="347" cy="346"/>
              <a:chOff x="2131" y="3370"/>
              <a:chExt cx="347" cy="346"/>
            </a:xfrm>
          </p:grpSpPr>
          <p:sp>
            <p:nvSpPr>
              <p:cNvPr id="43601" name="Freeform 59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602" name="Rectangle 59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603" name="Freeform 59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604" name="Rectangle 59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605" name="Freeform 59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606" name="Freeform 59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607" name="Group 599"/>
            <p:cNvGrpSpPr>
              <a:grpSpLocks/>
            </p:cNvGrpSpPr>
            <p:nvPr/>
          </p:nvGrpSpPr>
          <p:grpSpPr bwMode="auto">
            <a:xfrm>
              <a:off x="2995" y="2505"/>
              <a:ext cx="347" cy="346"/>
              <a:chOff x="2131" y="3370"/>
              <a:chExt cx="347" cy="346"/>
            </a:xfrm>
          </p:grpSpPr>
          <p:sp>
            <p:nvSpPr>
              <p:cNvPr id="43608" name="Freeform 60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609" name="Rectangle 60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610" name="Freeform 60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611" name="Rectangle 60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612" name="Freeform 60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613" name="Freeform 60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614" name="Group 606"/>
            <p:cNvGrpSpPr>
              <a:grpSpLocks/>
            </p:cNvGrpSpPr>
            <p:nvPr/>
          </p:nvGrpSpPr>
          <p:grpSpPr bwMode="auto">
            <a:xfrm>
              <a:off x="2880" y="2621"/>
              <a:ext cx="347" cy="346"/>
              <a:chOff x="2131" y="3370"/>
              <a:chExt cx="347" cy="346"/>
            </a:xfrm>
          </p:grpSpPr>
          <p:sp>
            <p:nvSpPr>
              <p:cNvPr id="43615" name="Freeform 60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616" name="Rectangle 60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617" name="Freeform 60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618" name="Rectangle 61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619" name="Freeform 61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620" name="Freeform 61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621" name="Group 613"/>
            <p:cNvGrpSpPr>
              <a:grpSpLocks/>
            </p:cNvGrpSpPr>
            <p:nvPr/>
          </p:nvGrpSpPr>
          <p:grpSpPr bwMode="auto">
            <a:xfrm>
              <a:off x="2765" y="2736"/>
              <a:ext cx="347" cy="346"/>
              <a:chOff x="2131" y="3370"/>
              <a:chExt cx="347" cy="346"/>
            </a:xfrm>
          </p:grpSpPr>
          <p:sp>
            <p:nvSpPr>
              <p:cNvPr id="43622" name="Freeform 61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623" name="Rectangle 61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624" name="Freeform 61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625" name="Rectangle 61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626" name="Freeform 61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627" name="Freeform 61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628" name="Group 620"/>
            <p:cNvGrpSpPr>
              <a:grpSpLocks/>
            </p:cNvGrpSpPr>
            <p:nvPr/>
          </p:nvGrpSpPr>
          <p:grpSpPr bwMode="auto">
            <a:xfrm>
              <a:off x="2650" y="2851"/>
              <a:ext cx="347" cy="346"/>
              <a:chOff x="2131" y="3370"/>
              <a:chExt cx="347" cy="346"/>
            </a:xfrm>
          </p:grpSpPr>
          <p:sp>
            <p:nvSpPr>
              <p:cNvPr id="43629" name="Freeform 62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630" name="Rectangle 62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631" name="Freeform 62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632" name="Rectangle 62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633" name="Freeform 62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634" name="Freeform 62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635" name="Group 627"/>
            <p:cNvGrpSpPr>
              <a:grpSpLocks/>
            </p:cNvGrpSpPr>
            <p:nvPr/>
          </p:nvGrpSpPr>
          <p:grpSpPr bwMode="auto">
            <a:xfrm>
              <a:off x="2534" y="2966"/>
              <a:ext cx="347" cy="346"/>
              <a:chOff x="2131" y="3370"/>
              <a:chExt cx="347" cy="346"/>
            </a:xfrm>
          </p:grpSpPr>
          <p:sp>
            <p:nvSpPr>
              <p:cNvPr id="43636" name="Freeform 62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637" name="Rectangle 62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638" name="Freeform 63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639" name="Rectangle 63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640" name="Freeform 63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641" name="Freeform 63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642" name="Group 634"/>
            <p:cNvGrpSpPr>
              <a:grpSpLocks/>
            </p:cNvGrpSpPr>
            <p:nvPr/>
          </p:nvGrpSpPr>
          <p:grpSpPr bwMode="auto">
            <a:xfrm>
              <a:off x="3110" y="2160"/>
              <a:ext cx="347" cy="346"/>
              <a:chOff x="2131" y="3370"/>
              <a:chExt cx="347" cy="346"/>
            </a:xfrm>
          </p:grpSpPr>
          <p:sp>
            <p:nvSpPr>
              <p:cNvPr id="43643" name="Freeform 63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644" name="Rectangle 63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645" name="Freeform 63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646" name="Rectangle 63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647" name="Freeform 63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648" name="Freeform 64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649" name="Group 641"/>
            <p:cNvGrpSpPr>
              <a:grpSpLocks/>
            </p:cNvGrpSpPr>
            <p:nvPr/>
          </p:nvGrpSpPr>
          <p:grpSpPr bwMode="auto">
            <a:xfrm>
              <a:off x="2995" y="2275"/>
              <a:ext cx="347" cy="346"/>
              <a:chOff x="2131" y="3370"/>
              <a:chExt cx="347" cy="346"/>
            </a:xfrm>
          </p:grpSpPr>
          <p:sp>
            <p:nvSpPr>
              <p:cNvPr id="43650" name="Freeform 64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651" name="Rectangle 64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652" name="Freeform 64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653" name="Rectangle 64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654" name="Freeform 64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655" name="Freeform 64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656" name="Group 648"/>
            <p:cNvGrpSpPr>
              <a:grpSpLocks/>
            </p:cNvGrpSpPr>
            <p:nvPr/>
          </p:nvGrpSpPr>
          <p:grpSpPr bwMode="auto">
            <a:xfrm>
              <a:off x="2880" y="2391"/>
              <a:ext cx="347" cy="346"/>
              <a:chOff x="2131" y="3370"/>
              <a:chExt cx="347" cy="346"/>
            </a:xfrm>
          </p:grpSpPr>
          <p:sp>
            <p:nvSpPr>
              <p:cNvPr id="43657" name="Freeform 64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658" name="Rectangle 65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659" name="Freeform 65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660" name="Rectangle 65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661" name="Freeform 65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662" name="Freeform 65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663" name="Group 655"/>
            <p:cNvGrpSpPr>
              <a:grpSpLocks/>
            </p:cNvGrpSpPr>
            <p:nvPr/>
          </p:nvGrpSpPr>
          <p:grpSpPr bwMode="auto">
            <a:xfrm>
              <a:off x="2765" y="2506"/>
              <a:ext cx="347" cy="346"/>
              <a:chOff x="2131" y="3370"/>
              <a:chExt cx="347" cy="346"/>
            </a:xfrm>
          </p:grpSpPr>
          <p:sp>
            <p:nvSpPr>
              <p:cNvPr id="43664" name="Freeform 65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665" name="Rectangle 65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666" name="Freeform 65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667" name="Rectangle 65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668" name="Freeform 66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669" name="Freeform 66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670" name="Group 662"/>
            <p:cNvGrpSpPr>
              <a:grpSpLocks/>
            </p:cNvGrpSpPr>
            <p:nvPr/>
          </p:nvGrpSpPr>
          <p:grpSpPr bwMode="auto">
            <a:xfrm>
              <a:off x="2650" y="2621"/>
              <a:ext cx="347" cy="346"/>
              <a:chOff x="2131" y="3370"/>
              <a:chExt cx="347" cy="346"/>
            </a:xfrm>
          </p:grpSpPr>
          <p:sp>
            <p:nvSpPr>
              <p:cNvPr id="43671" name="Freeform 66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672" name="Rectangle 66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673" name="Freeform 66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674" name="Rectangle 66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675" name="Freeform 66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676" name="Freeform 66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677" name="Group 669"/>
            <p:cNvGrpSpPr>
              <a:grpSpLocks/>
            </p:cNvGrpSpPr>
            <p:nvPr/>
          </p:nvGrpSpPr>
          <p:grpSpPr bwMode="auto">
            <a:xfrm>
              <a:off x="2534" y="2736"/>
              <a:ext cx="347" cy="346"/>
              <a:chOff x="2131" y="3370"/>
              <a:chExt cx="347" cy="346"/>
            </a:xfrm>
          </p:grpSpPr>
          <p:sp>
            <p:nvSpPr>
              <p:cNvPr id="43678" name="Freeform 67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679" name="Rectangle 67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680" name="Freeform 67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681" name="Rectangle 67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682" name="Freeform 67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683" name="Freeform 67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684" name="Group 676"/>
            <p:cNvGrpSpPr>
              <a:grpSpLocks/>
            </p:cNvGrpSpPr>
            <p:nvPr/>
          </p:nvGrpSpPr>
          <p:grpSpPr bwMode="auto">
            <a:xfrm>
              <a:off x="3110" y="1930"/>
              <a:ext cx="347" cy="346"/>
              <a:chOff x="2131" y="3370"/>
              <a:chExt cx="347" cy="346"/>
            </a:xfrm>
          </p:grpSpPr>
          <p:sp>
            <p:nvSpPr>
              <p:cNvPr id="43685" name="Freeform 67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686" name="Rectangle 67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687" name="Freeform 67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688" name="Rectangle 68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689" name="Freeform 68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690" name="Freeform 68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691" name="Group 683"/>
            <p:cNvGrpSpPr>
              <a:grpSpLocks/>
            </p:cNvGrpSpPr>
            <p:nvPr/>
          </p:nvGrpSpPr>
          <p:grpSpPr bwMode="auto">
            <a:xfrm>
              <a:off x="2995" y="2045"/>
              <a:ext cx="347" cy="346"/>
              <a:chOff x="2131" y="3370"/>
              <a:chExt cx="347" cy="346"/>
            </a:xfrm>
          </p:grpSpPr>
          <p:sp>
            <p:nvSpPr>
              <p:cNvPr id="43692" name="Freeform 68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693" name="Rectangle 68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694" name="Freeform 68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695" name="Rectangle 68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696" name="Freeform 68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697" name="Freeform 68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698" name="Group 690"/>
            <p:cNvGrpSpPr>
              <a:grpSpLocks/>
            </p:cNvGrpSpPr>
            <p:nvPr/>
          </p:nvGrpSpPr>
          <p:grpSpPr bwMode="auto">
            <a:xfrm>
              <a:off x="2880" y="2161"/>
              <a:ext cx="347" cy="346"/>
              <a:chOff x="2131" y="3370"/>
              <a:chExt cx="347" cy="346"/>
            </a:xfrm>
          </p:grpSpPr>
          <p:sp>
            <p:nvSpPr>
              <p:cNvPr id="43699" name="Freeform 69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700" name="Rectangle 69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701" name="Freeform 69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702" name="Rectangle 69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703" name="Freeform 69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704" name="Freeform 69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705" name="Group 697"/>
            <p:cNvGrpSpPr>
              <a:grpSpLocks/>
            </p:cNvGrpSpPr>
            <p:nvPr/>
          </p:nvGrpSpPr>
          <p:grpSpPr bwMode="auto">
            <a:xfrm>
              <a:off x="2765" y="2276"/>
              <a:ext cx="347" cy="346"/>
              <a:chOff x="2131" y="3370"/>
              <a:chExt cx="347" cy="346"/>
            </a:xfrm>
          </p:grpSpPr>
          <p:sp>
            <p:nvSpPr>
              <p:cNvPr id="43706" name="Freeform 69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707" name="Rectangle 69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708" name="Freeform 70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709" name="Rectangle 70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710" name="Freeform 70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711" name="Freeform 70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712" name="Group 704"/>
            <p:cNvGrpSpPr>
              <a:grpSpLocks/>
            </p:cNvGrpSpPr>
            <p:nvPr/>
          </p:nvGrpSpPr>
          <p:grpSpPr bwMode="auto">
            <a:xfrm>
              <a:off x="2650" y="2391"/>
              <a:ext cx="347" cy="346"/>
              <a:chOff x="2131" y="3370"/>
              <a:chExt cx="347" cy="346"/>
            </a:xfrm>
          </p:grpSpPr>
          <p:sp>
            <p:nvSpPr>
              <p:cNvPr id="43713" name="Freeform 70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714" name="Rectangle 70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715" name="Freeform 70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716" name="Rectangle 70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717" name="Freeform 70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718" name="Freeform 71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719" name="Group 711"/>
            <p:cNvGrpSpPr>
              <a:grpSpLocks/>
            </p:cNvGrpSpPr>
            <p:nvPr/>
          </p:nvGrpSpPr>
          <p:grpSpPr bwMode="auto">
            <a:xfrm>
              <a:off x="2534" y="2506"/>
              <a:ext cx="347" cy="346"/>
              <a:chOff x="2131" y="3370"/>
              <a:chExt cx="347" cy="346"/>
            </a:xfrm>
          </p:grpSpPr>
          <p:sp>
            <p:nvSpPr>
              <p:cNvPr id="43720" name="Freeform 71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721" name="Rectangle 71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722" name="Freeform 71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723" name="Rectangle 71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724" name="Freeform 71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725" name="Freeform 71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726" name="Group 718"/>
            <p:cNvGrpSpPr>
              <a:grpSpLocks/>
            </p:cNvGrpSpPr>
            <p:nvPr/>
          </p:nvGrpSpPr>
          <p:grpSpPr bwMode="auto">
            <a:xfrm>
              <a:off x="3110" y="1699"/>
              <a:ext cx="347" cy="346"/>
              <a:chOff x="2131" y="3370"/>
              <a:chExt cx="347" cy="346"/>
            </a:xfrm>
          </p:grpSpPr>
          <p:sp>
            <p:nvSpPr>
              <p:cNvPr id="43727" name="Freeform 71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728" name="Rectangle 72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729" name="Freeform 72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730" name="Rectangle 72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731" name="Freeform 72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732" name="Freeform 72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733" name="Group 725"/>
            <p:cNvGrpSpPr>
              <a:grpSpLocks/>
            </p:cNvGrpSpPr>
            <p:nvPr/>
          </p:nvGrpSpPr>
          <p:grpSpPr bwMode="auto">
            <a:xfrm>
              <a:off x="2995" y="1814"/>
              <a:ext cx="347" cy="346"/>
              <a:chOff x="2131" y="3370"/>
              <a:chExt cx="347" cy="346"/>
            </a:xfrm>
          </p:grpSpPr>
          <p:sp>
            <p:nvSpPr>
              <p:cNvPr id="43734" name="Freeform 72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735" name="Rectangle 72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736" name="Freeform 72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737" name="Rectangle 72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738" name="Freeform 73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739" name="Freeform 73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740" name="Group 732"/>
            <p:cNvGrpSpPr>
              <a:grpSpLocks/>
            </p:cNvGrpSpPr>
            <p:nvPr/>
          </p:nvGrpSpPr>
          <p:grpSpPr bwMode="auto">
            <a:xfrm>
              <a:off x="2880" y="1930"/>
              <a:ext cx="347" cy="346"/>
              <a:chOff x="2131" y="3370"/>
              <a:chExt cx="347" cy="346"/>
            </a:xfrm>
          </p:grpSpPr>
          <p:sp>
            <p:nvSpPr>
              <p:cNvPr id="43741" name="Freeform 73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742" name="Rectangle 73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743" name="Freeform 73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744" name="Rectangle 73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745" name="Freeform 73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746" name="Freeform 73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747" name="Group 739"/>
            <p:cNvGrpSpPr>
              <a:grpSpLocks/>
            </p:cNvGrpSpPr>
            <p:nvPr/>
          </p:nvGrpSpPr>
          <p:grpSpPr bwMode="auto">
            <a:xfrm>
              <a:off x="2765" y="2045"/>
              <a:ext cx="347" cy="346"/>
              <a:chOff x="2131" y="3370"/>
              <a:chExt cx="347" cy="346"/>
            </a:xfrm>
          </p:grpSpPr>
          <p:sp>
            <p:nvSpPr>
              <p:cNvPr id="43748" name="Freeform 74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749" name="Rectangle 74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750" name="Freeform 74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751" name="Rectangle 74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752" name="Freeform 74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753" name="Freeform 74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754" name="Group 746"/>
            <p:cNvGrpSpPr>
              <a:grpSpLocks/>
            </p:cNvGrpSpPr>
            <p:nvPr/>
          </p:nvGrpSpPr>
          <p:grpSpPr bwMode="auto">
            <a:xfrm>
              <a:off x="2650" y="2160"/>
              <a:ext cx="347" cy="346"/>
              <a:chOff x="2131" y="3370"/>
              <a:chExt cx="347" cy="346"/>
            </a:xfrm>
          </p:grpSpPr>
          <p:sp>
            <p:nvSpPr>
              <p:cNvPr id="43755" name="Freeform 74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756" name="Rectangle 74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757" name="Freeform 74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758" name="Rectangle 75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759" name="Freeform 75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760" name="Freeform 75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761" name="Group 753"/>
            <p:cNvGrpSpPr>
              <a:grpSpLocks/>
            </p:cNvGrpSpPr>
            <p:nvPr/>
          </p:nvGrpSpPr>
          <p:grpSpPr bwMode="auto">
            <a:xfrm>
              <a:off x="2534" y="2275"/>
              <a:ext cx="347" cy="346"/>
              <a:chOff x="2131" y="3370"/>
              <a:chExt cx="347" cy="346"/>
            </a:xfrm>
          </p:grpSpPr>
          <p:sp>
            <p:nvSpPr>
              <p:cNvPr id="43762" name="Freeform 75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763" name="Rectangle 75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764" name="Freeform 75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765" name="Rectangle 75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766" name="Freeform 75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767" name="Freeform 75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768" name="Group 760"/>
            <p:cNvGrpSpPr>
              <a:grpSpLocks/>
            </p:cNvGrpSpPr>
            <p:nvPr/>
          </p:nvGrpSpPr>
          <p:grpSpPr bwMode="auto">
            <a:xfrm>
              <a:off x="3110" y="1469"/>
              <a:ext cx="347" cy="346"/>
              <a:chOff x="2131" y="3370"/>
              <a:chExt cx="347" cy="346"/>
            </a:xfrm>
          </p:grpSpPr>
          <p:sp>
            <p:nvSpPr>
              <p:cNvPr id="43769" name="Freeform 76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770" name="Rectangle 76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771" name="Freeform 76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772" name="Rectangle 76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773" name="Freeform 76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774" name="Freeform 76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775" name="Group 767"/>
            <p:cNvGrpSpPr>
              <a:grpSpLocks/>
            </p:cNvGrpSpPr>
            <p:nvPr/>
          </p:nvGrpSpPr>
          <p:grpSpPr bwMode="auto">
            <a:xfrm>
              <a:off x="2995" y="1584"/>
              <a:ext cx="347" cy="346"/>
              <a:chOff x="2131" y="3370"/>
              <a:chExt cx="347" cy="346"/>
            </a:xfrm>
          </p:grpSpPr>
          <p:sp>
            <p:nvSpPr>
              <p:cNvPr id="43776" name="Freeform 76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777" name="Rectangle 76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778" name="Freeform 77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779" name="Rectangle 77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780" name="Freeform 77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781" name="Freeform 77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782" name="Group 774"/>
            <p:cNvGrpSpPr>
              <a:grpSpLocks/>
            </p:cNvGrpSpPr>
            <p:nvPr/>
          </p:nvGrpSpPr>
          <p:grpSpPr bwMode="auto">
            <a:xfrm>
              <a:off x="2880" y="1700"/>
              <a:ext cx="347" cy="346"/>
              <a:chOff x="2131" y="3370"/>
              <a:chExt cx="347" cy="346"/>
            </a:xfrm>
          </p:grpSpPr>
          <p:sp>
            <p:nvSpPr>
              <p:cNvPr id="43783" name="Freeform 77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784" name="Rectangle 77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785" name="Freeform 77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786" name="Rectangle 77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787" name="Freeform 77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788" name="Freeform 78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789" name="Group 781"/>
            <p:cNvGrpSpPr>
              <a:grpSpLocks/>
            </p:cNvGrpSpPr>
            <p:nvPr/>
          </p:nvGrpSpPr>
          <p:grpSpPr bwMode="auto">
            <a:xfrm>
              <a:off x="2765" y="1815"/>
              <a:ext cx="347" cy="346"/>
              <a:chOff x="2131" y="3370"/>
              <a:chExt cx="347" cy="346"/>
            </a:xfrm>
          </p:grpSpPr>
          <p:sp>
            <p:nvSpPr>
              <p:cNvPr id="43790" name="Freeform 78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791" name="Rectangle 78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792" name="Freeform 78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793" name="Rectangle 78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794" name="Freeform 78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795" name="Freeform 78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796" name="Group 788"/>
            <p:cNvGrpSpPr>
              <a:grpSpLocks/>
            </p:cNvGrpSpPr>
            <p:nvPr/>
          </p:nvGrpSpPr>
          <p:grpSpPr bwMode="auto">
            <a:xfrm>
              <a:off x="2650" y="1930"/>
              <a:ext cx="347" cy="346"/>
              <a:chOff x="2131" y="3370"/>
              <a:chExt cx="347" cy="346"/>
            </a:xfrm>
          </p:grpSpPr>
          <p:sp>
            <p:nvSpPr>
              <p:cNvPr id="43797" name="Freeform 78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798" name="Rectangle 79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799" name="Freeform 79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800" name="Rectangle 79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801" name="Freeform 79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802" name="Freeform 79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803" name="Group 795"/>
            <p:cNvGrpSpPr>
              <a:grpSpLocks/>
            </p:cNvGrpSpPr>
            <p:nvPr/>
          </p:nvGrpSpPr>
          <p:grpSpPr bwMode="auto">
            <a:xfrm>
              <a:off x="2534" y="2045"/>
              <a:ext cx="347" cy="346"/>
              <a:chOff x="2131" y="3370"/>
              <a:chExt cx="347" cy="346"/>
            </a:xfrm>
          </p:grpSpPr>
          <p:sp>
            <p:nvSpPr>
              <p:cNvPr id="43804" name="Freeform 79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805" name="Rectangle 79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806" name="Freeform 79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807" name="Rectangle 79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808" name="Freeform 80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809" name="Freeform 80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810" name="Group 802"/>
            <p:cNvGrpSpPr>
              <a:grpSpLocks/>
            </p:cNvGrpSpPr>
            <p:nvPr/>
          </p:nvGrpSpPr>
          <p:grpSpPr bwMode="auto">
            <a:xfrm>
              <a:off x="3110" y="1238"/>
              <a:ext cx="347" cy="346"/>
              <a:chOff x="2131" y="3370"/>
              <a:chExt cx="347" cy="346"/>
            </a:xfrm>
          </p:grpSpPr>
          <p:sp>
            <p:nvSpPr>
              <p:cNvPr id="43811" name="Freeform 80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812" name="Rectangle 80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813" name="Freeform 80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814" name="Rectangle 80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815" name="Freeform 80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816" name="Freeform 80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817" name="Group 809"/>
            <p:cNvGrpSpPr>
              <a:grpSpLocks/>
            </p:cNvGrpSpPr>
            <p:nvPr/>
          </p:nvGrpSpPr>
          <p:grpSpPr bwMode="auto">
            <a:xfrm>
              <a:off x="2995" y="1353"/>
              <a:ext cx="347" cy="346"/>
              <a:chOff x="2131" y="3370"/>
              <a:chExt cx="347" cy="346"/>
            </a:xfrm>
          </p:grpSpPr>
          <p:sp>
            <p:nvSpPr>
              <p:cNvPr id="43818" name="Freeform 81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819" name="Rectangle 81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820" name="Freeform 81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821" name="Rectangle 81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822" name="Freeform 81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823" name="Freeform 81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824" name="Group 816"/>
            <p:cNvGrpSpPr>
              <a:grpSpLocks/>
            </p:cNvGrpSpPr>
            <p:nvPr/>
          </p:nvGrpSpPr>
          <p:grpSpPr bwMode="auto">
            <a:xfrm>
              <a:off x="2880" y="1469"/>
              <a:ext cx="347" cy="346"/>
              <a:chOff x="2131" y="3370"/>
              <a:chExt cx="347" cy="346"/>
            </a:xfrm>
          </p:grpSpPr>
          <p:sp>
            <p:nvSpPr>
              <p:cNvPr id="43825" name="Freeform 81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826" name="Rectangle 81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827" name="Freeform 81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828" name="Rectangle 82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829" name="Freeform 82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830" name="Freeform 82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831" name="Group 823"/>
            <p:cNvGrpSpPr>
              <a:grpSpLocks/>
            </p:cNvGrpSpPr>
            <p:nvPr/>
          </p:nvGrpSpPr>
          <p:grpSpPr bwMode="auto">
            <a:xfrm>
              <a:off x="2765" y="1584"/>
              <a:ext cx="347" cy="346"/>
              <a:chOff x="2131" y="3370"/>
              <a:chExt cx="347" cy="346"/>
            </a:xfrm>
          </p:grpSpPr>
          <p:sp>
            <p:nvSpPr>
              <p:cNvPr id="43832" name="Freeform 82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833" name="Rectangle 82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834" name="Freeform 82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835" name="Rectangle 82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836" name="Freeform 82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837" name="Freeform 82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838" name="Group 830"/>
            <p:cNvGrpSpPr>
              <a:grpSpLocks/>
            </p:cNvGrpSpPr>
            <p:nvPr/>
          </p:nvGrpSpPr>
          <p:grpSpPr bwMode="auto">
            <a:xfrm>
              <a:off x="2650" y="1699"/>
              <a:ext cx="347" cy="346"/>
              <a:chOff x="2131" y="3370"/>
              <a:chExt cx="347" cy="346"/>
            </a:xfrm>
          </p:grpSpPr>
          <p:sp>
            <p:nvSpPr>
              <p:cNvPr id="43839" name="Freeform 83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840" name="Rectangle 83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841" name="Freeform 83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842" name="Rectangle 83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843" name="Freeform 83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844" name="Freeform 83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845" name="Group 837"/>
            <p:cNvGrpSpPr>
              <a:grpSpLocks/>
            </p:cNvGrpSpPr>
            <p:nvPr/>
          </p:nvGrpSpPr>
          <p:grpSpPr bwMode="auto">
            <a:xfrm>
              <a:off x="2534" y="1814"/>
              <a:ext cx="347" cy="346"/>
              <a:chOff x="2131" y="3370"/>
              <a:chExt cx="347" cy="346"/>
            </a:xfrm>
          </p:grpSpPr>
          <p:sp>
            <p:nvSpPr>
              <p:cNvPr id="43846" name="Freeform 83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847" name="Rectangle 83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848" name="Freeform 84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849" name="Rectangle 84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850" name="Freeform 84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851" name="Freeform 84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852" name="Group 844"/>
            <p:cNvGrpSpPr>
              <a:grpSpLocks/>
            </p:cNvGrpSpPr>
            <p:nvPr/>
          </p:nvGrpSpPr>
          <p:grpSpPr bwMode="auto">
            <a:xfrm>
              <a:off x="3110" y="1008"/>
              <a:ext cx="347" cy="346"/>
              <a:chOff x="2131" y="3370"/>
              <a:chExt cx="347" cy="346"/>
            </a:xfrm>
          </p:grpSpPr>
          <p:sp>
            <p:nvSpPr>
              <p:cNvPr id="43853" name="Freeform 84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854" name="Rectangle 84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855" name="Freeform 84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856" name="Rectangle 84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857" name="Freeform 84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858" name="Freeform 85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859" name="Group 851"/>
            <p:cNvGrpSpPr>
              <a:grpSpLocks/>
            </p:cNvGrpSpPr>
            <p:nvPr/>
          </p:nvGrpSpPr>
          <p:grpSpPr bwMode="auto">
            <a:xfrm>
              <a:off x="2995" y="1123"/>
              <a:ext cx="347" cy="346"/>
              <a:chOff x="2131" y="3370"/>
              <a:chExt cx="347" cy="346"/>
            </a:xfrm>
          </p:grpSpPr>
          <p:sp>
            <p:nvSpPr>
              <p:cNvPr id="43860" name="Freeform 85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861" name="Rectangle 85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862" name="Freeform 85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863" name="Rectangle 85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864" name="Freeform 85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865" name="Freeform 85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866" name="Group 858"/>
            <p:cNvGrpSpPr>
              <a:grpSpLocks/>
            </p:cNvGrpSpPr>
            <p:nvPr/>
          </p:nvGrpSpPr>
          <p:grpSpPr bwMode="auto">
            <a:xfrm>
              <a:off x="2880" y="1239"/>
              <a:ext cx="347" cy="346"/>
              <a:chOff x="2131" y="3370"/>
              <a:chExt cx="347" cy="346"/>
            </a:xfrm>
          </p:grpSpPr>
          <p:sp>
            <p:nvSpPr>
              <p:cNvPr id="43867" name="Freeform 85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868" name="Rectangle 86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869" name="Freeform 86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870" name="Rectangle 86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871" name="Freeform 86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872" name="Freeform 86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873" name="Group 865"/>
            <p:cNvGrpSpPr>
              <a:grpSpLocks/>
            </p:cNvGrpSpPr>
            <p:nvPr/>
          </p:nvGrpSpPr>
          <p:grpSpPr bwMode="auto">
            <a:xfrm>
              <a:off x="2765" y="1354"/>
              <a:ext cx="347" cy="346"/>
              <a:chOff x="2131" y="3370"/>
              <a:chExt cx="347" cy="346"/>
            </a:xfrm>
          </p:grpSpPr>
          <p:sp>
            <p:nvSpPr>
              <p:cNvPr id="43874" name="Freeform 86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875" name="Rectangle 86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876" name="Freeform 86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877" name="Rectangle 86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878" name="Freeform 87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879" name="Freeform 87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880" name="Group 872"/>
            <p:cNvGrpSpPr>
              <a:grpSpLocks/>
            </p:cNvGrpSpPr>
            <p:nvPr/>
          </p:nvGrpSpPr>
          <p:grpSpPr bwMode="auto">
            <a:xfrm>
              <a:off x="2650" y="1469"/>
              <a:ext cx="347" cy="346"/>
              <a:chOff x="2131" y="3370"/>
              <a:chExt cx="347" cy="346"/>
            </a:xfrm>
          </p:grpSpPr>
          <p:sp>
            <p:nvSpPr>
              <p:cNvPr id="43881" name="Freeform 87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882" name="Rectangle 87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883" name="Freeform 87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884" name="Rectangle 87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885" name="Freeform 87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886" name="Freeform 87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887" name="Group 879"/>
            <p:cNvGrpSpPr>
              <a:grpSpLocks/>
            </p:cNvGrpSpPr>
            <p:nvPr/>
          </p:nvGrpSpPr>
          <p:grpSpPr bwMode="auto">
            <a:xfrm>
              <a:off x="2534" y="1584"/>
              <a:ext cx="347" cy="346"/>
              <a:chOff x="2131" y="3370"/>
              <a:chExt cx="347" cy="346"/>
            </a:xfrm>
          </p:grpSpPr>
          <p:sp>
            <p:nvSpPr>
              <p:cNvPr id="43888" name="Freeform 88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889" name="Rectangle 88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890" name="Freeform 88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891" name="Rectangle 88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892" name="Freeform 88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893" name="Freeform 88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894" name="Group 886"/>
            <p:cNvGrpSpPr>
              <a:grpSpLocks/>
            </p:cNvGrpSpPr>
            <p:nvPr/>
          </p:nvGrpSpPr>
          <p:grpSpPr bwMode="auto">
            <a:xfrm>
              <a:off x="3110" y="778"/>
              <a:ext cx="347" cy="346"/>
              <a:chOff x="2131" y="3370"/>
              <a:chExt cx="347" cy="346"/>
            </a:xfrm>
          </p:grpSpPr>
          <p:sp>
            <p:nvSpPr>
              <p:cNvPr id="43895" name="Freeform 88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896" name="Rectangle 88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897" name="Freeform 88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898" name="Rectangle 89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899" name="Freeform 89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900" name="Freeform 89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901" name="Group 893"/>
            <p:cNvGrpSpPr>
              <a:grpSpLocks/>
            </p:cNvGrpSpPr>
            <p:nvPr/>
          </p:nvGrpSpPr>
          <p:grpSpPr bwMode="auto">
            <a:xfrm>
              <a:off x="2995" y="893"/>
              <a:ext cx="347" cy="346"/>
              <a:chOff x="2131" y="3370"/>
              <a:chExt cx="347" cy="346"/>
            </a:xfrm>
          </p:grpSpPr>
          <p:sp>
            <p:nvSpPr>
              <p:cNvPr id="43902" name="Freeform 89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903" name="Rectangle 89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904" name="Freeform 89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905" name="Rectangle 89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906" name="Freeform 89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907" name="Freeform 89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908" name="Group 900"/>
            <p:cNvGrpSpPr>
              <a:grpSpLocks/>
            </p:cNvGrpSpPr>
            <p:nvPr/>
          </p:nvGrpSpPr>
          <p:grpSpPr bwMode="auto">
            <a:xfrm>
              <a:off x="2880" y="1009"/>
              <a:ext cx="347" cy="346"/>
              <a:chOff x="2131" y="3370"/>
              <a:chExt cx="347" cy="346"/>
            </a:xfrm>
          </p:grpSpPr>
          <p:sp>
            <p:nvSpPr>
              <p:cNvPr id="43909" name="Freeform 90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910" name="Rectangle 90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911" name="Freeform 90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912" name="Rectangle 90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913" name="Freeform 90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914" name="Freeform 90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915" name="Group 907"/>
            <p:cNvGrpSpPr>
              <a:grpSpLocks/>
            </p:cNvGrpSpPr>
            <p:nvPr/>
          </p:nvGrpSpPr>
          <p:grpSpPr bwMode="auto">
            <a:xfrm>
              <a:off x="2765" y="1124"/>
              <a:ext cx="347" cy="346"/>
              <a:chOff x="2131" y="3370"/>
              <a:chExt cx="347" cy="346"/>
            </a:xfrm>
          </p:grpSpPr>
          <p:sp>
            <p:nvSpPr>
              <p:cNvPr id="43916" name="Freeform 90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917" name="Rectangle 90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918" name="Freeform 91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919" name="Rectangle 91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920" name="Freeform 91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921" name="Freeform 91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922" name="Group 914"/>
            <p:cNvGrpSpPr>
              <a:grpSpLocks/>
            </p:cNvGrpSpPr>
            <p:nvPr/>
          </p:nvGrpSpPr>
          <p:grpSpPr bwMode="auto">
            <a:xfrm>
              <a:off x="2650" y="1239"/>
              <a:ext cx="347" cy="346"/>
              <a:chOff x="2131" y="3370"/>
              <a:chExt cx="347" cy="346"/>
            </a:xfrm>
          </p:grpSpPr>
          <p:sp>
            <p:nvSpPr>
              <p:cNvPr id="43923" name="Freeform 91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924" name="Rectangle 91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925" name="Freeform 91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926" name="Rectangle 91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927" name="Freeform 91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928" name="Freeform 92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929" name="Group 921"/>
            <p:cNvGrpSpPr>
              <a:grpSpLocks/>
            </p:cNvGrpSpPr>
            <p:nvPr/>
          </p:nvGrpSpPr>
          <p:grpSpPr bwMode="auto">
            <a:xfrm>
              <a:off x="2534" y="1354"/>
              <a:ext cx="347" cy="346"/>
              <a:chOff x="2131" y="3370"/>
              <a:chExt cx="347" cy="346"/>
            </a:xfrm>
          </p:grpSpPr>
          <p:sp>
            <p:nvSpPr>
              <p:cNvPr id="43930" name="Freeform 92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931" name="Rectangle 92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932" name="Freeform 92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933" name="Rectangle 92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934" name="Freeform 92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935" name="Freeform 92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936" name="Group 928"/>
            <p:cNvGrpSpPr>
              <a:grpSpLocks/>
            </p:cNvGrpSpPr>
            <p:nvPr/>
          </p:nvGrpSpPr>
          <p:grpSpPr bwMode="auto">
            <a:xfrm>
              <a:off x="3110" y="547"/>
              <a:ext cx="347" cy="346"/>
              <a:chOff x="2131" y="3370"/>
              <a:chExt cx="347" cy="346"/>
            </a:xfrm>
          </p:grpSpPr>
          <p:sp>
            <p:nvSpPr>
              <p:cNvPr id="43937" name="Freeform 92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938" name="Rectangle 93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939" name="Freeform 93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940" name="Rectangle 93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941" name="Freeform 93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942" name="Freeform 93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943" name="Group 935"/>
            <p:cNvGrpSpPr>
              <a:grpSpLocks/>
            </p:cNvGrpSpPr>
            <p:nvPr/>
          </p:nvGrpSpPr>
          <p:grpSpPr bwMode="auto">
            <a:xfrm>
              <a:off x="2995" y="662"/>
              <a:ext cx="347" cy="346"/>
              <a:chOff x="2131" y="3370"/>
              <a:chExt cx="347" cy="346"/>
            </a:xfrm>
          </p:grpSpPr>
          <p:sp>
            <p:nvSpPr>
              <p:cNvPr id="43944" name="Freeform 93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945" name="Rectangle 93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946" name="Freeform 93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947" name="Rectangle 93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948" name="Freeform 94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949" name="Freeform 94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950" name="Group 942"/>
            <p:cNvGrpSpPr>
              <a:grpSpLocks/>
            </p:cNvGrpSpPr>
            <p:nvPr/>
          </p:nvGrpSpPr>
          <p:grpSpPr bwMode="auto">
            <a:xfrm>
              <a:off x="2880" y="778"/>
              <a:ext cx="347" cy="346"/>
              <a:chOff x="2131" y="3370"/>
              <a:chExt cx="347" cy="346"/>
            </a:xfrm>
          </p:grpSpPr>
          <p:sp>
            <p:nvSpPr>
              <p:cNvPr id="43951" name="Freeform 94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952" name="Rectangle 94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953" name="Freeform 94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954" name="Rectangle 94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955" name="Freeform 94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956" name="Freeform 94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957" name="Group 949"/>
            <p:cNvGrpSpPr>
              <a:grpSpLocks/>
            </p:cNvGrpSpPr>
            <p:nvPr/>
          </p:nvGrpSpPr>
          <p:grpSpPr bwMode="auto">
            <a:xfrm>
              <a:off x="2765" y="893"/>
              <a:ext cx="347" cy="346"/>
              <a:chOff x="2131" y="3370"/>
              <a:chExt cx="347" cy="346"/>
            </a:xfrm>
          </p:grpSpPr>
          <p:sp>
            <p:nvSpPr>
              <p:cNvPr id="43958" name="Freeform 95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959" name="Rectangle 95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960" name="Freeform 95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961" name="Rectangle 95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962" name="Freeform 95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963" name="Freeform 95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964" name="Group 956"/>
            <p:cNvGrpSpPr>
              <a:grpSpLocks/>
            </p:cNvGrpSpPr>
            <p:nvPr/>
          </p:nvGrpSpPr>
          <p:grpSpPr bwMode="auto">
            <a:xfrm>
              <a:off x="2650" y="1008"/>
              <a:ext cx="347" cy="346"/>
              <a:chOff x="2131" y="3370"/>
              <a:chExt cx="347" cy="346"/>
            </a:xfrm>
          </p:grpSpPr>
          <p:sp>
            <p:nvSpPr>
              <p:cNvPr id="43965" name="Freeform 95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966" name="Rectangle 95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967" name="Freeform 95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968" name="Rectangle 96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969" name="Freeform 96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970" name="Freeform 96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971" name="Group 963"/>
            <p:cNvGrpSpPr>
              <a:grpSpLocks/>
            </p:cNvGrpSpPr>
            <p:nvPr/>
          </p:nvGrpSpPr>
          <p:grpSpPr bwMode="auto">
            <a:xfrm>
              <a:off x="2534" y="1123"/>
              <a:ext cx="347" cy="346"/>
              <a:chOff x="2131" y="3370"/>
              <a:chExt cx="347" cy="346"/>
            </a:xfrm>
          </p:grpSpPr>
          <p:sp>
            <p:nvSpPr>
              <p:cNvPr id="43972" name="Freeform 96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973" name="Rectangle 96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974" name="Freeform 96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975" name="Rectangle 96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976" name="Freeform 96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977" name="Freeform 96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978" name="Group 970"/>
            <p:cNvGrpSpPr>
              <a:grpSpLocks/>
            </p:cNvGrpSpPr>
            <p:nvPr/>
          </p:nvGrpSpPr>
          <p:grpSpPr bwMode="auto">
            <a:xfrm>
              <a:off x="3110" y="317"/>
              <a:ext cx="347" cy="346"/>
              <a:chOff x="2131" y="3370"/>
              <a:chExt cx="347" cy="346"/>
            </a:xfrm>
          </p:grpSpPr>
          <p:sp>
            <p:nvSpPr>
              <p:cNvPr id="43979" name="Freeform 97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980" name="Rectangle 97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981" name="Freeform 97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982" name="Rectangle 97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983" name="Freeform 97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984" name="Freeform 97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985" name="Group 977"/>
            <p:cNvGrpSpPr>
              <a:grpSpLocks/>
            </p:cNvGrpSpPr>
            <p:nvPr/>
          </p:nvGrpSpPr>
          <p:grpSpPr bwMode="auto">
            <a:xfrm>
              <a:off x="2995" y="432"/>
              <a:ext cx="347" cy="346"/>
              <a:chOff x="2131" y="3370"/>
              <a:chExt cx="347" cy="346"/>
            </a:xfrm>
          </p:grpSpPr>
          <p:sp>
            <p:nvSpPr>
              <p:cNvPr id="43986" name="Freeform 97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987" name="Rectangle 97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988" name="Freeform 98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989" name="Rectangle 98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990" name="Freeform 98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991" name="Freeform 98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992" name="Group 984"/>
            <p:cNvGrpSpPr>
              <a:grpSpLocks/>
            </p:cNvGrpSpPr>
            <p:nvPr/>
          </p:nvGrpSpPr>
          <p:grpSpPr bwMode="auto">
            <a:xfrm>
              <a:off x="2880" y="548"/>
              <a:ext cx="347" cy="346"/>
              <a:chOff x="2131" y="3370"/>
              <a:chExt cx="347" cy="346"/>
            </a:xfrm>
          </p:grpSpPr>
          <p:sp>
            <p:nvSpPr>
              <p:cNvPr id="43993" name="Freeform 98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994" name="Rectangle 98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995" name="Freeform 98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996" name="Rectangle 98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3997" name="Freeform 98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3998" name="Freeform 99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3999" name="Group 991"/>
            <p:cNvGrpSpPr>
              <a:grpSpLocks/>
            </p:cNvGrpSpPr>
            <p:nvPr/>
          </p:nvGrpSpPr>
          <p:grpSpPr bwMode="auto">
            <a:xfrm>
              <a:off x="2765" y="663"/>
              <a:ext cx="347" cy="346"/>
              <a:chOff x="2131" y="3370"/>
              <a:chExt cx="347" cy="346"/>
            </a:xfrm>
          </p:grpSpPr>
          <p:sp>
            <p:nvSpPr>
              <p:cNvPr id="44000" name="Freeform 99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001" name="Rectangle 99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002" name="Freeform 99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003" name="Rectangle 99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004" name="Freeform 99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005" name="Freeform 99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006" name="Group 998"/>
            <p:cNvGrpSpPr>
              <a:grpSpLocks/>
            </p:cNvGrpSpPr>
            <p:nvPr/>
          </p:nvGrpSpPr>
          <p:grpSpPr bwMode="auto">
            <a:xfrm>
              <a:off x="2650" y="778"/>
              <a:ext cx="347" cy="346"/>
              <a:chOff x="2131" y="3370"/>
              <a:chExt cx="347" cy="346"/>
            </a:xfrm>
          </p:grpSpPr>
          <p:sp>
            <p:nvSpPr>
              <p:cNvPr id="44007" name="Freeform 99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008" name="Rectangle 100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009" name="Freeform 100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010" name="Rectangle 100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011" name="Freeform 100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012" name="Freeform 100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013" name="Group 1005"/>
            <p:cNvGrpSpPr>
              <a:grpSpLocks/>
            </p:cNvGrpSpPr>
            <p:nvPr/>
          </p:nvGrpSpPr>
          <p:grpSpPr bwMode="auto">
            <a:xfrm>
              <a:off x="2534" y="893"/>
              <a:ext cx="347" cy="346"/>
              <a:chOff x="2131" y="3370"/>
              <a:chExt cx="347" cy="346"/>
            </a:xfrm>
          </p:grpSpPr>
          <p:sp>
            <p:nvSpPr>
              <p:cNvPr id="44014" name="Freeform 100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015" name="Rectangle 100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016" name="Freeform 100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017" name="Rectangle 100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018" name="Freeform 101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019" name="Freeform 101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grpSp>
        <p:nvGrpSpPr>
          <p:cNvPr id="44020" name="Group 1012"/>
          <p:cNvGrpSpPr>
            <a:grpSpLocks/>
          </p:cNvGrpSpPr>
          <p:nvPr/>
        </p:nvGrpSpPr>
        <p:grpSpPr bwMode="auto">
          <a:xfrm>
            <a:off x="4386263" y="503238"/>
            <a:ext cx="1465262" cy="5486400"/>
            <a:chOff x="2534" y="317"/>
            <a:chExt cx="923" cy="3456"/>
          </a:xfrm>
        </p:grpSpPr>
        <p:grpSp>
          <p:nvGrpSpPr>
            <p:cNvPr id="44021" name="Group 1013"/>
            <p:cNvGrpSpPr>
              <a:grpSpLocks/>
            </p:cNvGrpSpPr>
            <p:nvPr/>
          </p:nvGrpSpPr>
          <p:grpSpPr bwMode="auto">
            <a:xfrm>
              <a:off x="3110" y="2851"/>
              <a:ext cx="347" cy="346"/>
              <a:chOff x="2131" y="3370"/>
              <a:chExt cx="347" cy="346"/>
            </a:xfrm>
          </p:grpSpPr>
          <p:sp>
            <p:nvSpPr>
              <p:cNvPr id="44022" name="Freeform 101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023" name="Rectangle 101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024" name="Freeform 101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025" name="Rectangle 101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026" name="Freeform 101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027" name="Freeform 101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028" name="Group 1020"/>
            <p:cNvGrpSpPr>
              <a:grpSpLocks/>
            </p:cNvGrpSpPr>
            <p:nvPr/>
          </p:nvGrpSpPr>
          <p:grpSpPr bwMode="auto">
            <a:xfrm>
              <a:off x="2995" y="2966"/>
              <a:ext cx="347" cy="346"/>
              <a:chOff x="2131" y="3370"/>
              <a:chExt cx="347" cy="346"/>
            </a:xfrm>
          </p:grpSpPr>
          <p:sp>
            <p:nvSpPr>
              <p:cNvPr id="44029" name="Freeform 102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030" name="Rectangle 102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031" name="Freeform 102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032" name="Rectangle 102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033" name="Freeform 102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034" name="Freeform 102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035" name="Group 1027"/>
            <p:cNvGrpSpPr>
              <a:grpSpLocks/>
            </p:cNvGrpSpPr>
            <p:nvPr/>
          </p:nvGrpSpPr>
          <p:grpSpPr bwMode="auto">
            <a:xfrm>
              <a:off x="2880" y="3082"/>
              <a:ext cx="347" cy="346"/>
              <a:chOff x="2131" y="3370"/>
              <a:chExt cx="347" cy="346"/>
            </a:xfrm>
          </p:grpSpPr>
          <p:sp>
            <p:nvSpPr>
              <p:cNvPr id="44036" name="Freeform 102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037" name="Rectangle 102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038" name="Freeform 103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039" name="Rectangle 103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040" name="Freeform 103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041" name="Freeform 103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042" name="Group 1034"/>
            <p:cNvGrpSpPr>
              <a:grpSpLocks/>
            </p:cNvGrpSpPr>
            <p:nvPr/>
          </p:nvGrpSpPr>
          <p:grpSpPr bwMode="auto">
            <a:xfrm>
              <a:off x="2765" y="3197"/>
              <a:ext cx="347" cy="346"/>
              <a:chOff x="2131" y="3370"/>
              <a:chExt cx="347" cy="346"/>
            </a:xfrm>
          </p:grpSpPr>
          <p:sp>
            <p:nvSpPr>
              <p:cNvPr id="44043" name="Freeform 103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044" name="Rectangle 103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045" name="Freeform 103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046" name="Rectangle 103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047" name="Freeform 103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048" name="Freeform 104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049" name="Group 1041"/>
            <p:cNvGrpSpPr>
              <a:grpSpLocks/>
            </p:cNvGrpSpPr>
            <p:nvPr/>
          </p:nvGrpSpPr>
          <p:grpSpPr bwMode="auto">
            <a:xfrm>
              <a:off x="2650" y="3312"/>
              <a:ext cx="347" cy="346"/>
              <a:chOff x="2131" y="3370"/>
              <a:chExt cx="347" cy="346"/>
            </a:xfrm>
          </p:grpSpPr>
          <p:sp>
            <p:nvSpPr>
              <p:cNvPr id="44050" name="Freeform 104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051" name="Rectangle 104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052" name="Freeform 104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053" name="Rectangle 104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054" name="Freeform 104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055" name="Freeform 104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056" name="Group 1048"/>
            <p:cNvGrpSpPr>
              <a:grpSpLocks/>
            </p:cNvGrpSpPr>
            <p:nvPr/>
          </p:nvGrpSpPr>
          <p:grpSpPr bwMode="auto">
            <a:xfrm>
              <a:off x="2534" y="3427"/>
              <a:ext cx="347" cy="346"/>
              <a:chOff x="2131" y="3370"/>
              <a:chExt cx="347" cy="346"/>
            </a:xfrm>
          </p:grpSpPr>
          <p:sp>
            <p:nvSpPr>
              <p:cNvPr id="44057" name="Freeform 104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058" name="Rectangle 105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059" name="Freeform 105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060" name="Rectangle 105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061" name="Freeform 105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062" name="Freeform 105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063" name="Group 1055"/>
            <p:cNvGrpSpPr>
              <a:grpSpLocks/>
            </p:cNvGrpSpPr>
            <p:nvPr/>
          </p:nvGrpSpPr>
          <p:grpSpPr bwMode="auto">
            <a:xfrm>
              <a:off x="3110" y="2621"/>
              <a:ext cx="347" cy="346"/>
              <a:chOff x="2131" y="3370"/>
              <a:chExt cx="347" cy="346"/>
            </a:xfrm>
          </p:grpSpPr>
          <p:sp>
            <p:nvSpPr>
              <p:cNvPr id="44064" name="Freeform 105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065" name="Rectangle 105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066" name="Freeform 105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067" name="Rectangle 105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068" name="Freeform 106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069" name="Freeform 106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070" name="Group 1062"/>
            <p:cNvGrpSpPr>
              <a:grpSpLocks/>
            </p:cNvGrpSpPr>
            <p:nvPr/>
          </p:nvGrpSpPr>
          <p:grpSpPr bwMode="auto">
            <a:xfrm>
              <a:off x="2995" y="2736"/>
              <a:ext cx="347" cy="346"/>
              <a:chOff x="2131" y="3370"/>
              <a:chExt cx="347" cy="346"/>
            </a:xfrm>
          </p:grpSpPr>
          <p:sp>
            <p:nvSpPr>
              <p:cNvPr id="44071" name="Freeform 106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072" name="Rectangle 106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073" name="Freeform 106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074" name="Rectangle 106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075" name="Freeform 106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076" name="Freeform 106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077" name="Group 1069"/>
            <p:cNvGrpSpPr>
              <a:grpSpLocks/>
            </p:cNvGrpSpPr>
            <p:nvPr/>
          </p:nvGrpSpPr>
          <p:grpSpPr bwMode="auto">
            <a:xfrm>
              <a:off x="2880" y="2852"/>
              <a:ext cx="347" cy="346"/>
              <a:chOff x="2131" y="3370"/>
              <a:chExt cx="347" cy="346"/>
            </a:xfrm>
          </p:grpSpPr>
          <p:sp>
            <p:nvSpPr>
              <p:cNvPr id="44078" name="Freeform 107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079" name="Rectangle 107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080" name="Freeform 107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081" name="Rectangle 107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082" name="Freeform 107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083" name="Freeform 107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084" name="Group 1076"/>
            <p:cNvGrpSpPr>
              <a:grpSpLocks/>
            </p:cNvGrpSpPr>
            <p:nvPr/>
          </p:nvGrpSpPr>
          <p:grpSpPr bwMode="auto">
            <a:xfrm>
              <a:off x="2765" y="2967"/>
              <a:ext cx="347" cy="346"/>
              <a:chOff x="2131" y="3370"/>
              <a:chExt cx="347" cy="346"/>
            </a:xfrm>
          </p:grpSpPr>
          <p:sp>
            <p:nvSpPr>
              <p:cNvPr id="44085" name="Freeform 107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086" name="Rectangle 107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087" name="Freeform 107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088" name="Rectangle 108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089" name="Freeform 108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090" name="Freeform 108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091" name="Group 1083"/>
            <p:cNvGrpSpPr>
              <a:grpSpLocks/>
            </p:cNvGrpSpPr>
            <p:nvPr/>
          </p:nvGrpSpPr>
          <p:grpSpPr bwMode="auto">
            <a:xfrm>
              <a:off x="2650" y="3082"/>
              <a:ext cx="347" cy="346"/>
              <a:chOff x="2131" y="3370"/>
              <a:chExt cx="347" cy="346"/>
            </a:xfrm>
          </p:grpSpPr>
          <p:sp>
            <p:nvSpPr>
              <p:cNvPr id="44092" name="Freeform 108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093" name="Rectangle 108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094" name="Freeform 108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095" name="Rectangle 108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096" name="Freeform 108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097" name="Freeform 108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098" name="Group 1090"/>
            <p:cNvGrpSpPr>
              <a:grpSpLocks/>
            </p:cNvGrpSpPr>
            <p:nvPr/>
          </p:nvGrpSpPr>
          <p:grpSpPr bwMode="auto">
            <a:xfrm>
              <a:off x="2534" y="3197"/>
              <a:ext cx="347" cy="346"/>
              <a:chOff x="2131" y="3370"/>
              <a:chExt cx="347" cy="346"/>
            </a:xfrm>
          </p:grpSpPr>
          <p:sp>
            <p:nvSpPr>
              <p:cNvPr id="44099" name="Freeform 109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100" name="Rectangle 109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101" name="Freeform 109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102" name="Rectangle 109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103" name="Freeform 109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104" name="Freeform 109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105" name="Group 1097"/>
            <p:cNvGrpSpPr>
              <a:grpSpLocks/>
            </p:cNvGrpSpPr>
            <p:nvPr/>
          </p:nvGrpSpPr>
          <p:grpSpPr bwMode="auto">
            <a:xfrm>
              <a:off x="3110" y="2390"/>
              <a:ext cx="347" cy="346"/>
              <a:chOff x="2131" y="3370"/>
              <a:chExt cx="347" cy="346"/>
            </a:xfrm>
          </p:grpSpPr>
          <p:sp>
            <p:nvSpPr>
              <p:cNvPr id="44106" name="Freeform 109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107" name="Rectangle 109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108" name="Freeform 110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109" name="Rectangle 110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110" name="Freeform 110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111" name="Freeform 110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112" name="Group 1104"/>
            <p:cNvGrpSpPr>
              <a:grpSpLocks/>
            </p:cNvGrpSpPr>
            <p:nvPr/>
          </p:nvGrpSpPr>
          <p:grpSpPr bwMode="auto">
            <a:xfrm>
              <a:off x="2995" y="2505"/>
              <a:ext cx="347" cy="346"/>
              <a:chOff x="2131" y="3370"/>
              <a:chExt cx="347" cy="346"/>
            </a:xfrm>
          </p:grpSpPr>
          <p:sp>
            <p:nvSpPr>
              <p:cNvPr id="44113" name="Freeform 110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114" name="Rectangle 110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115" name="Freeform 110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116" name="Rectangle 110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117" name="Freeform 110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118" name="Freeform 111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119" name="Group 1111"/>
            <p:cNvGrpSpPr>
              <a:grpSpLocks/>
            </p:cNvGrpSpPr>
            <p:nvPr/>
          </p:nvGrpSpPr>
          <p:grpSpPr bwMode="auto">
            <a:xfrm>
              <a:off x="2880" y="2621"/>
              <a:ext cx="347" cy="346"/>
              <a:chOff x="2131" y="3370"/>
              <a:chExt cx="347" cy="346"/>
            </a:xfrm>
          </p:grpSpPr>
          <p:sp>
            <p:nvSpPr>
              <p:cNvPr id="44120" name="Freeform 111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121" name="Rectangle 111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122" name="Freeform 111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123" name="Rectangle 111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124" name="Freeform 111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125" name="Freeform 111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126" name="Group 1118"/>
            <p:cNvGrpSpPr>
              <a:grpSpLocks/>
            </p:cNvGrpSpPr>
            <p:nvPr/>
          </p:nvGrpSpPr>
          <p:grpSpPr bwMode="auto">
            <a:xfrm>
              <a:off x="2765" y="2736"/>
              <a:ext cx="347" cy="346"/>
              <a:chOff x="2131" y="3370"/>
              <a:chExt cx="347" cy="346"/>
            </a:xfrm>
          </p:grpSpPr>
          <p:sp>
            <p:nvSpPr>
              <p:cNvPr id="44127" name="Freeform 111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128" name="Rectangle 112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129" name="Freeform 112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130" name="Rectangle 112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131" name="Freeform 112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132" name="Freeform 112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133" name="Group 1125"/>
            <p:cNvGrpSpPr>
              <a:grpSpLocks/>
            </p:cNvGrpSpPr>
            <p:nvPr/>
          </p:nvGrpSpPr>
          <p:grpSpPr bwMode="auto">
            <a:xfrm>
              <a:off x="2650" y="2851"/>
              <a:ext cx="347" cy="346"/>
              <a:chOff x="2131" y="3370"/>
              <a:chExt cx="347" cy="346"/>
            </a:xfrm>
          </p:grpSpPr>
          <p:sp>
            <p:nvSpPr>
              <p:cNvPr id="44134" name="Freeform 112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135" name="Rectangle 112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136" name="Freeform 112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137" name="Rectangle 112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138" name="Freeform 113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139" name="Freeform 113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140" name="Group 1132"/>
            <p:cNvGrpSpPr>
              <a:grpSpLocks/>
            </p:cNvGrpSpPr>
            <p:nvPr/>
          </p:nvGrpSpPr>
          <p:grpSpPr bwMode="auto">
            <a:xfrm>
              <a:off x="2534" y="2966"/>
              <a:ext cx="347" cy="346"/>
              <a:chOff x="2131" y="3370"/>
              <a:chExt cx="347" cy="346"/>
            </a:xfrm>
          </p:grpSpPr>
          <p:sp>
            <p:nvSpPr>
              <p:cNvPr id="44141" name="Freeform 113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142" name="Rectangle 113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143" name="Freeform 113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144" name="Rectangle 113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145" name="Freeform 113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146" name="Freeform 113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147" name="Group 1139"/>
            <p:cNvGrpSpPr>
              <a:grpSpLocks/>
            </p:cNvGrpSpPr>
            <p:nvPr/>
          </p:nvGrpSpPr>
          <p:grpSpPr bwMode="auto">
            <a:xfrm>
              <a:off x="3110" y="2160"/>
              <a:ext cx="347" cy="346"/>
              <a:chOff x="2131" y="3370"/>
              <a:chExt cx="347" cy="346"/>
            </a:xfrm>
          </p:grpSpPr>
          <p:sp>
            <p:nvSpPr>
              <p:cNvPr id="44148" name="Freeform 114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149" name="Rectangle 114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150" name="Freeform 114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151" name="Rectangle 114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152" name="Freeform 114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153" name="Freeform 114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154" name="Group 1146"/>
            <p:cNvGrpSpPr>
              <a:grpSpLocks/>
            </p:cNvGrpSpPr>
            <p:nvPr/>
          </p:nvGrpSpPr>
          <p:grpSpPr bwMode="auto">
            <a:xfrm>
              <a:off x="2995" y="2275"/>
              <a:ext cx="347" cy="346"/>
              <a:chOff x="2131" y="3370"/>
              <a:chExt cx="347" cy="346"/>
            </a:xfrm>
          </p:grpSpPr>
          <p:sp>
            <p:nvSpPr>
              <p:cNvPr id="44155" name="Freeform 114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156" name="Rectangle 114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157" name="Freeform 114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158" name="Rectangle 115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159" name="Freeform 115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160" name="Freeform 115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161" name="Group 1153"/>
            <p:cNvGrpSpPr>
              <a:grpSpLocks/>
            </p:cNvGrpSpPr>
            <p:nvPr/>
          </p:nvGrpSpPr>
          <p:grpSpPr bwMode="auto">
            <a:xfrm>
              <a:off x="2880" y="2391"/>
              <a:ext cx="347" cy="346"/>
              <a:chOff x="2131" y="3370"/>
              <a:chExt cx="347" cy="346"/>
            </a:xfrm>
          </p:grpSpPr>
          <p:sp>
            <p:nvSpPr>
              <p:cNvPr id="44162" name="Freeform 115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163" name="Rectangle 115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164" name="Freeform 115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165" name="Rectangle 115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166" name="Freeform 115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167" name="Freeform 115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168" name="Group 1160"/>
            <p:cNvGrpSpPr>
              <a:grpSpLocks/>
            </p:cNvGrpSpPr>
            <p:nvPr/>
          </p:nvGrpSpPr>
          <p:grpSpPr bwMode="auto">
            <a:xfrm>
              <a:off x="2765" y="2506"/>
              <a:ext cx="347" cy="346"/>
              <a:chOff x="2131" y="3370"/>
              <a:chExt cx="347" cy="346"/>
            </a:xfrm>
          </p:grpSpPr>
          <p:sp>
            <p:nvSpPr>
              <p:cNvPr id="44169" name="Freeform 116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170" name="Rectangle 116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171" name="Freeform 116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172" name="Rectangle 116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173" name="Freeform 116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174" name="Freeform 116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175" name="Group 1167"/>
            <p:cNvGrpSpPr>
              <a:grpSpLocks/>
            </p:cNvGrpSpPr>
            <p:nvPr/>
          </p:nvGrpSpPr>
          <p:grpSpPr bwMode="auto">
            <a:xfrm>
              <a:off x="2650" y="2621"/>
              <a:ext cx="347" cy="346"/>
              <a:chOff x="2131" y="3370"/>
              <a:chExt cx="347" cy="346"/>
            </a:xfrm>
          </p:grpSpPr>
          <p:sp>
            <p:nvSpPr>
              <p:cNvPr id="44176" name="Freeform 116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177" name="Rectangle 116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178" name="Freeform 117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179" name="Rectangle 117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180" name="Freeform 117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181" name="Freeform 117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182" name="Group 1174"/>
            <p:cNvGrpSpPr>
              <a:grpSpLocks/>
            </p:cNvGrpSpPr>
            <p:nvPr/>
          </p:nvGrpSpPr>
          <p:grpSpPr bwMode="auto">
            <a:xfrm>
              <a:off x="2534" y="2736"/>
              <a:ext cx="347" cy="346"/>
              <a:chOff x="2131" y="3370"/>
              <a:chExt cx="347" cy="346"/>
            </a:xfrm>
          </p:grpSpPr>
          <p:sp>
            <p:nvSpPr>
              <p:cNvPr id="44183" name="Freeform 117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184" name="Rectangle 117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185" name="Freeform 117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186" name="Rectangle 117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187" name="Freeform 117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188" name="Freeform 118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189" name="Group 1181"/>
            <p:cNvGrpSpPr>
              <a:grpSpLocks/>
            </p:cNvGrpSpPr>
            <p:nvPr/>
          </p:nvGrpSpPr>
          <p:grpSpPr bwMode="auto">
            <a:xfrm>
              <a:off x="3110" y="1930"/>
              <a:ext cx="347" cy="346"/>
              <a:chOff x="2131" y="3370"/>
              <a:chExt cx="347" cy="346"/>
            </a:xfrm>
          </p:grpSpPr>
          <p:sp>
            <p:nvSpPr>
              <p:cNvPr id="44190" name="Freeform 118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191" name="Rectangle 118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192" name="Freeform 118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193" name="Rectangle 118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194" name="Freeform 118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195" name="Freeform 118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196" name="Group 1188"/>
            <p:cNvGrpSpPr>
              <a:grpSpLocks/>
            </p:cNvGrpSpPr>
            <p:nvPr/>
          </p:nvGrpSpPr>
          <p:grpSpPr bwMode="auto">
            <a:xfrm>
              <a:off x="2995" y="2045"/>
              <a:ext cx="347" cy="346"/>
              <a:chOff x="2131" y="3370"/>
              <a:chExt cx="347" cy="346"/>
            </a:xfrm>
          </p:grpSpPr>
          <p:sp>
            <p:nvSpPr>
              <p:cNvPr id="44197" name="Freeform 118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198" name="Rectangle 119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199" name="Freeform 119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200" name="Rectangle 119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201" name="Freeform 119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202" name="Freeform 119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203" name="Group 1195"/>
            <p:cNvGrpSpPr>
              <a:grpSpLocks/>
            </p:cNvGrpSpPr>
            <p:nvPr/>
          </p:nvGrpSpPr>
          <p:grpSpPr bwMode="auto">
            <a:xfrm>
              <a:off x="2880" y="2161"/>
              <a:ext cx="347" cy="346"/>
              <a:chOff x="2131" y="3370"/>
              <a:chExt cx="347" cy="346"/>
            </a:xfrm>
          </p:grpSpPr>
          <p:sp>
            <p:nvSpPr>
              <p:cNvPr id="44204" name="Freeform 119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205" name="Rectangle 119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206" name="Freeform 119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207" name="Rectangle 119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208" name="Freeform 120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209" name="Freeform 120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210" name="Group 1202"/>
            <p:cNvGrpSpPr>
              <a:grpSpLocks/>
            </p:cNvGrpSpPr>
            <p:nvPr/>
          </p:nvGrpSpPr>
          <p:grpSpPr bwMode="auto">
            <a:xfrm>
              <a:off x="2765" y="2276"/>
              <a:ext cx="347" cy="346"/>
              <a:chOff x="2131" y="3370"/>
              <a:chExt cx="347" cy="346"/>
            </a:xfrm>
          </p:grpSpPr>
          <p:sp>
            <p:nvSpPr>
              <p:cNvPr id="44211" name="Freeform 120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212" name="Rectangle 120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213" name="Freeform 120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214" name="Rectangle 120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215" name="Freeform 120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216" name="Freeform 120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217" name="Group 1209"/>
            <p:cNvGrpSpPr>
              <a:grpSpLocks/>
            </p:cNvGrpSpPr>
            <p:nvPr/>
          </p:nvGrpSpPr>
          <p:grpSpPr bwMode="auto">
            <a:xfrm>
              <a:off x="2650" y="2391"/>
              <a:ext cx="347" cy="346"/>
              <a:chOff x="2131" y="3370"/>
              <a:chExt cx="347" cy="346"/>
            </a:xfrm>
          </p:grpSpPr>
          <p:sp>
            <p:nvSpPr>
              <p:cNvPr id="44218" name="Freeform 121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219" name="Rectangle 121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220" name="Freeform 121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221" name="Rectangle 121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222" name="Freeform 121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223" name="Freeform 121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224" name="Group 1216"/>
            <p:cNvGrpSpPr>
              <a:grpSpLocks/>
            </p:cNvGrpSpPr>
            <p:nvPr/>
          </p:nvGrpSpPr>
          <p:grpSpPr bwMode="auto">
            <a:xfrm>
              <a:off x="2534" y="2506"/>
              <a:ext cx="347" cy="346"/>
              <a:chOff x="2131" y="3370"/>
              <a:chExt cx="347" cy="346"/>
            </a:xfrm>
          </p:grpSpPr>
          <p:sp>
            <p:nvSpPr>
              <p:cNvPr id="44225" name="Freeform 121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226" name="Rectangle 121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227" name="Freeform 121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228" name="Rectangle 122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229" name="Freeform 122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230" name="Freeform 122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231" name="Group 1223"/>
            <p:cNvGrpSpPr>
              <a:grpSpLocks/>
            </p:cNvGrpSpPr>
            <p:nvPr/>
          </p:nvGrpSpPr>
          <p:grpSpPr bwMode="auto">
            <a:xfrm>
              <a:off x="3110" y="1699"/>
              <a:ext cx="347" cy="346"/>
              <a:chOff x="2131" y="3370"/>
              <a:chExt cx="347" cy="346"/>
            </a:xfrm>
          </p:grpSpPr>
          <p:sp>
            <p:nvSpPr>
              <p:cNvPr id="44232" name="Freeform 122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233" name="Rectangle 122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234" name="Freeform 122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235" name="Rectangle 122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236" name="Freeform 122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237" name="Freeform 122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238" name="Group 1230"/>
            <p:cNvGrpSpPr>
              <a:grpSpLocks/>
            </p:cNvGrpSpPr>
            <p:nvPr/>
          </p:nvGrpSpPr>
          <p:grpSpPr bwMode="auto">
            <a:xfrm>
              <a:off x="2995" y="1814"/>
              <a:ext cx="347" cy="346"/>
              <a:chOff x="2131" y="3370"/>
              <a:chExt cx="347" cy="346"/>
            </a:xfrm>
          </p:grpSpPr>
          <p:sp>
            <p:nvSpPr>
              <p:cNvPr id="44239" name="Freeform 123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240" name="Rectangle 123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241" name="Freeform 123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242" name="Rectangle 123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243" name="Freeform 123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244" name="Freeform 123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245" name="Group 1237"/>
            <p:cNvGrpSpPr>
              <a:grpSpLocks/>
            </p:cNvGrpSpPr>
            <p:nvPr/>
          </p:nvGrpSpPr>
          <p:grpSpPr bwMode="auto">
            <a:xfrm>
              <a:off x="2880" y="1930"/>
              <a:ext cx="347" cy="346"/>
              <a:chOff x="2131" y="3370"/>
              <a:chExt cx="347" cy="346"/>
            </a:xfrm>
          </p:grpSpPr>
          <p:sp>
            <p:nvSpPr>
              <p:cNvPr id="44246" name="Freeform 123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247" name="Rectangle 123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248" name="Freeform 124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249" name="Rectangle 124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250" name="Freeform 124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251" name="Freeform 124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252" name="Group 1244"/>
            <p:cNvGrpSpPr>
              <a:grpSpLocks/>
            </p:cNvGrpSpPr>
            <p:nvPr/>
          </p:nvGrpSpPr>
          <p:grpSpPr bwMode="auto">
            <a:xfrm>
              <a:off x="2765" y="2045"/>
              <a:ext cx="347" cy="346"/>
              <a:chOff x="2131" y="3370"/>
              <a:chExt cx="347" cy="346"/>
            </a:xfrm>
          </p:grpSpPr>
          <p:sp>
            <p:nvSpPr>
              <p:cNvPr id="44253" name="Freeform 124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254" name="Rectangle 124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255" name="Freeform 124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256" name="Rectangle 124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257" name="Freeform 124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258" name="Freeform 125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259" name="Group 1251"/>
            <p:cNvGrpSpPr>
              <a:grpSpLocks/>
            </p:cNvGrpSpPr>
            <p:nvPr/>
          </p:nvGrpSpPr>
          <p:grpSpPr bwMode="auto">
            <a:xfrm>
              <a:off x="2650" y="2160"/>
              <a:ext cx="347" cy="346"/>
              <a:chOff x="2131" y="3370"/>
              <a:chExt cx="347" cy="346"/>
            </a:xfrm>
          </p:grpSpPr>
          <p:sp>
            <p:nvSpPr>
              <p:cNvPr id="44260" name="Freeform 125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261" name="Rectangle 125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262" name="Freeform 125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263" name="Rectangle 125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264" name="Freeform 125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265" name="Freeform 125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266" name="Group 1258"/>
            <p:cNvGrpSpPr>
              <a:grpSpLocks/>
            </p:cNvGrpSpPr>
            <p:nvPr/>
          </p:nvGrpSpPr>
          <p:grpSpPr bwMode="auto">
            <a:xfrm>
              <a:off x="2534" y="2275"/>
              <a:ext cx="347" cy="346"/>
              <a:chOff x="2131" y="3370"/>
              <a:chExt cx="347" cy="346"/>
            </a:xfrm>
          </p:grpSpPr>
          <p:sp>
            <p:nvSpPr>
              <p:cNvPr id="44267" name="Freeform 125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268" name="Rectangle 126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269" name="Freeform 126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270" name="Rectangle 126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271" name="Freeform 126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272" name="Freeform 126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273" name="Group 1265"/>
            <p:cNvGrpSpPr>
              <a:grpSpLocks/>
            </p:cNvGrpSpPr>
            <p:nvPr/>
          </p:nvGrpSpPr>
          <p:grpSpPr bwMode="auto">
            <a:xfrm>
              <a:off x="3110" y="1469"/>
              <a:ext cx="347" cy="346"/>
              <a:chOff x="2131" y="3370"/>
              <a:chExt cx="347" cy="346"/>
            </a:xfrm>
          </p:grpSpPr>
          <p:sp>
            <p:nvSpPr>
              <p:cNvPr id="44274" name="Freeform 126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275" name="Rectangle 126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276" name="Freeform 126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277" name="Rectangle 126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278" name="Freeform 127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279" name="Freeform 127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280" name="Group 1272"/>
            <p:cNvGrpSpPr>
              <a:grpSpLocks/>
            </p:cNvGrpSpPr>
            <p:nvPr/>
          </p:nvGrpSpPr>
          <p:grpSpPr bwMode="auto">
            <a:xfrm>
              <a:off x="2995" y="1584"/>
              <a:ext cx="347" cy="346"/>
              <a:chOff x="2131" y="3370"/>
              <a:chExt cx="347" cy="346"/>
            </a:xfrm>
          </p:grpSpPr>
          <p:sp>
            <p:nvSpPr>
              <p:cNvPr id="44281" name="Freeform 127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282" name="Rectangle 127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283" name="Freeform 127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284" name="Rectangle 127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285" name="Freeform 127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286" name="Freeform 127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287" name="Group 1279"/>
            <p:cNvGrpSpPr>
              <a:grpSpLocks/>
            </p:cNvGrpSpPr>
            <p:nvPr/>
          </p:nvGrpSpPr>
          <p:grpSpPr bwMode="auto">
            <a:xfrm>
              <a:off x="2880" y="1700"/>
              <a:ext cx="347" cy="346"/>
              <a:chOff x="2131" y="3370"/>
              <a:chExt cx="347" cy="346"/>
            </a:xfrm>
          </p:grpSpPr>
          <p:sp>
            <p:nvSpPr>
              <p:cNvPr id="44288" name="Freeform 128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289" name="Rectangle 128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290" name="Freeform 128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291" name="Rectangle 128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292" name="Freeform 128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293" name="Freeform 128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294" name="Group 1286"/>
            <p:cNvGrpSpPr>
              <a:grpSpLocks/>
            </p:cNvGrpSpPr>
            <p:nvPr/>
          </p:nvGrpSpPr>
          <p:grpSpPr bwMode="auto">
            <a:xfrm>
              <a:off x="2765" y="1815"/>
              <a:ext cx="347" cy="346"/>
              <a:chOff x="2131" y="3370"/>
              <a:chExt cx="347" cy="346"/>
            </a:xfrm>
          </p:grpSpPr>
          <p:sp>
            <p:nvSpPr>
              <p:cNvPr id="44295" name="Freeform 128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296" name="Rectangle 128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297" name="Freeform 128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298" name="Rectangle 129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299" name="Freeform 129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300" name="Freeform 129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301" name="Group 1293"/>
            <p:cNvGrpSpPr>
              <a:grpSpLocks/>
            </p:cNvGrpSpPr>
            <p:nvPr/>
          </p:nvGrpSpPr>
          <p:grpSpPr bwMode="auto">
            <a:xfrm>
              <a:off x="2650" y="1930"/>
              <a:ext cx="347" cy="346"/>
              <a:chOff x="2131" y="3370"/>
              <a:chExt cx="347" cy="346"/>
            </a:xfrm>
          </p:grpSpPr>
          <p:sp>
            <p:nvSpPr>
              <p:cNvPr id="44302" name="Freeform 129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303" name="Rectangle 129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304" name="Freeform 129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305" name="Rectangle 129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306" name="Freeform 129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307" name="Freeform 129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308" name="Group 1300"/>
            <p:cNvGrpSpPr>
              <a:grpSpLocks/>
            </p:cNvGrpSpPr>
            <p:nvPr/>
          </p:nvGrpSpPr>
          <p:grpSpPr bwMode="auto">
            <a:xfrm>
              <a:off x="2534" y="2045"/>
              <a:ext cx="347" cy="346"/>
              <a:chOff x="2131" y="3370"/>
              <a:chExt cx="347" cy="346"/>
            </a:xfrm>
          </p:grpSpPr>
          <p:sp>
            <p:nvSpPr>
              <p:cNvPr id="44309" name="Freeform 130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310" name="Rectangle 130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311" name="Freeform 130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312" name="Rectangle 130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313" name="Freeform 130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314" name="Freeform 130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315" name="Group 1307"/>
            <p:cNvGrpSpPr>
              <a:grpSpLocks/>
            </p:cNvGrpSpPr>
            <p:nvPr/>
          </p:nvGrpSpPr>
          <p:grpSpPr bwMode="auto">
            <a:xfrm>
              <a:off x="3110" y="1238"/>
              <a:ext cx="347" cy="346"/>
              <a:chOff x="2131" y="3370"/>
              <a:chExt cx="347" cy="346"/>
            </a:xfrm>
          </p:grpSpPr>
          <p:sp>
            <p:nvSpPr>
              <p:cNvPr id="44316" name="Freeform 130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317" name="Rectangle 130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318" name="Freeform 131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319" name="Rectangle 131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320" name="Freeform 131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321" name="Freeform 131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322" name="Group 1314"/>
            <p:cNvGrpSpPr>
              <a:grpSpLocks/>
            </p:cNvGrpSpPr>
            <p:nvPr/>
          </p:nvGrpSpPr>
          <p:grpSpPr bwMode="auto">
            <a:xfrm>
              <a:off x="2995" y="1353"/>
              <a:ext cx="347" cy="346"/>
              <a:chOff x="2131" y="3370"/>
              <a:chExt cx="347" cy="346"/>
            </a:xfrm>
          </p:grpSpPr>
          <p:sp>
            <p:nvSpPr>
              <p:cNvPr id="44323" name="Freeform 131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324" name="Rectangle 131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325" name="Freeform 131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326" name="Rectangle 131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327" name="Freeform 131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328" name="Freeform 132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329" name="Group 1321"/>
            <p:cNvGrpSpPr>
              <a:grpSpLocks/>
            </p:cNvGrpSpPr>
            <p:nvPr/>
          </p:nvGrpSpPr>
          <p:grpSpPr bwMode="auto">
            <a:xfrm>
              <a:off x="2880" y="1469"/>
              <a:ext cx="347" cy="346"/>
              <a:chOff x="2131" y="3370"/>
              <a:chExt cx="347" cy="346"/>
            </a:xfrm>
          </p:grpSpPr>
          <p:sp>
            <p:nvSpPr>
              <p:cNvPr id="44330" name="Freeform 132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331" name="Rectangle 132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332" name="Freeform 132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333" name="Rectangle 132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334" name="Freeform 132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335" name="Freeform 132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336" name="Group 1328"/>
            <p:cNvGrpSpPr>
              <a:grpSpLocks/>
            </p:cNvGrpSpPr>
            <p:nvPr/>
          </p:nvGrpSpPr>
          <p:grpSpPr bwMode="auto">
            <a:xfrm>
              <a:off x="2765" y="1584"/>
              <a:ext cx="347" cy="346"/>
              <a:chOff x="2131" y="3370"/>
              <a:chExt cx="347" cy="346"/>
            </a:xfrm>
          </p:grpSpPr>
          <p:sp>
            <p:nvSpPr>
              <p:cNvPr id="44337" name="Freeform 132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338" name="Rectangle 133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339" name="Freeform 133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340" name="Rectangle 133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341" name="Freeform 133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342" name="Freeform 133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343" name="Group 1335"/>
            <p:cNvGrpSpPr>
              <a:grpSpLocks/>
            </p:cNvGrpSpPr>
            <p:nvPr/>
          </p:nvGrpSpPr>
          <p:grpSpPr bwMode="auto">
            <a:xfrm>
              <a:off x="2650" y="1699"/>
              <a:ext cx="347" cy="346"/>
              <a:chOff x="2131" y="3370"/>
              <a:chExt cx="347" cy="346"/>
            </a:xfrm>
          </p:grpSpPr>
          <p:sp>
            <p:nvSpPr>
              <p:cNvPr id="44344" name="Freeform 133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345" name="Rectangle 133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346" name="Freeform 133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347" name="Rectangle 133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348" name="Freeform 134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349" name="Freeform 134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350" name="Group 1342"/>
            <p:cNvGrpSpPr>
              <a:grpSpLocks/>
            </p:cNvGrpSpPr>
            <p:nvPr/>
          </p:nvGrpSpPr>
          <p:grpSpPr bwMode="auto">
            <a:xfrm>
              <a:off x="2534" y="1814"/>
              <a:ext cx="347" cy="346"/>
              <a:chOff x="2131" y="3370"/>
              <a:chExt cx="347" cy="346"/>
            </a:xfrm>
          </p:grpSpPr>
          <p:sp>
            <p:nvSpPr>
              <p:cNvPr id="44351" name="Freeform 134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352" name="Rectangle 134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353" name="Freeform 134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354" name="Rectangle 134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355" name="Freeform 134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356" name="Freeform 134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357" name="Group 1349"/>
            <p:cNvGrpSpPr>
              <a:grpSpLocks/>
            </p:cNvGrpSpPr>
            <p:nvPr/>
          </p:nvGrpSpPr>
          <p:grpSpPr bwMode="auto">
            <a:xfrm>
              <a:off x="3110" y="1008"/>
              <a:ext cx="347" cy="346"/>
              <a:chOff x="2131" y="3370"/>
              <a:chExt cx="347" cy="346"/>
            </a:xfrm>
          </p:grpSpPr>
          <p:sp>
            <p:nvSpPr>
              <p:cNvPr id="44358" name="Freeform 135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359" name="Rectangle 135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360" name="Freeform 135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361" name="Rectangle 135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362" name="Freeform 135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363" name="Freeform 135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364" name="Group 1356"/>
            <p:cNvGrpSpPr>
              <a:grpSpLocks/>
            </p:cNvGrpSpPr>
            <p:nvPr/>
          </p:nvGrpSpPr>
          <p:grpSpPr bwMode="auto">
            <a:xfrm>
              <a:off x="2995" y="1123"/>
              <a:ext cx="347" cy="346"/>
              <a:chOff x="2131" y="3370"/>
              <a:chExt cx="347" cy="346"/>
            </a:xfrm>
          </p:grpSpPr>
          <p:sp>
            <p:nvSpPr>
              <p:cNvPr id="44365" name="Freeform 135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366" name="Rectangle 135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367" name="Freeform 135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368" name="Rectangle 136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369" name="Freeform 136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370" name="Freeform 136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371" name="Group 1363"/>
            <p:cNvGrpSpPr>
              <a:grpSpLocks/>
            </p:cNvGrpSpPr>
            <p:nvPr/>
          </p:nvGrpSpPr>
          <p:grpSpPr bwMode="auto">
            <a:xfrm>
              <a:off x="2880" y="1239"/>
              <a:ext cx="347" cy="346"/>
              <a:chOff x="2131" y="3370"/>
              <a:chExt cx="347" cy="346"/>
            </a:xfrm>
          </p:grpSpPr>
          <p:sp>
            <p:nvSpPr>
              <p:cNvPr id="44372" name="Freeform 136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373" name="Rectangle 136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374" name="Freeform 136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375" name="Rectangle 136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376" name="Freeform 136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377" name="Freeform 136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378" name="Group 1370"/>
            <p:cNvGrpSpPr>
              <a:grpSpLocks/>
            </p:cNvGrpSpPr>
            <p:nvPr/>
          </p:nvGrpSpPr>
          <p:grpSpPr bwMode="auto">
            <a:xfrm>
              <a:off x="2765" y="1354"/>
              <a:ext cx="347" cy="346"/>
              <a:chOff x="2131" y="3370"/>
              <a:chExt cx="347" cy="346"/>
            </a:xfrm>
          </p:grpSpPr>
          <p:sp>
            <p:nvSpPr>
              <p:cNvPr id="44379" name="Freeform 137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380" name="Rectangle 137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381" name="Freeform 137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382" name="Rectangle 137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383" name="Freeform 137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384" name="Freeform 137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385" name="Group 1377"/>
            <p:cNvGrpSpPr>
              <a:grpSpLocks/>
            </p:cNvGrpSpPr>
            <p:nvPr/>
          </p:nvGrpSpPr>
          <p:grpSpPr bwMode="auto">
            <a:xfrm>
              <a:off x="2650" y="1469"/>
              <a:ext cx="347" cy="346"/>
              <a:chOff x="2131" y="3370"/>
              <a:chExt cx="347" cy="346"/>
            </a:xfrm>
          </p:grpSpPr>
          <p:sp>
            <p:nvSpPr>
              <p:cNvPr id="44386" name="Freeform 137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387" name="Rectangle 137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388" name="Freeform 138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389" name="Rectangle 138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390" name="Freeform 138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391" name="Freeform 138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392" name="Group 1384"/>
            <p:cNvGrpSpPr>
              <a:grpSpLocks/>
            </p:cNvGrpSpPr>
            <p:nvPr/>
          </p:nvGrpSpPr>
          <p:grpSpPr bwMode="auto">
            <a:xfrm>
              <a:off x="2534" y="1584"/>
              <a:ext cx="347" cy="346"/>
              <a:chOff x="2131" y="3370"/>
              <a:chExt cx="347" cy="346"/>
            </a:xfrm>
          </p:grpSpPr>
          <p:sp>
            <p:nvSpPr>
              <p:cNvPr id="44393" name="Freeform 138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394" name="Rectangle 138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395" name="Freeform 138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396" name="Rectangle 138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397" name="Freeform 138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398" name="Freeform 139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399" name="Group 1391"/>
            <p:cNvGrpSpPr>
              <a:grpSpLocks/>
            </p:cNvGrpSpPr>
            <p:nvPr/>
          </p:nvGrpSpPr>
          <p:grpSpPr bwMode="auto">
            <a:xfrm>
              <a:off x="3110" y="778"/>
              <a:ext cx="347" cy="346"/>
              <a:chOff x="2131" y="3370"/>
              <a:chExt cx="347" cy="346"/>
            </a:xfrm>
          </p:grpSpPr>
          <p:sp>
            <p:nvSpPr>
              <p:cNvPr id="44400" name="Freeform 139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401" name="Rectangle 139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402" name="Freeform 139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403" name="Rectangle 139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404" name="Freeform 139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405" name="Freeform 139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406" name="Group 1398"/>
            <p:cNvGrpSpPr>
              <a:grpSpLocks/>
            </p:cNvGrpSpPr>
            <p:nvPr/>
          </p:nvGrpSpPr>
          <p:grpSpPr bwMode="auto">
            <a:xfrm>
              <a:off x="2995" y="893"/>
              <a:ext cx="347" cy="346"/>
              <a:chOff x="2131" y="3370"/>
              <a:chExt cx="347" cy="346"/>
            </a:xfrm>
          </p:grpSpPr>
          <p:sp>
            <p:nvSpPr>
              <p:cNvPr id="44407" name="Freeform 139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408" name="Rectangle 140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409" name="Freeform 140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410" name="Rectangle 140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411" name="Freeform 140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412" name="Freeform 140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413" name="Group 1405"/>
            <p:cNvGrpSpPr>
              <a:grpSpLocks/>
            </p:cNvGrpSpPr>
            <p:nvPr/>
          </p:nvGrpSpPr>
          <p:grpSpPr bwMode="auto">
            <a:xfrm>
              <a:off x="2880" y="1009"/>
              <a:ext cx="347" cy="346"/>
              <a:chOff x="2131" y="3370"/>
              <a:chExt cx="347" cy="346"/>
            </a:xfrm>
          </p:grpSpPr>
          <p:sp>
            <p:nvSpPr>
              <p:cNvPr id="44414" name="Freeform 140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415" name="Rectangle 140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416" name="Freeform 140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417" name="Rectangle 140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418" name="Freeform 141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419" name="Freeform 141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420" name="Group 1412"/>
            <p:cNvGrpSpPr>
              <a:grpSpLocks/>
            </p:cNvGrpSpPr>
            <p:nvPr/>
          </p:nvGrpSpPr>
          <p:grpSpPr bwMode="auto">
            <a:xfrm>
              <a:off x="2765" y="1124"/>
              <a:ext cx="347" cy="346"/>
              <a:chOff x="2131" y="3370"/>
              <a:chExt cx="347" cy="346"/>
            </a:xfrm>
          </p:grpSpPr>
          <p:sp>
            <p:nvSpPr>
              <p:cNvPr id="44421" name="Freeform 141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422" name="Rectangle 141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423" name="Freeform 141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424" name="Rectangle 141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425" name="Freeform 141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426" name="Freeform 141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427" name="Group 1419"/>
            <p:cNvGrpSpPr>
              <a:grpSpLocks/>
            </p:cNvGrpSpPr>
            <p:nvPr/>
          </p:nvGrpSpPr>
          <p:grpSpPr bwMode="auto">
            <a:xfrm>
              <a:off x="2650" y="1239"/>
              <a:ext cx="347" cy="346"/>
              <a:chOff x="2131" y="3370"/>
              <a:chExt cx="347" cy="346"/>
            </a:xfrm>
          </p:grpSpPr>
          <p:sp>
            <p:nvSpPr>
              <p:cNvPr id="44428" name="Freeform 142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429" name="Rectangle 142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430" name="Freeform 142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431" name="Rectangle 142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432" name="Freeform 142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433" name="Freeform 142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434" name="Group 1426"/>
            <p:cNvGrpSpPr>
              <a:grpSpLocks/>
            </p:cNvGrpSpPr>
            <p:nvPr/>
          </p:nvGrpSpPr>
          <p:grpSpPr bwMode="auto">
            <a:xfrm>
              <a:off x="2534" y="1354"/>
              <a:ext cx="347" cy="346"/>
              <a:chOff x="2131" y="3370"/>
              <a:chExt cx="347" cy="346"/>
            </a:xfrm>
          </p:grpSpPr>
          <p:sp>
            <p:nvSpPr>
              <p:cNvPr id="44435" name="Freeform 142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436" name="Rectangle 142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437" name="Freeform 142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438" name="Rectangle 143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439" name="Freeform 143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440" name="Freeform 143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441" name="Group 1433"/>
            <p:cNvGrpSpPr>
              <a:grpSpLocks/>
            </p:cNvGrpSpPr>
            <p:nvPr/>
          </p:nvGrpSpPr>
          <p:grpSpPr bwMode="auto">
            <a:xfrm>
              <a:off x="3110" y="547"/>
              <a:ext cx="347" cy="346"/>
              <a:chOff x="2131" y="3370"/>
              <a:chExt cx="347" cy="346"/>
            </a:xfrm>
          </p:grpSpPr>
          <p:sp>
            <p:nvSpPr>
              <p:cNvPr id="44442" name="Freeform 143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443" name="Rectangle 143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444" name="Freeform 143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445" name="Rectangle 143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446" name="Freeform 143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447" name="Freeform 143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448" name="Group 1440"/>
            <p:cNvGrpSpPr>
              <a:grpSpLocks/>
            </p:cNvGrpSpPr>
            <p:nvPr/>
          </p:nvGrpSpPr>
          <p:grpSpPr bwMode="auto">
            <a:xfrm>
              <a:off x="2995" y="662"/>
              <a:ext cx="347" cy="346"/>
              <a:chOff x="2131" y="3370"/>
              <a:chExt cx="347" cy="346"/>
            </a:xfrm>
          </p:grpSpPr>
          <p:sp>
            <p:nvSpPr>
              <p:cNvPr id="44449" name="Freeform 144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450" name="Rectangle 144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451" name="Freeform 144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452" name="Rectangle 144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453" name="Freeform 144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454" name="Freeform 144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455" name="Group 1447"/>
            <p:cNvGrpSpPr>
              <a:grpSpLocks/>
            </p:cNvGrpSpPr>
            <p:nvPr/>
          </p:nvGrpSpPr>
          <p:grpSpPr bwMode="auto">
            <a:xfrm>
              <a:off x="2880" y="778"/>
              <a:ext cx="347" cy="346"/>
              <a:chOff x="2131" y="3370"/>
              <a:chExt cx="347" cy="346"/>
            </a:xfrm>
          </p:grpSpPr>
          <p:sp>
            <p:nvSpPr>
              <p:cNvPr id="44456" name="Freeform 144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457" name="Rectangle 144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458" name="Freeform 145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459" name="Rectangle 145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460" name="Freeform 145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461" name="Freeform 145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462" name="Group 1454"/>
            <p:cNvGrpSpPr>
              <a:grpSpLocks/>
            </p:cNvGrpSpPr>
            <p:nvPr/>
          </p:nvGrpSpPr>
          <p:grpSpPr bwMode="auto">
            <a:xfrm>
              <a:off x="2765" y="893"/>
              <a:ext cx="347" cy="346"/>
              <a:chOff x="2131" y="3370"/>
              <a:chExt cx="347" cy="346"/>
            </a:xfrm>
          </p:grpSpPr>
          <p:sp>
            <p:nvSpPr>
              <p:cNvPr id="44463" name="Freeform 145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464" name="Rectangle 145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465" name="Freeform 145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466" name="Rectangle 145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467" name="Freeform 145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468" name="Freeform 146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469" name="Group 1461"/>
            <p:cNvGrpSpPr>
              <a:grpSpLocks/>
            </p:cNvGrpSpPr>
            <p:nvPr/>
          </p:nvGrpSpPr>
          <p:grpSpPr bwMode="auto">
            <a:xfrm>
              <a:off x="2650" y="1008"/>
              <a:ext cx="347" cy="346"/>
              <a:chOff x="2131" y="3370"/>
              <a:chExt cx="347" cy="346"/>
            </a:xfrm>
          </p:grpSpPr>
          <p:sp>
            <p:nvSpPr>
              <p:cNvPr id="44470" name="Freeform 146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471" name="Rectangle 146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472" name="Freeform 146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473" name="Rectangle 146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474" name="Freeform 146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475" name="Freeform 146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476" name="Group 1468"/>
            <p:cNvGrpSpPr>
              <a:grpSpLocks/>
            </p:cNvGrpSpPr>
            <p:nvPr/>
          </p:nvGrpSpPr>
          <p:grpSpPr bwMode="auto">
            <a:xfrm>
              <a:off x="2534" y="1123"/>
              <a:ext cx="347" cy="346"/>
              <a:chOff x="2131" y="3370"/>
              <a:chExt cx="347" cy="346"/>
            </a:xfrm>
          </p:grpSpPr>
          <p:sp>
            <p:nvSpPr>
              <p:cNvPr id="44477" name="Freeform 146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478" name="Rectangle 147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479" name="Freeform 147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480" name="Rectangle 147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481" name="Freeform 147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482" name="Freeform 147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483" name="Group 1475"/>
            <p:cNvGrpSpPr>
              <a:grpSpLocks/>
            </p:cNvGrpSpPr>
            <p:nvPr/>
          </p:nvGrpSpPr>
          <p:grpSpPr bwMode="auto">
            <a:xfrm>
              <a:off x="3110" y="317"/>
              <a:ext cx="347" cy="346"/>
              <a:chOff x="2131" y="3370"/>
              <a:chExt cx="347" cy="346"/>
            </a:xfrm>
          </p:grpSpPr>
          <p:sp>
            <p:nvSpPr>
              <p:cNvPr id="44484" name="Freeform 147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485" name="Rectangle 147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486" name="Freeform 147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487" name="Rectangle 147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488" name="Freeform 148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489" name="Freeform 148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490" name="Group 1482"/>
            <p:cNvGrpSpPr>
              <a:grpSpLocks/>
            </p:cNvGrpSpPr>
            <p:nvPr/>
          </p:nvGrpSpPr>
          <p:grpSpPr bwMode="auto">
            <a:xfrm>
              <a:off x="2995" y="432"/>
              <a:ext cx="347" cy="346"/>
              <a:chOff x="2131" y="3370"/>
              <a:chExt cx="347" cy="346"/>
            </a:xfrm>
          </p:grpSpPr>
          <p:sp>
            <p:nvSpPr>
              <p:cNvPr id="44491" name="Freeform 148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492" name="Rectangle 148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493" name="Freeform 148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494" name="Rectangle 148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495" name="Freeform 148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496" name="Freeform 148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497" name="Group 1489"/>
            <p:cNvGrpSpPr>
              <a:grpSpLocks/>
            </p:cNvGrpSpPr>
            <p:nvPr/>
          </p:nvGrpSpPr>
          <p:grpSpPr bwMode="auto">
            <a:xfrm>
              <a:off x="2880" y="548"/>
              <a:ext cx="347" cy="346"/>
              <a:chOff x="2131" y="3370"/>
              <a:chExt cx="347" cy="346"/>
            </a:xfrm>
          </p:grpSpPr>
          <p:sp>
            <p:nvSpPr>
              <p:cNvPr id="44498" name="Freeform 149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499" name="Rectangle 149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500" name="Freeform 149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501" name="Rectangle 149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502" name="Freeform 149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503" name="Freeform 149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504" name="Group 1496"/>
            <p:cNvGrpSpPr>
              <a:grpSpLocks/>
            </p:cNvGrpSpPr>
            <p:nvPr/>
          </p:nvGrpSpPr>
          <p:grpSpPr bwMode="auto">
            <a:xfrm>
              <a:off x="2765" y="663"/>
              <a:ext cx="347" cy="346"/>
              <a:chOff x="2131" y="3370"/>
              <a:chExt cx="347" cy="346"/>
            </a:xfrm>
          </p:grpSpPr>
          <p:sp>
            <p:nvSpPr>
              <p:cNvPr id="44505" name="Freeform 149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506" name="Rectangle 149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507" name="Freeform 149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508" name="Rectangle 150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509" name="Freeform 150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510" name="Freeform 150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511" name="Group 1503"/>
            <p:cNvGrpSpPr>
              <a:grpSpLocks/>
            </p:cNvGrpSpPr>
            <p:nvPr/>
          </p:nvGrpSpPr>
          <p:grpSpPr bwMode="auto">
            <a:xfrm>
              <a:off x="2650" y="778"/>
              <a:ext cx="347" cy="346"/>
              <a:chOff x="2131" y="3370"/>
              <a:chExt cx="347" cy="346"/>
            </a:xfrm>
          </p:grpSpPr>
          <p:sp>
            <p:nvSpPr>
              <p:cNvPr id="44512" name="Freeform 150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513" name="Rectangle 150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514" name="Freeform 150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515" name="Rectangle 150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516" name="Freeform 150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517" name="Freeform 150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518" name="Group 1510"/>
            <p:cNvGrpSpPr>
              <a:grpSpLocks/>
            </p:cNvGrpSpPr>
            <p:nvPr/>
          </p:nvGrpSpPr>
          <p:grpSpPr bwMode="auto">
            <a:xfrm>
              <a:off x="2534" y="893"/>
              <a:ext cx="347" cy="346"/>
              <a:chOff x="2131" y="3370"/>
              <a:chExt cx="347" cy="346"/>
            </a:xfrm>
          </p:grpSpPr>
          <p:sp>
            <p:nvSpPr>
              <p:cNvPr id="44519" name="Freeform 151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520" name="Rectangle 151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521" name="Freeform 151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522" name="Rectangle 151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523" name="Freeform 151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524" name="Freeform 151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grpSp>
        <p:nvGrpSpPr>
          <p:cNvPr id="44574" name="Group 1566"/>
          <p:cNvGrpSpPr>
            <a:grpSpLocks/>
          </p:cNvGrpSpPr>
          <p:nvPr/>
        </p:nvGrpSpPr>
        <p:grpSpPr bwMode="auto">
          <a:xfrm>
            <a:off x="3657600" y="5257800"/>
            <a:ext cx="1463675" cy="731838"/>
            <a:chOff x="2304" y="3082"/>
            <a:chExt cx="922" cy="461"/>
          </a:xfrm>
        </p:grpSpPr>
        <p:grpSp>
          <p:nvGrpSpPr>
            <p:cNvPr id="44532" name="Group 1524"/>
            <p:cNvGrpSpPr>
              <a:grpSpLocks/>
            </p:cNvGrpSpPr>
            <p:nvPr/>
          </p:nvGrpSpPr>
          <p:grpSpPr bwMode="auto">
            <a:xfrm>
              <a:off x="2419" y="3082"/>
              <a:ext cx="347" cy="346"/>
              <a:chOff x="2131" y="3370"/>
              <a:chExt cx="347" cy="346"/>
            </a:xfrm>
          </p:grpSpPr>
          <p:sp>
            <p:nvSpPr>
              <p:cNvPr id="44533" name="Freeform 152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534" name="Rectangle 1526"/>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535" name="Freeform 152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536" name="Rectangle 1528"/>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537" name="Freeform 152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538" name="Freeform 153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539" name="Group 1531"/>
            <p:cNvGrpSpPr>
              <a:grpSpLocks/>
            </p:cNvGrpSpPr>
            <p:nvPr/>
          </p:nvGrpSpPr>
          <p:grpSpPr bwMode="auto">
            <a:xfrm>
              <a:off x="2650" y="3082"/>
              <a:ext cx="347" cy="346"/>
              <a:chOff x="2131" y="3370"/>
              <a:chExt cx="347" cy="346"/>
            </a:xfrm>
          </p:grpSpPr>
          <p:sp>
            <p:nvSpPr>
              <p:cNvPr id="44540" name="Freeform 153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541" name="Rectangle 1533"/>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542" name="Freeform 153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543" name="Rectangle 1535"/>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544" name="Freeform 153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545" name="Freeform 153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546" name="Group 1538"/>
            <p:cNvGrpSpPr>
              <a:grpSpLocks/>
            </p:cNvGrpSpPr>
            <p:nvPr/>
          </p:nvGrpSpPr>
          <p:grpSpPr bwMode="auto">
            <a:xfrm>
              <a:off x="2879" y="3082"/>
              <a:ext cx="347" cy="346"/>
              <a:chOff x="2131" y="3370"/>
              <a:chExt cx="347" cy="346"/>
            </a:xfrm>
          </p:grpSpPr>
          <p:sp>
            <p:nvSpPr>
              <p:cNvPr id="44547" name="Freeform 153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548" name="Rectangle 1540"/>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549" name="Freeform 154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550" name="Rectangle 1542"/>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551" name="Freeform 154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552" name="Freeform 154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553" name="Group 1545"/>
            <p:cNvGrpSpPr>
              <a:grpSpLocks/>
            </p:cNvGrpSpPr>
            <p:nvPr/>
          </p:nvGrpSpPr>
          <p:grpSpPr bwMode="auto">
            <a:xfrm>
              <a:off x="2304" y="3197"/>
              <a:ext cx="347" cy="346"/>
              <a:chOff x="2131" y="3370"/>
              <a:chExt cx="347" cy="346"/>
            </a:xfrm>
          </p:grpSpPr>
          <p:sp>
            <p:nvSpPr>
              <p:cNvPr id="44554" name="Freeform 154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555" name="Rectangle 1547"/>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556" name="Freeform 154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557" name="Rectangle 1549"/>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558" name="Freeform 155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559" name="Freeform 155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560" name="Group 1552"/>
            <p:cNvGrpSpPr>
              <a:grpSpLocks/>
            </p:cNvGrpSpPr>
            <p:nvPr/>
          </p:nvGrpSpPr>
          <p:grpSpPr bwMode="auto">
            <a:xfrm>
              <a:off x="2534" y="3197"/>
              <a:ext cx="347" cy="346"/>
              <a:chOff x="2131" y="3370"/>
              <a:chExt cx="347" cy="346"/>
            </a:xfrm>
          </p:grpSpPr>
          <p:sp>
            <p:nvSpPr>
              <p:cNvPr id="44561" name="Freeform 155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562" name="Rectangle 1554"/>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563" name="Freeform 155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564" name="Rectangle 1556"/>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565" name="Freeform 155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566" name="Freeform 155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4567" name="Group 1559"/>
            <p:cNvGrpSpPr>
              <a:grpSpLocks/>
            </p:cNvGrpSpPr>
            <p:nvPr/>
          </p:nvGrpSpPr>
          <p:grpSpPr bwMode="auto">
            <a:xfrm>
              <a:off x="2765" y="3197"/>
              <a:ext cx="347" cy="346"/>
              <a:chOff x="2131" y="3370"/>
              <a:chExt cx="347" cy="346"/>
            </a:xfrm>
          </p:grpSpPr>
          <p:sp>
            <p:nvSpPr>
              <p:cNvPr id="44568" name="Freeform 156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569" name="Rectangle 1561"/>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570" name="Freeform 156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571" name="Rectangle 1563"/>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572" name="Freeform 156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573" name="Freeform 156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grpSp>
        <p:nvGrpSpPr>
          <p:cNvPr id="44525" name="Group 1517"/>
          <p:cNvGrpSpPr>
            <a:grpSpLocks/>
          </p:cNvGrpSpPr>
          <p:nvPr/>
        </p:nvGrpSpPr>
        <p:grpSpPr bwMode="auto">
          <a:xfrm>
            <a:off x="4022725" y="5075238"/>
            <a:ext cx="550863" cy="549275"/>
            <a:chOff x="2131" y="3370"/>
            <a:chExt cx="347" cy="346"/>
          </a:xfrm>
        </p:grpSpPr>
        <p:sp>
          <p:nvSpPr>
            <p:cNvPr id="44526" name="Freeform 151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527" name="Rectangle 1519"/>
            <p:cNvSpPr>
              <a:spLocks noChangeArrowheads="1"/>
            </p:cNvSpPr>
            <p:nvPr/>
          </p:nvSpPr>
          <p:spPr bwMode="auto">
            <a:xfrm>
              <a:off x="2247" y="3370"/>
              <a:ext cx="231" cy="231"/>
            </a:xfrm>
            <a:prstGeom prst="rect">
              <a:avLst/>
            </a:prstGeom>
            <a:solidFill>
              <a:srgbClr val="00FF00"/>
            </a:solidFill>
            <a:ln w="12700">
              <a:solidFill>
                <a:srgbClr val="0033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528" name="Freeform 152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529" name="Rectangle 1521"/>
            <p:cNvSpPr>
              <a:spLocks noChangeArrowheads="1"/>
            </p:cNvSpPr>
            <p:nvPr/>
          </p:nvSpPr>
          <p:spPr bwMode="auto">
            <a:xfrm>
              <a:off x="2131" y="3485"/>
              <a:ext cx="231" cy="231"/>
            </a:xfrm>
            <a:prstGeom prst="rect">
              <a:avLst/>
            </a:prstGeom>
            <a:solidFill>
              <a:srgbClr val="00FF00"/>
            </a:solidFill>
            <a:ln w="12700">
              <a:solidFill>
                <a:srgbClr val="0033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530" name="Freeform 152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4531" name="Freeform 152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spTree>
  </p:cSld>
  <p:clrMapOvr>
    <a:masterClrMapping/>
  </p:clrMapOvr>
  <p:transition xmlns:p14="http://schemas.microsoft.com/office/powerpoint/2010/main" advClick="0" advTm="0"/>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44574"/>
                                        </p:tgtEl>
                                        <p:attrNameLst>
                                          <p:attrName>style.visibility</p:attrName>
                                        </p:attrNameLst>
                                      </p:cBhvr>
                                      <p:to>
                                        <p:strVal val="visible"/>
                                      </p:to>
                                    </p:set>
                                    <p:animEffect transition="in" filter="fade">
                                      <p:cBhvr>
                                        <p:cTn id="7" dur="500"/>
                                        <p:tgtEl>
                                          <p:spTgt spid="44574"/>
                                        </p:tgtEl>
                                      </p:cBhvr>
                                    </p:animEffect>
                                  </p:childTnLst>
                                </p:cTn>
                              </p:par>
                            </p:childTnLst>
                          </p:cTn>
                        </p:par>
                        <p:par>
                          <p:cTn id="8" fill="hold" nodeType="afterGroup">
                            <p:stCondLst>
                              <p:cond delay="500"/>
                            </p:stCondLst>
                            <p:childTnLst>
                              <p:par>
                                <p:cTn id="9" presetID="10" presetClass="exit" presetSubtype="0" fill="hold" nodeType="afterEffect">
                                  <p:stCondLst>
                                    <p:cond delay="0"/>
                                  </p:stCondLst>
                                  <p:childTnLst>
                                    <p:animEffect transition="out" filter="fade">
                                      <p:cBhvr>
                                        <p:cTn id="10" dur="500"/>
                                        <p:tgtEl>
                                          <p:spTgt spid="44574"/>
                                        </p:tgtEl>
                                      </p:cBhvr>
                                    </p:animEffect>
                                    <p:set>
                                      <p:cBhvr>
                                        <p:cTn id="11" dur="1" fill="hold">
                                          <p:stCondLst>
                                            <p:cond delay="499"/>
                                          </p:stCondLst>
                                        </p:cTn>
                                        <p:tgtEl>
                                          <p:spTgt spid="4457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5800" y="2473"/>
            <a:ext cx="7772400" cy="1143000"/>
          </a:xfrm>
        </p:spPr>
        <p:txBody>
          <a:bodyPr/>
          <a:lstStyle/>
          <a:p>
            <a:pPr algn="ctr"/>
            <a:r>
              <a:rPr lang="en-US" dirty="0" smtClean="0"/>
              <a:t>GPU</a:t>
            </a:r>
            <a:endParaRPr lang="en-US" dirty="0"/>
          </a:p>
        </p:txBody>
      </p:sp>
      <p:sp>
        <p:nvSpPr>
          <p:cNvPr id="3" name="Content Placeholder 2"/>
          <p:cNvSpPr>
            <a:spLocks noGrp="1"/>
          </p:cNvSpPr>
          <p:nvPr>
            <p:ph idx="1"/>
          </p:nvPr>
        </p:nvSpPr>
        <p:spPr>
          <a:xfrm>
            <a:off x="685800" y="919787"/>
            <a:ext cx="7772400" cy="3733800"/>
          </a:xfrm>
        </p:spPr>
        <p:txBody>
          <a:bodyPr/>
          <a:lstStyle/>
          <a:p>
            <a:r>
              <a:rPr lang="en-US" dirty="0"/>
              <a:t>Follows the “</a:t>
            </a:r>
            <a:r>
              <a:rPr lang="en-US" dirty="0" smtClean="0"/>
              <a:t>many-core” </a:t>
            </a:r>
            <a:r>
              <a:rPr lang="en-US" dirty="0"/>
              <a:t>design of a </a:t>
            </a:r>
            <a:r>
              <a:rPr lang="en-US" dirty="0" smtClean="0"/>
              <a:t>microprocessor</a:t>
            </a:r>
          </a:p>
          <a:p>
            <a:pPr lvl="1"/>
            <a:r>
              <a:rPr lang="en-US" dirty="0" smtClean="0"/>
              <a:t>Maximize throughput of </a:t>
            </a:r>
            <a:r>
              <a:rPr lang="en-US" u="sng" dirty="0" smtClean="0"/>
              <a:t>parallel algorithms</a:t>
            </a:r>
            <a:r>
              <a:rPr lang="en-US" dirty="0" smtClean="0"/>
              <a:t>. </a:t>
            </a:r>
          </a:p>
          <a:p>
            <a:r>
              <a:rPr lang="en-US" dirty="0" smtClean="0"/>
              <a:t>Typically the number of cores doubles with each new generation</a:t>
            </a:r>
          </a:p>
          <a:p>
            <a:pPr lvl="1"/>
            <a:r>
              <a:rPr lang="en-US" dirty="0" smtClean="0"/>
              <a:t>Same is true for CPUs, yet GPU’s have many many more cores. </a:t>
            </a:r>
          </a:p>
          <a:p>
            <a:r>
              <a:rPr lang="en-US" dirty="0" smtClean="0"/>
              <a:t>Throughput of Single Precision has increased dramatically</a:t>
            </a:r>
          </a:p>
        </p:txBody>
      </p:sp>
      <p:pic>
        <p:nvPicPr>
          <p:cNvPr id="7" name="Picture 6"/>
          <p:cNvPicPr>
            <a:picLocks noChangeAspect="1"/>
          </p:cNvPicPr>
          <p:nvPr/>
        </p:nvPicPr>
        <p:blipFill>
          <a:blip r:embed="rId3"/>
          <a:stretch>
            <a:fillRect/>
          </a:stretch>
        </p:blipFill>
        <p:spPr>
          <a:xfrm>
            <a:off x="1881226" y="2765277"/>
            <a:ext cx="5097894" cy="3651398"/>
          </a:xfrm>
          <a:prstGeom prst="rect">
            <a:avLst/>
          </a:prstGeom>
        </p:spPr>
      </p:pic>
      <p:sp>
        <p:nvSpPr>
          <p:cNvPr id="8" name="TextBox 7"/>
          <p:cNvSpPr txBox="1"/>
          <p:nvPr/>
        </p:nvSpPr>
        <p:spPr>
          <a:xfrm>
            <a:off x="6979120" y="5880015"/>
            <a:ext cx="2404002" cy="307777"/>
          </a:xfrm>
          <a:prstGeom prst="rect">
            <a:avLst/>
          </a:prstGeom>
          <a:noFill/>
        </p:spPr>
        <p:txBody>
          <a:bodyPr wrap="square" rtlCol="0">
            <a:spAutoFit/>
          </a:bodyPr>
          <a:lstStyle/>
          <a:p>
            <a:pPr algn="l" fontAlgn="auto">
              <a:spcBef>
                <a:spcPts val="0"/>
              </a:spcBef>
              <a:spcAft>
                <a:spcPts val="0"/>
              </a:spcAft>
            </a:pPr>
            <a:r>
              <a:rPr lang="en-US" sz="1400" dirty="0" smtClean="0">
                <a:solidFill>
                  <a:prstClr val="white"/>
                </a:solidFill>
                <a:latin typeface="Gill Sans MT"/>
                <a:ea typeface="+mn-ea"/>
                <a:cs typeface="+mn-cs"/>
              </a:rPr>
              <a:t>*http</a:t>
            </a:r>
            <a:r>
              <a:rPr lang="en-US" sz="1400" dirty="0">
                <a:solidFill>
                  <a:prstClr val="white"/>
                </a:solidFill>
                <a:latin typeface="Gill Sans MT"/>
                <a:ea typeface="+mn-ea"/>
                <a:cs typeface="+mn-cs"/>
              </a:rPr>
              <a:t>://</a:t>
            </a:r>
            <a:r>
              <a:rPr lang="en-US" sz="1400" dirty="0" err="1">
                <a:solidFill>
                  <a:prstClr val="white"/>
                </a:solidFill>
                <a:latin typeface="Gill Sans MT"/>
                <a:ea typeface="+mn-ea"/>
                <a:cs typeface="+mn-cs"/>
              </a:rPr>
              <a:t>docs.nvidia.com</a:t>
            </a:r>
            <a:r>
              <a:rPr lang="en-US" sz="1400" dirty="0" smtClean="0">
                <a:solidFill>
                  <a:prstClr val="white"/>
                </a:solidFill>
                <a:latin typeface="Gill Sans MT"/>
                <a:ea typeface="+mn-ea"/>
                <a:cs typeface="+mn-cs"/>
              </a:rPr>
              <a:t>/</a:t>
            </a:r>
            <a:endParaRPr lang="en-US" sz="1400" dirty="0">
              <a:solidFill>
                <a:prstClr val="white"/>
              </a:solidFill>
              <a:latin typeface="Gill Sans MT"/>
              <a:ea typeface="+mn-ea"/>
              <a:cs typeface="+mn-cs"/>
            </a:endParaRPr>
          </a:p>
        </p:txBody>
      </p:sp>
      <p:sp>
        <p:nvSpPr>
          <p:cNvPr id="9" name="Date Placeholder 8"/>
          <p:cNvSpPr>
            <a:spLocks noGrp="1"/>
          </p:cNvSpPr>
          <p:nvPr>
            <p:ph type="dt" sz="half" idx="10"/>
          </p:nvPr>
        </p:nvSpPr>
        <p:spPr/>
        <p:txBody>
          <a:bodyPr/>
          <a:lstStyle/>
          <a:p>
            <a:r>
              <a:rPr>
                <a:latin typeface="Gill Sans MT"/>
              </a:rPr>
              <a:t>SF13    </a:t>
            </a:r>
            <a:fld id="{8B884562-59D0-DC48-8FB3-11F2B0721F13}" type="datetime4">
              <a:rPr lang="en-US">
                <a:latin typeface="Gill Sans MT"/>
              </a:rPr>
              <a:pPr/>
              <a:t>July 6, 2013</a:t>
            </a:fld>
            <a:endParaRPr dirty="0">
              <a:latin typeface="Gill Sans MT"/>
            </a:endParaRPr>
          </a:p>
        </p:txBody>
      </p:sp>
      <p:sp>
        <p:nvSpPr>
          <p:cNvPr id="10" name="Footer Placeholder 9"/>
          <p:cNvSpPr>
            <a:spLocks noGrp="1"/>
          </p:cNvSpPr>
          <p:nvPr>
            <p:ph type="ftr" sz="quarter" idx="11"/>
          </p:nvPr>
        </p:nvSpPr>
        <p:spPr/>
        <p:txBody>
          <a:bodyPr/>
          <a:lstStyle/>
          <a:p>
            <a:r>
              <a:rPr lang="en-US" smtClean="0">
                <a:latin typeface="Gill Sans MT"/>
              </a:rPr>
              <a:t>Argonne National Laboratory Nicholas Frontiere</a:t>
            </a:r>
            <a:endParaRPr lang="en-US" dirty="0">
              <a:latin typeface="Gill Sans MT"/>
            </a:endParaRPr>
          </a:p>
        </p:txBody>
      </p:sp>
      <p:sp>
        <p:nvSpPr>
          <p:cNvPr id="11" name="Slide Number Placeholder 10"/>
          <p:cNvSpPr>
            <a:spLocks noGrp="1"/>
          </p:cNvSpPr>
          <p:nvPr>
            <p:ph type="sldNum" sz="quarter" idx="12"/>
          </p:nvPr>
        </p:nvSpPr>
        <p:spPr/>
        <p:txBody>
          <a:bodyPr/>
          <a:lstStyle/>
          <a:p>
            <a:fld id="{1D72EBF8-7CF5-44B7-B2BF-E22DE4D0703D}" type="slidenum">
              <a:rPr lang="en-US" smtClean="0">
                <a:latin typeface="Gill Sans MT"/>
              </a:rPr>
              <a:pPr/>
              <a:t>5</a:t>
            </a:fld>
            <a:endParaRPr lang="en-US">
              <a:latin typeface="Gill Sans MT"/>
            </a:endParaRPr>
          </a:p>
        </p:txBody>
      </p:sp>
      <p:pic>
        <p:nvPicPr>
          <p:cNvPr id="4" name="Picture 3"/>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254646" y="2765277"/>
            <a:ext cx="4285868" cy="3636075"/>
          </a:xfrm>
          <a:prstGeom prst="rect">
            <a:avLst/>
          </a:prstGeom>
        </p:spPr>
      </p:pic>
    </p:spTree>
    <p:extLst>
      <p:ext uri="{BB962C8B-B14F-4D97-AF65-F5344CB8AC3E}">
        <p14:creationId xmlns:p14="http://schemas.microsoft.com/office/powerpoint/2010/main" val="187211323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par>
                                <p:cTn id="8" presetID="3" presetClass="entr" presetSubtype="10" fill="hold"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linds(horizontal)">
                                      <p:cBhvr>
                                        <p:cTn id="1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058" name="Group 2"/>
          <p:cNvGrpSpPr>
            <a:grpSpLocks/>
          </p:cNvGrpSpPr>
          <p:nvPr/>
        </p:nvGrpSpPr>
        <p:grpSpPr bwMode="auto">
          <a:xfrm>
            <a:off x="3656013" y="503238"/>
            <a:ext cx="1465262" cy="5486400"/>
            <a:chOff x="2534" y="317"/>
            <a:chExt cx="923" cy="3456"/>
          </a:xfrm>
        </p:grpSpPr>
        <p:grpSp>
          <p:nvGrpSpPr>
            <p:cNvPr id="45059" name="Group 3"/>
            <p:cNvGrpSpPr>
              <a:grpSpLocks/>
            </p:cNvGrpSpPr>
            <p:nvPr/>
          </p:nvGrpSpPr>
          <p:grpSpPr bwMode="auto">
            <a:xfrm>
              <a:off x="3110" y="2851"/>
              <a:ext cx="347" cy="346"/>
              <a:chOff x="2131" y="3370"/>
              <a:chExt cx="347" cy="346"/>
            </a:xfrm>
          </p:grpSpPr>
          <p:sp>
            <p:nvSpPr>
              <p:cNvPr id="45060" name="Freeform 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061" name="Rectangle 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062" name="Freeform 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063" name="Rectangle 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064" name="Freeform 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065" name="Freeform 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066" name="Group 10"/>
            <p:cNvGrpSpPr>
              <a:grpSpLocks/>
            </p:cNvGrpSpPr>
            <p:nvPr/>
          </p:nvGrpSpPr>
          <p:grpSpPr bwMode="auto">
            <a:xfrm>
              <a:off x="2995" y="2966"/>
              <a:ext cx="347" cy="346"/>
              <a:chOff x="2131" y="3370"/>
              <a:chExt cx="347" cy="346"/>
            </a:xfrm>
          </p:grpSpPr>
          <p:sp>
            <p:nvSpPr>
              <p:cNvPr id="45067" name="Freeform 1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068" name="Rectangle 1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069" name="Freeform 1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070" name="Rectangle 1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071" name="Freeform 1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072" name="Freeform 1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073" name="Group 17"/>
            <p:cNvGrpSpPr>
              <a:grpSpLocks/>
            </p:cNvGrpSpPr>
            <p:nvPr/>
          </p:nvGrpSpPr>
          <p:grpSpPr bwMode="auto">
            <a:xfrm>
              <a:off x="2880" y="3082"/>
              <a:ext cx="347" cy="346"/>
              <a:chOff x="2131" y="3370"/>
              <a:chExt cx="347" cy="346"/>
            </a:xfrm>
          </p:grpSpPr>
          <p:sp>
            <p:nvSpPr>
              <p:cNvPr id="45074" name="Freeform 1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075" name="Rectangle 1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076" name="Freeform 2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077" name="Rectangle 2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078" name="Freeform 2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079" name="Freeform 2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080" name="Group 24"/>
            <p:cNvGrpSpPr>
              <a:grpSpLocks/>
            </p:cNvGrpSpPr>
            <p:nvPr/>
          </p:nvGrpSpPr>
          <p:grpSpPr bwMode="auto">
            <a:xfrm>
              <a:off x="2765" y="3197"/>
              <a:ext cx="347" cy="346"/>
              <a:chOff x="2131" y="3370"/>
              <a:chExt cx="347" cy="346"/>
            </a:xfrm>
          </p:grpSpPr>
          <p:sp>
            <p:nvSpPr>
              <p:cNvPr id="45081" name="Freeform 2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082" name="Rectangle 2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083" name="Freeform 2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084" name="Rectangle 2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085" name="Freeform 2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086" name="Freeform 3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087" name="Group 31"/>
            <p:cNvGrpSpPr>
              <a:grpSpLocks/>
            </p:cNvGrpSpPr>
            <p:nvPr/>
          </p:nvGrpSpPr>
          <p:grpSpPr bwMode="auto">
            <a:xfrm>
              <a:off x="2650" y="3312"/>
              <a:ext cx="347" cy="346"/>
              <a:chOff x="2131" y="3370"/>
              <a:chExt cx="347" cy="346"/>
            </a:xfrm>
          </p:grpSpPr>
          <p:sp>
            <p:nvSpPr>
              <p:cNvPr id="45088" name="Freeform 3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089" name="Rectangle 3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090" name="Freeform 3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091" name="Rectangle 3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092" name="Freeform 3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093" name="Freeform 3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094" name="Group 38"/>
            <p:cNvGrpSpPr>
              <a:grpSpLocks/>
            </p:cNvGrpSpPr>
            <p:nvPr/>
          </p:nvGrpSpPr>
          <p:grpSpPr bwMode="auto">
            <a:xfrm>
              <a:off x="2534" y="3427"/>
              <a:ext cx="347" cy="346"/>
              <a:chOff x="2131" y="3370"/>
              <a:chExt cx="347" cy="346"/>
            </a:xfrm>
          </p:grpSpPr>
          <p:sp>
            <p:nvSpPr>
              <p:cNvPr id="45095" name="Freeform 3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096" name="Rectangle 4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097" name="Freeform 4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098" name="Rectangle 4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099" name="Freeform 4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100" name="Freeform 4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101" name="Group 45"/>
            <p:cNvGrpSpPr>
              <a:grpSpLocks/>
            </p:cNvGrpSpPr>
            <p:nvPr/>
          </p:nvGrpSpPr>
          <p:grpSpPr bwMode="auto">
            <a:xfrm>
              <a:off x="3110" y="2621"/>
              <a:ext cx="347" cy="346"/>
              <a:chOff x="2131" y="3370"/>
              <a:chExt cx="347" cy="346"/>
            </a:xfrm>
          </p:grpSpPr>
          <p:sp>
            <p:nvSpPr>
              <p:cNvPr id="45102" name="Freeform 4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103" name="Rectangle 4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104" name="Freeform 4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105" name="Rectangle 4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106" name="Freeform 5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107" name="Freeform 5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108" name="Group 52"/>
            <p:cNvGrpSpPr>
              <a:grpSpLocks/>
            </p:cNvGrpSpPr>
            <p:nvPr/>
          </p:nvGrpSpPr>
          <p:grpSpPr bwMode="auto">
            <a:xfrm>
              <a:off x="2995" y="2736"/>
              <a:ext cx="347" cy="346"/>
              <a:chOff x="2131" y="3370"/>
              <a:chExt cx="347" cy="346"/>
            </a:xfrm>
          </p:grpSpPr>
          <p:sp>
            <p:nvSpPr>
              <p:cNvPr id="45109" name="Freeform 5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110" name="Rectangle 5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111" name="Freeform 5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112" name="Rectangle 5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113" name="Freeform 5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114" name="Freeform 5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115" name="Group 59"/>
            <p:cNvGrpSpPr>
              <a:grpSpLocks/>
            </p:cNvGrpSpPr>
            <p:nvPr/>
          </p:nvGrpSpPr>
          <p:grpSpPr bwMode="auto">
            <a:xfrm>
              <a:off x="2880" y="2852"/>
              <a:ext cx="347" cy="346"/>
              <a:chOff x="2131" y="3370"/>
              <a:chExt cx="347" cy="346"/>
            </a:xfrm>
          </p:grpSpPr>
          <p:sp>
            <p:nvSpPr>
              <p:cNvPr id="45116" name="Freeform 6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117" name="Rectangle 6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118" name="Freeform 6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119" name="Rectangle 6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120" name="Freeform 6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121" name="Freeform 6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122" name="Group 66"/>
            <p:cNvGrpSpPr>
              <a:grpSpLocks/>
            </p:cNvGrpSpPr>
            <p:nvPr/>
          </p:nvGrpSpPr>
          <p:grpSpPr bwMode="auto">
            <a:xfrm>
              <a:off x="2765" y="2967"/>
              <a:ext cx="347" cy="346"/>
              <a:chOff x="2131" y="3370"/>
              <a:chExt cx="347" cy="346"/>
            </a:xfrm>
          </p:grpSpPr>
          <p:sp>
            <p:nvSpPr>
              <p:cNvPr id="45123" name="Freeform 6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124" name="Rectangle 6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125" name="Freeform 6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126" name="Rectangle 7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127" name="Freeform 7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128" name="Freeform 7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129" name="Group 73"/>
            <p:cNvGrpSpPr>
              <a:grpSpLocks/>
            </p:cNvGrpSpPr>
            <p:nvPr/>
          </p:nvGrpSpPr>
          <p:grpSpPr bwMode="auto">
            <a:xfrm>
              <a:off x="2650" y="3082"/>
              <a:ext cx="347" cy="346"/>
              <a:chOff x="2131" y="3370"/>
              <a:chExt cx="347" cy="346"/>
            </a:xfrm>
          </p:grpSpPr>
          <p:sp>
            <p:nvSpPr>
              <p:cNvPr id="45130" name="Freeform 7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131" name="Rectangle 7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132" name="Freeform 7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133" name="Rectangle 7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134" name="Freeform 7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135" name="Freeform 7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136" name="Group 80"/>
            <p:cNvGrpSpPr>
              <a:grpSpLocks/>
            </p:cNvGrpSpPr>
            <p:nvPr/>
          </p:nvGrpSpPr>
          <p:grpSpPr bwMode="auto">
            <a:xfrm>
              <a:off x="2534" y="3197"/>
              <a:ext cx="347" cy="346"/>
              <a:chOff x="2131" y="3370"/>
              <a:chExt cx="347" cy="346"/>
            </a:xfrm>
          </p:grpSpPr>
          <p:sp>
            <p:nvSpPr>
              <p:cNvPr id="45137" name="Freeform 8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138" name="Rectangle 8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139" name="Freeform 8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140" name="Rectangle 8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141" name="Freeform 8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142" name="Freeform 8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143" name="Group 87"/>
            <p:cNvGrpSpPr>
              <a:grpSpLocks/>
            </p:cNvGrpSpPr>
            <p:nvPr/>
          </p:nvGrpSpPr>
          <p:grpSpPr bwMode="auto">
            <a:xfrm>
              <a:off x="3110" y="2390"/>
              <a:ext cx="347" cy="346"/>
              <a:chOff x="2131" y="3370"/>
              <a:chExt cx="347" cy="346"/>
            </a:xfrm>
          </p:grpSpPr>
          <p:sp>
            <p:nvSpPr>
              <p:cNvPr id="45144" name="Freeform 8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145" name="Rectangle 8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146" name="Freeform 9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147" name="Rectangle 9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148" name="Freeform 9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149" name="Freeform 9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150" name="Group 94"/>
            <p:cNvGrpSpPr>
              <a:grpSpLocks/>
            </p:cNvGrpSpPr>
            <p:nvPr/>
          </p:nvGrpSpPr>
          <p:grpSpPr bwMode="auto">
            <a:xfrm>
              <a:off x="2995" y="2505"/>
              <a:ext cx="347" cy="346"/>
              <a:chOff x="2131" y="3370"/>
              <a:chExt cx="347" cy="346"/>
            </a:xfrm>
          </p:grpSpPr>
          <p:sp>
            <p:nvSpPr>
              <p:cNvPr id="45151" name="Freeform 9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152" name="Rectangle 9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153" name="Freeform 9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154" name="Rectangle 9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155" name="Freeform 9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156" name="Freeform 10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157" name="Group 101"/>
            <p:cNvGrpSpPr>
              <a:grpSpLocks/>
            </p:cNvGrpSpPr>
            <p:nvPr/>
          </p:nvGrpSpPr>
          <p:grpSpPr bwMode="auto">
            <a:xfrm>
              <a:off x="2880" y="2621"/>
              <a:ext cx="347" cy="346"/>
              <a:chOff x="2131" y="3370"/>
              <a:chExt cx="347" cy="346"/>
            </a:xfrm>
          </p:grpSpPr>
          <p:sp>
            <p:nvSpPr>
              <p:cNvPr id="45158" name="Freeform 10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159" name="Rectangle 10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160" name="Freeform 10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161" name="Rectangle 10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162" name="Freeform 10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163" name="Freeform 10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164" name="Group 108"/>
            <p:cNvGrpSpPr>
              <a:grpSpLocks/>
            </p:cNvGrpSpPr>
            <p:nvPr/>
          </p:nvGrpSpPr>
          <p:grpSpPr bwMode="auto">
            <a:xfrm>
              <a:off x="2765" y="2736"/>
              <a:ext cx="347" cy="346"/>
              <a:chOff x="2131" y="3370"/>
              <a:chExt cx="347" cy="346"/>
            </a:xfrm>
          </p:grpSpPr>
          <p:sp>
            <p:nvSpPr>
              <p:cNvPr id="45165" name="Freeform 10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166" name="Rectangle 11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167" name="Freeform 11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168" name="Rectangle 11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169" name="Freeform 11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170" name="Freeform 11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171" name="Group 115"/>
            <p:cNvGrpSpPr>
              <a:grpSpLocks/>
            </p:cNvGrpSpPr>
            <p:nvPr/>
          </p:nvGrpSpPr>
          <p:grpSpPr bwMode="auto">
            <a:xfrm>
              <a:off x="2650" y="2851"/>
              <a:ext cx="347" cy="346"/>
              <a:chOff x="2131" y="3370"/>
              <a:chExt cx="347" cy="346"/>
            </a:xfrm>
          </p:grpSpPr>
          <p:sp>
            <p:nvSpPr>
              <p:cNvPr id="45172" name="Freeform 11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173" name="Rectangle 11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174" name="Freeform 11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175" name="Rectangle 11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176" name="Freeform 12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177" name="Freeform 12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178" name="Group 122"/>
            <p:cNvGrpSpPr>
              <a:grpSpLocks/>
            </p:cNvGrpSpPr>
            <p:nvPr/>
          </p:nvGrpSpPr>
          <p:grpSpPr bwMode="auto">
            <a:xfrm>
              <a:off x="2534" y="2966"/>
              <a:ext cx="347" cy="346"/>
              <a:chOff x="2131" y="3370"/>
              <a:chExt cx="347" cy="346"/>
            </a:xfrm>
          </p:grpSpPr>
          <p:sp>
            <p:nvSpPr>
              <p:cNvPr id="45179" name="Freeform 12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180" name="Rectangle 12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181" name="Freeform 12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182" name="Rectangle 12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183" name="Freeform 12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184" name="Freeform 12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185" name="Group 129"/>
            <p:cNvGrpSpPr>
              <a:grpSpLocks/>
            </p:cNvGrpSpPr>
            <p:nvPr/>
          </p:nvGrpSpPr>
          <p:grpSpPr bwMode="auto">
            <a:xfrm>
              <a:off x="3110" y="2160"/>
              <a:ext cx="347" cy="346"/>
              <a:chOff x="2131" y="3370"/>
              <a:chExt cx="347" cy="346"/>
            </a:xfrm>
          </p:grpSpPr>
          <p:sp>
            <p:nvSpPr>
              <p:cNvPr id="45186" name="Freeform 13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187" name="Rectangle 13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188" name="Freeform 13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189" name="Rectangle 13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190" name="Freeform 13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191" name="Freeform 13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192" name="Group 136"/>
            <p:cNvGrpSpPr>
              <a:grpSpLocks/>
            </p:cNvGrpSpPr>
            <p:nvPr/>
          </p:nvGrpSpPr>
          <p:grpSpPr bwMode="auto">
            <a:xfrm>
              <a:off x="2995" y="2275"/>
              <a:ext cx="347" cy="346"/>
              <a:chOff x="2131" y="3370"/>
              <a:chExt cx="347" cy="346"/>
            </a:xfrm>
          </p:grpSpPr>
          <p:sp>
            <p:nvSpPr>
              <p:cNvPr id="45193" name="Freeform 13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194" name="Rectangle 13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195" name="Freeform 13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196" name="Rectangle 14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197" name="Freeform 14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198" name="Freeform 14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199" name="Group 143"/>
            <p:cNvGrpSpPr>
              <a:grpSpLocks/>
            </p:cNvGrpSpPr>
            <p:nvPr/>
          </p:nvGrpSpPr>
          <p:grpSpPr bwMode="auto">
            <a:xfrm>
              <a:off x="2880" y="2391"/>
              <a:ext cx="347" cy="346"/>
              <a:chOff x="2131" y="3370"/>
              <a:chExt cx="347" cy="346"/>
            </a:xfrm>
          </p:grpSpPr>
          <p:sp>
            <p:nvSpPr>
              <p:cNvPr id="45200" name="Freeform 14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201" name="Rectangle 14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202" name="Freeform 14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203" name="Rectangle 14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204" name="Freeform 14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205" name="Freeform 14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206" name="Group 150"/>
            <p:cNvGrpSpPr>
              <a:grpSpLocks/>
            </p:cNvGrpSpPr>
            <p:nvPr/>
          </p:nvGrpSpPr>
          <p:grpSpPr bwMode="auto">
            <a:xfrm>
              <a:off x="2765" y="2506"/>
              <a:ext cx="347" cy="346"/>
              <a:chOff x="2131" y="3370"/>
              <a:chExt cx="347" cy="346"/>
            </a:xfrm>
          </p:grpSpPr>
          <p:sp>
            <p:nvSpPr>
              <p:cNvPr id="45207" name="Freeform 15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208" name="Rectangle 15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209" name="Freeform 15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210" name="Rectangle 15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211" name="Freeform 15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212" name="Freeform 15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213" name="Group 157"/>
            <p:cNvGrpSpPr>
              <a:grpSpLocks/>
            </p:cNvGrpSpPr>
            <p:nvPr/>
          </p:nvGrpSpPr>
          <p:grpSpPr bwMode="auto">
            <a:xfrm>
              <a:off x="2650" y="2621"/>
              <a:ext cx="347" cy="346"/>
              <a:chOff x="2131" y="3370"/>
              <a:chExt cx="347" cy="346"/>
            </a:xfrm>
          </p:grpSpPr>
          <p:sp>
            <p:nvSpPr>
              <p:cNvPr id="45214" name="Freeform 15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215" name="Rectangle 15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216" name="Freeform 16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217" name="Rectangle 16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218" name="Freeform 16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219" name="Freeform 16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220" name="Group 164"/>
            <p:cNvGrpSpPr>
              <a:grpSpLocks/>
            </p:cNvGrpSpPr>
            <p:nvPr/>
          </p:nvGrpSpPr>
          <p:grpSpPr bwMode="auto">
            <a:xfrm>
              <a:off x="2534" y="2736"/>
              <a:ext cx="347" cy="346"/>
              <a:chOff x="2131" y="3370"/>
              <a:chExt cx="347" cy="346"/>
            </a:xfrm>
          </p:grpSpPr>
          <p:sp>
            <p:nvSpPr>
              <p:cNvPr id="45221" name="Freeform 16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222" name="Rectangle 16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223" name="Freeform 16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224" name="Rectangle 16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225" name="Freeform 16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226" name="Freeform 17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227" name="Group 171"/>
            <p:cNvGrpSpPr>
              <a:grpSpLocks/>
            </p:cNvGrpSpPr>
            <p:nvPr/>
          </p:nvGrpSpPr>
          <p:grpSpPr bwMode="auto">
            <a:xfrm>
              <a:off x="3110" y="1930"/>
              <a:ext cx="347" cy="346"/>
              <a:chOff x="2131" y="3370"/>
              <a:chExt cx="347" cy="346"/>
            </a:xfrm>
          </p:grpSpPr>
          <p:sp>
            <p:nvSpPr>
              <p:cNvPr id="45228" name="Freeform 17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229" name="Rectangle 17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230" name="Freeform 17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231" name="Rectangle 17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232" name="Freeform 17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233" name="Freeform 17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234" name="Group 178"/>
            <p:cNvGrpSpPr>
              <a:grpSpLocks/>
            </p:cNvGrpSpPr>
            <p:nvPr/>
          </p:nvGrpSpPr>
          <p:grpSpPr bwMode="auto">
            <a:xfrm>
              <a:off x="2995" y="2045"/>
              <a:ext cx="347" cy="346"/>
              <a:chOff x="2131" y="3370"/>
              <a:chExt cx="347" cy="346"/>
            </a:xfrm>
          </p:grpSpPr>
          <p:sp>
            <p:nvSpPr>
              <p:cNvPr id="45235" name="Freeform 17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236" name="Rectangle 18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237" name="Freeform 18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238" name="Rectangle 18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239" name="Freeform 18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240" name="Freeform 18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241" name="Group 185"/>
            <p:cNvGrpSpPr>
              <a:grpSpLocks/>
            </p:cNvGrpSpPr>
            <p:nvPr/>
          </p:nvGrpSpPr>
          <p:grpSpPr bwMode="auto">
            <a:xfrm>
              <a:off x="2880" y="2161"/>
              <a:ext cx="347" cy="346"/>
              <a:chOff x="2131" y="3370"/>
              <a:chExt cx="347" cy="346"/>
            </a:xfrm>
          </p:grpSpPr>
          <p:sp>
            <p:nvSpPr>
              <p:cNvPr id="45242" name="Freeform 18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243" name="Rectangle 18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244" name="Freeform 18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245" name="Rectangle 18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246" name="Freeform 19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247" name="Freeform 19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248" name="Group 192"/>
            <p:cNvGrpSpPr>
              <a:grpSpLocks/>
            </p:cNvGrpSpPr>
            <p:nvPr/>
          </p:nvGrpSpPr>
          <p:grpSpPr bwMode="auto">
            <a:xfrm>
              <a:off x="2765" y="2276"/>
              <a:ext cx="347" cy="346"/>
              <a:chOff x="2131" y="3370"/>
              <a:chExt cx="347" cy="346"/>
            </a:xfrm>
          </p:grpSpPr>
          <p:sp>
            <p:nvSpPr>
              <p:cNvPr id="45249" name="Freeform 19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250" name="Rectangle 19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251" name="Freeform 19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252" name="Rectangle 19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253" name="Freeform 19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254" name="Freeform 19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255" name="Group 199"/>
            <p:cNvGrpSpPr>
              <a:grpSpLocks/>
            </p:cNvGrpSpPr>
            <p:nvPr/>
          </p:nvGrpSpPr>
          <p:grpSpPr bwMode="auto">
            <a:xfrm>
              <a:off x="2650" y="2391"/>
              <a:ext cx="347" cy="346"/>
              <a:chOff x="2131" y="3370"/>
              <a:chExt cx="347" cy="346"/>
            </a:xfrm>
          </p:grpSpPr>
          <p:sp>
            <p:nvSpPr>
              <p:cNvPr id="45256" name="Freeform 20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257" name="Rectangle 20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258" name="Freeform 20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259" name="Rectangle 20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260" name="Freeform 20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261" name="Freeform 20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262" name="Group 206"/>
            <p:cNvGrpSpPr>
              <a:grpSpLocks/>
            </p:cNvGrpSpPr>
            <p:nvPr/>
          </p:nvGrpSpPr>
          <p:grpSpPr bwMode="auto">
            <a:xfrm>
              <a:off x="2534" y="2506"/>
              <a:ext cx="347" cy="346"/>
              <a:chOff x="2131" y="3370"/>
              <a:chExt cx="347" cy="346"/>
            </a:xfrm>
          </p:grpSpPr>
          <p:sp>
            <p:nvSpPr>
              <p:cNvPr id="45263" name="Freeform 20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264" name="Rectangle 20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265" name="Freeform 20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266" name="Rectangle 21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267" name="Freeform 21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268" name="Freeform 21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269" name="Group 213"/>
            <p:cNvGrpSpPr>
              <a:grpSpLocks/>
            </p:cNvGrpSpPr>
            <p:nvPr/>
          </p:nvGrpSpPr>
          <p:grpSpPr bwMode="auto">
            <a:xfrm>
              <a:off x="3110" y="1699"/>
              <a:ext cx="347" cy="346"/>
              <a:chOff x="2131" y="3370"/>
              <a:chExt cx="347" cy="346"/>
            </a:xfrm>
          </p:grpSpPr>
          <p:sp>
            <p:nvSpPr>
              <p:cNvPr id="45270" name="Freeform 21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271" name="Rectangle 21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272" name="Freeform 21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273" name="Rectangle 21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274" name="Freeform 21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275" name="Freeform 21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276" name="Group 220"/>
            <p:cNvGrpSpPr>
              <a:grpSpLocks/>
            </p:cNvGrpSpPr>
            <p:nvPr/>
          </p:nvGrpSpPr>
          <p:grpSpPr bwMode="auto">
            <a:xfrm>
              <a:off x="2995" y="1814"/>
              <a:ext cx="347" cy="346"/>
              <a:chOff x="2131" y="3370"/>
              <a:chExt cx="347" cy="346"/>
            </a:xfrm>
          </p:grpSpPr>
          <p:sp>
            <p:nvSpPr>
              <p:cNvPr id="45277" name="Freeform 22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278" name="Rectangle 22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279" name="Freeform 22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280" name="Rectangle 22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281" name="Freeform 22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282" name="Freeform 22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283" name="Group 227"/>
            <p:cNvGrpSpPr>
              <a:grpSpLocks/>
            </p:cNvGrpSpPr>
            <p:nvPr/>
          </p:nvGrpSpPr>
          <p:grpSpPr bwMode="auto">
            <a:xfrm>
              <a:off x="2880" y="1930"/>
              <a:ext cx="347" cy="346"/>
              <a:chOff x="2131" y="3370"/>
              <a:chExt cx="347" cy="346"/>
            </a:xfrm>
          </p:grpSpPr>
          <p:sp>
            <p:nvSpPr>
              <p:cNvPr id="45284" name="Freeform 22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285" name="Rectangle 22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286" name="Freeform 23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287" name="Rectangle 23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288" name="Freeform 23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289" name="Freeform 23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290" name="Group 234"/>
            <p:cNvGrpSpPr>
              <a:grpSpLocks/>
            </p:cNvGrpSpPr>
            <p:nvPr/>
          </p:nvGrpSpPr>
          <p:grpSpPr bwMode="auto">
            <a:xfrm>
              <a:off x="2765" y="2045"/>
              <a:ext cx="347" cy="346"/>
              <a:chOff x="2131" y="3370"/>
              <a:chExt cx="347" cy="346"/>
            </a:xfrm>
          </p:grpSpPr>
          <p:sp>
            <p:nvSpPr>
              <p:cNvPr id="45291" name="Freeform 23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292" name="Rectangle 23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293" name="Freeform 23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294" name="Rectangle 23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295" name="Freeform 23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296" name="Freeform 24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297" name="Group 241"/>
            <p:cNvGrpSpPr>
              <a:grpSpLocks/>
            </p:cNvGrpSpPr>
            <p:nvPr/>
          </p:nvGrpSpPr>
          <p:grpSpPr bwMode="auto">
            <a:xfrm>
              <a:off x="2650" y="2160"/>
              <a:ext cx="347" cy="346"/>
              <a:chOff x="2131" y="3370"/>
              <a:chExt cx="347" cy="346"/>
            </a:xfrm>
          </p:grpSpPr>
          <p:sp>
            <p:nvSpPr>
              <p:cNvPr id="45298" name="Freeform 24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299" name="Rectangle 24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300" name="Freeform 24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301" name="Rectangle 24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302" name="Freeform 24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303" name="Freeform 24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304" name="Group 248"/>
            <p:cNvGrpSpPr>
              <a:grpSpLocks/>
            </p:cNvGrpSpPr>
            <p:nvPr/>
          </p:nvGrpSpPr>
          <p:grpSpPr bwMode="auto">
            <a:xfrm>
              <a:off x="2534" y="2275"/>
              <a:ext cx="347" cy="346"/>
              <a:chOff x="2131" y="3370"/>
              <a:chExt cx="347" cy="346"/>
            </a:xfrm>
          </p:grpSpPr>
          <p:sp>
            <p:nvSpPr>
              <p:cNvPr id="45305" name="Freeform 24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306" name="Rectangle 25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307" name="Freeform 25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308" name="Rectangle 25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309" name="Freeform 25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310" name="Freeform 25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311" name="Group 255"/>
            <p:cNvGrpSpPr>
              <a:grpSpLocks/>
            </p:cNvGrpSpPr>
            <p:nvPr/>
          </p:nvGrpSpPr>
          <p:grpSpPr bwMode="auto">
            <a:xfrm>
              <a:off x="3110" y="1469"/>
              <a:ext cx="347" cy="346"/>
              <a:chOff x="2131" y="3370"/>
              <a:chExt cx="347" cy="346"/>
            </a:xfrm>
          </p:grpSpPr>
          <p:sp>
            <p:nvSpPr>
              <p:cNvPr id="45312" name="Freeform 25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313" name="Rectangle 25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314" name="Freeform 25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315" name="Rectangle 25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316" name="Freeform 26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317" name="Freeform 26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318" name="Group 262"/>
            <p:cNvGrpSpPr>
              <a:grpSpLocks/>
            </p:cNvGrpSpPr>
            <p:nvPr/>
          </p:nvGrpSpPr>
          <p:grpSpPr bwMode="auto">
            <a:xfrm>
              <a:off x="2995" y="1584"/>
              <a:ext cx="347" cy="346"/>
              <a:chOff x="2131" y="3370"/>
              <a:chExt cx="347" cy="346"/>
            </a:xfrm>
          </p:grpSpPr>
          <p:sp>
            <p:nvSpPr>
              <p:cNvPr id="45319" name="Freeform 26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320" name="Rectangle 26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321" name="Freeform 26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322" name="Rectangle 26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323" name="Freeform 26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324" name="Freeform 26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325" name="Group 269"/>
            <p:cNvGrpSpPr>
              <a:grpSpLocks/>
            </p:cNvGrpSpPr>
            <p:nvPr/>
          </p:nvGrpSpPr>
          <p:grpSpPr bwMode="auto">
            <a:xfrm>
              <a:off x="2880" y="1700"/>
              <a:ext cx="347" cy="346"/>
              <a:chOff x="2131" y="3370"/>
              <a:chExt cx="347" cy="346"/>
            </a:xfrm>
          </p:grpSpPr>
          <p:sp>
            <p:nvSpPr>
              <p:cNvPr id="45326" name="Freeform 27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327" name="Rectangle 27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328" name="Freeform 27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329" name="Rectangle 27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330" name="Freeform 27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331" name="Freeform 27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332" name="Group 276"/>
            <p:cNvGrpSpPr>
              <a:grpSpLocks/>
            </p:cNvGrpSpPr>
            <p:nvPr/>
          </p:nvGrpSpPr>
          <p:grpSpPr bwMode="auto">
            <a:xfrm>
              <a:off x="2765" y="1815"/>
              <a:ext cx="347" cy="346"/>
              <a:chOff x="2131" y="3370"/>
              <a:chExt cx="347" cy="346"/>
            </a:xfrm>
          </p:grpSpPr>
          <p:sp>
            <p:nvSpPr>
              <p:cNvPr id="45333" name="Freeform 27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334" name="Rectangle 27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335" name="Freeform 27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336" name="Rectangle 28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337" name="Freeform 28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338" name="Freeform 28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339" name="Group 283"/>
            <p:cNvGrpSpPr>
              <a:grpSpLocks/>
            </p:cNvGrpSpPr>
            <p:nvPr/>
          </p:nvGrpSpPr>
          <p:grpSpPr bwMode="auto">
            <a:xfrm>
              <a:off x="2650" y="1930"/>
              <a:ext cx="347" cy="346"/>
              <a:chOff x="2131" y="3370"/>
              <a:chExt cx="347" cy="346"/>
            </a:xfrm>
          </p:grpSpPr>
          <p:sp>
            <p:nvSpPr>
              <p:cNvPr id="45340" name="Freeform 28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341" name="Rectangle 28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342" name="Freeform 28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343" name="Rectangle 28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344" name="Freeform 28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345" name="Freeform 28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346" name="Group 290"/>
            <p:cNvGrpSpPr>
              <a:grpSpLocks/>
            </p:cNvGrpSpPr>
            <p:nvPr/>
          </p:nvGrpSpPr>
          <p:grpSpPr bwMode="auto">
            <a:xfrm>
              <a:off x="2534" y="2045"/>
              <a:ext cx="347" cy="346"/>
              <a:chOff x="2131" y="3370"/>
              <a:chExt cx="347" cy="346"/>
            </a:xfrm>
          </p:grpSpPr>
          <p:sp>
            <p:nvSpPr>
              <p:cNvPr id="45347" name="Freeform 29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348" name="Rectangle 29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349" name="Freeform 29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350" name="Rectangle 29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351" name="Freeform 29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352" name="Freeform 29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353" name="Group 297"/>
            <p:cNvGrpSpPr>
              <a:grpSpLocks/>
            </p:cNvGrpSpPr>
            <p:nvPr/>
          </p:nvGrpSpPr>
          <p:grpSpPr bwMode="auto">
            <a:xfrm>
              <a:off x="3110" y="1238"/>
              <a:ext cx="347" cy="346"/>
              <a:chOff x="2131" y="3370"/>
              <a:chExt cx="347" cy="346"/>
            </a:xfrm>
          </p:grpSpPr>
          <p:sp>
            <p:nvSpPr>
              <p:cNvPr id="45354" name="Freeform 29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355" name="Rectangle 29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356" name="Freeform 30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357" name="Rectangle 30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358" name="Freeform 30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359" name="Freeform 30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360" name="Group 304"/>
            <p:cNvGrpSpPr>
              <a:grpSpLocks/>
            </p:cNvGrpSpPr>
            <p:nvPr/>
          </p:nvGrpSpPr>
          <p:grpSpPr bwMode="auto">
            <a:xfrm>
              <a:off x="2995" y="1353"/>
              <a:ext cx="347" cy="346"/>
              <a:chOff x="2131" y="3370"/>
              <a:chExt cx="347" cy="346"/>
            </a:xfrm>
          </p:grpSpPr>
          <p:sp>
            <p:nvSpPr>
              <p:cNvPr id="45361" name="Freeform 30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362" name="Rectangle 30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363" name="Freeform 30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364" name="Rectangle 30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365" name="Freeform 30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366" name="Freeform 31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367" name="Group 311"/>
            <p:cNvGrpSpPr>
              <a:grpSpLocks/>
            </p:cNvGrpSpPr>
            <p:nvPr/>
          </p:nvGrpSpPr>
          <p:grpSpPr bwMode="auto">
            <a:xfrm>
              <a:off x="2880" y="1469"/>
              <a:ext cx="347" cy="346"/>
              <a:chOff x="2131" y="3370"/>
              <a:chExt cx="347" cy="346"/>
            </a:xfrm>
          </p:grpSpPr>
          <p:sp>
            <p:nvSpPr>
              <p:cNvPr id="45368" name="Freeform 31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369" name="Rectangle 31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370" name="Freeform 31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371" name="Rectangle 31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372" name="Freeform 31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373" name="Freeform 31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374" name="Group 318"/>
            <p:cNvGrpSpPr>
              <a:grpSpLocks/>
            </p:cNvGrpSpPr>
            <p:nvPr/>
          </p:nvGrpSpPr>
          <p:grpSpPr bwMode="auto">
            <a:xfrm>
              <a:off x="2765" y="1584"/>
              <a:ext cx="347" cy="346"/>
              <a:chOff x="2131" y="3370"/>
              <a:chExt cx="347" cy="346"/>
            </a:xfrm>
          </p:grpSpPr>
          <p:sp>
            <p:nvSpPr>
              <p:cNvPr id="45375" name="Freeform 31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376" name="Rectangle 32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377" name="Freeform 32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378" name="Rectangle 32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379" name="Freeform 32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380" name="Freeform 32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381" name="Group 325"/>
            <p:cNvGrpSpPr>
              <a:grpSpLocks/>
            </p:cNvGrpSpPr>
            <p:nvPr/>
          </p:nvGrpSpPr>
          <p:grpSpPr bwMode="auto">
            <a:xfrm>
              <a:off x="2650" y="1699"/>
              <a:ext cx="347" cy="346"/>
              <a:chOff x="2131" y="3370"/>
              <a:chExt cx="347" cy="346"/>
            </a:xfrm>
          </p:grpSpPr>
          <p:sp>
            <p:nvSpPr>
              <p:cNvPr id="45382" name="Freeform 32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383" name="Rectangle 32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384" name="Freeform 32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385" name="Rectangle 32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386" name="Freeform 33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387" name="Freeform 33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388" name="Group 332"/>
            <p:cNvGrpSpPr>
              <a:grpSpLocks/>
            </p:cNvGrpSpPr>
            <p:nvPr/>
          </p:nvGrpSpPr>
          <p:grpSpPr bwMode="auto">
            <a:xfrm>
              <a:off x="2534" y="1814"/>
              <a:ext cx="347" cy="346"/>
              <a:chOff x="2131" y="3370"/>
              <a:chExt cx="347" cy="346"/>
            </a:xfrm>
          </p:grpSpPr>
          <p:sp>
            <p:nvSpPr>
              <p:cNvPr id="45389" name="Freeform 33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390" name="Rectangle 33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391" name="Freeform 33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392" name="Rectangle 33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393" name="Freeform 33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394" name="Freeform 33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395" name="Group 339"/>
            <p:cNvGrpSpPr>
              <a:grpSpLocks/>
            </p:cNvGrpSpPr>
            <p:nvPr/>
          </p:nvGrpSpPr>
          <p:grpSpPr bwMode="auto">
            <a:xfrm>
              <a:off x="3110" y="1008"/>
              <a:ext cx="347" cy="346"/>
              <a:chOff x="2131" y="3370"/>
              <a:chExt cx="347" cy="346"/>
            </a:xfrm>
          </p:grpSpPr>
          <p:sp>
            <p:nvSpPr>
              <p:cNvPr id="45396" name="Freeform 34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397" name="Rectangle 34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398" name="Freeform 34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399" name="Rectangle 34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400" name="Freeform 34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401" name="Freeform 34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402" name="Group 346"/>
            <p:cNvGrpSpPr>
              <a:grpSpLocks/>
            </p:cNvGrpSpPr>
            <p:nvPr/>
          </p:nvGrpSpPr>
          <p:grpSpPr bwMode="auto">
            <a:xfrm>
              <a:off x="2995" y="1123"/>
              <a:ext cx="347" cy="346"/>
              <a:chOff x="2131" y="3370"/>
              <a:chExt cx="347" cy="346"/>
            </a:xfrm>
          </p:grpSpPr>
          <p:sp>
            <p:nvSpPr>
              <p:cNvPr id="45403" name="Freeform 34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404" name="Rectangle 34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405" name="Freeform 34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406" name="Rectangle 35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407" name="Freeform 35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408" name="Freeform 35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409" name="Group 353"/>
            <p:cNvGrpSpPr>
              <a:grpSpLocks/>
            </p:cNvGrpSpPr>
            <p:nvPr/>
          </p:nvGrpSpPr>
          <p:grpSpPr bwMode="auto">
            <a:xfrm>
              <a:off x="2880" y="1239"/>
              <a:ext cx="347" cy="346"/>
              <a:chOff x="2131" y="3370"/>
              <a:chExt cx="347" cy="346"/>
            </a:xfrm>
          </p:grpSpPr>
          <p:sp>
            <p:nvSpPr>
              <p:cNvPr id="45410" name="Freeform 35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411" name="Rectangle 35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412" name="Freeform 35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413" name="Rectangle 35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414" name="Freeform 35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415" name="Freeform 35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416" name="Group 360"/>
            <p:cNvGrpSpPr>
              <a:grpSpLocks/>
            </p:cNvGrpSpPr>
            <p:nvPr/>
          </p:nvGrpSpPr>
          <p:grpSpPr bwMode="auto">
            <a:xfrm>
              <a:off x="2765" y="1354"/>
              <a:ext cx="347" cy="346"/>
              <a:chOff x="2131" y="3370"/>
              <a:chExt cx="347" cy="346"/>
            </a:xfrm>
          </p:grpSpPr>
          <p:sp>
            <p:nvSpPr>
              <p:cNvPr id="45417" name="Freeform 36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418" name="Rectangle 36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419" name="Freeform 36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420" name="Rectangle 36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421" name="Freeform 36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422" name="Freeform 36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423" name="Group 367"/>
            <p:cNvGrpSpPr>
              <a:grpSpLocks/>
            </p:cNvGrpSpPr>
            <p:nvPr/>
          </p:nvGrpSpPr>
          <p:grpSpPr bwMode="auto">
            <a:xfrm>
              <a:off x="2650" y="1469"/>
              <a:ext cx="347" cy="346"/>
              <a:chOff x="2131" y="3370"/>
              <a:chExt cx="347" cy="346"/>
            </a:xfrm>
          </p:grpSpPr>
          <p:sp>
            <p:nvSpPr>
              <p:cNvPr id="45424" name="Freeform 36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425" name="Rectangle 36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426" name="Freeform 37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427" name="Rectangle 37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428" name="Freeform 37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429" name="Freeform 37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430" name="Group 374"/>
            <p:cNvGrpSpPr>
              <a:grpSpLocks/>
            </p:cNvGrpSpPr>
            <p:nvPr/>
          </p:nvGrpSpPr>
          <p:grpSpPr bwMode="auto">
            <a:xfrm>
              <a:off x="2534" y="1584"/>
              <a:ext cx="347" cy="346"/>
              <a:chOff x="2131" y="3370"/>
              <a:chExt cx="347" cy="346"/>
            </a:xfrm>
          </p:grpSpPr>
          <p:sp>
            <p:nvSpPr>
              <p:cNvPr id="45431" name="Freeform 37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432" name="Rectangle 37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433" name="Freeform 37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434" name="Rectangle 37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435" name="Freeform 37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436" name="Freeform 38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437" name="Group 381"/>
            <p:cNvGrpSpPr>
              <a:grpSpLocks/>
            </p:cNvGrpSpPr>
            <p:nvPr/>
          </p:nvGrpSpPr>
          <p:grpSpPr bwMode="auto">
            <a:xfrm>
              <a:off x="3110" y="778"/>
              <a:ext cx="347" cy="346"/>
              <a:chOff x="2131" y="3370"/>
              <a:chExt cx="347" cy="346"/>
            </a:xfrm>
          </p:grpSpPr>
          <p:sp>
            <p:nvSpPr>
              <p:cNvPr id="45438" name="Freeform 38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439" name="Rectangle 38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440" name="Freeform 38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441" name="Rectangle 38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442" name="Freeform 38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443" name="Freeform 38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444" name="Group 388"/>
            <p:cNvGrpSpPr>
              <a:grpSpLocks/>
            </p:cNvGrpSpPr>
            <p:nvPr/>
          </p:nvGrpSpPr>
          <p:grpSpPr bwMode="auto">
            <a:xfrm>
              <a:off x="2995" y="893"/>
              <a:ext cx="347" cy="346"/>
              <a:chOff x="2131" y="3370"/>
              <a:chExt cx="347" cy="346"/>
            </a:xfrm>
          </p:grpSpPr>
          <p:sp>
            <p:nvSpPr>
              <p:cNvPr id="45445" name="Freeform 38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446" name="Rectangle 39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447" name="Freeform 39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448" name="Rectangle 39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449" name="Freeform 39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450" name="Freeform 39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451" name="Group 395"/>
            <p:cNvGrpSpPr>
              <a:grpSpLocks/>
            </p:cNvGrpSpPr>
            <p:nvPr/>
          </p:nvGrpSpPr>
          <p:grpSpPr bwMode="auto">
            <a:xfrm>
              <a:off x="2880" y="1009"/>
              <a:ext cx="347" cy="346"/>
              <a:chOff x="2131" y="3370"/>
              <a:chExt cx="347" cy="346"/>
            </a:xfrm>
          </p:grpSpPr>
          <p:sp>
            <p:nvSpPr>
              <p:cNvPr id="45452" name="Freeform 39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453" name="Rectangle 39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454" name="Freeform 39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455" name="Rectangle 39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456" name="Freeform 40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457" name="Freeform 40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458" name="Group 402"/>
            <p:cNvGrpSpPr>
              <a:grpSpLocks/>
            </p:cNvGrpSpPr>
            <p:nvPr/>
          </p:nvGrpSpPr>
          <p:grpSpPr bwMode="auto">
            <a:xfrm>
              <a:off x="2765" y="1124"/>
              <a:ext cx="347" cy="346"/>
              <a:chOff x="2131" y="3370"/>
              <a:chExt cx="347" cy="346"/>
            </a:xfrm>
          </p:grpSpPr>
          <p:sp>
            <p:nvSpPr>
              <p:cNvPr id="45459" name="Freeform 40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460" name="Rectangle 40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461" name="Freeform 40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462" name="Rectangle 40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463" name="Freeform 40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464" name="Freeform 40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465" name="Group 409"/>
            <p:cNvGrpSpPr>
              <a:grpSpLocks/>
            </p:cNvGrpSpPr>
            <p:nvPr/>
          </p:nvGrpSpPr>
          <p:grpSpPr bwMode="auto">
            <a:xfrm>
              <a:off x="2650" y="1239"/>
              <a:ext cx="347" cy="346"/>
              <a:chOff x="2131" y="3370"/>
              <a:chExt cx="347" cy="346"/>
            </a:xfrm>
          </p:grpSpPr>
          <p:sp>
            <p:nvSpPr>
              <p:cNvPr id="45466" name="Freeform 41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467" name="Rectangle 41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468" name="Freeform 41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469" name="Rectangle 41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470" name="Freeform 41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471" name="Freeform 41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472" name="Group 416"/>
            <p:cNvGrpSpPr>
              <a:grpSpLocks/>
            </p:cNvGrpSpPr>
            <p:nvPr/>
          </p:nvGrpSpPr>
          <p:grpSpPr bwMode="auto">
            <a:xfrm>
              <a:off x="2534" y="1354"/>
              <a:ext cx="347" cy="346"/>
              <a:chOff x="2131" y="3370"/>
              <a:chExt cx="347" cy="346"/>
            </a:xfrm>
          </p:grpSpPr>
          <p:sp>
            <p:nvSpPr>
              <p:cNvPr id="45473" name="Freeform 41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474" name="Rectangle 41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475" name="Freeform 41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476" name="Rectangle 42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477" name="Freeform 42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478" name="Freeform 42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479" name="Group 423"/>
            <p:cNvGrpSpPr>
              <a:grpSpLocks/>
            </p:cNvGrpSpPr>
            <p:nvPr/>
          </p:nvGrpSpPr>
          <p:grpSpPr bwMode="auto">
            <a:xfrm>
              <a:off x="3110" y="547"/>
              <a:ext cx="347" cy="346"/>
              <a:chOff x="2131" y="3370"/>
              <a:chExt cx="347" cy="346"/>
            </a:xfrm>
          </p:grpSpPr>
          <p:sp>
            <p:nvSpPr>
              <p:cNvPr id="45480" name="Freeform 42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481" name="Rectangle 42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482" name="Freeform 42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483" name="Rectangle 42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484" name="Freeform 42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485" name="Freeform 42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486" name="Group 430"/>
            <p:cNvGrpSpPr>
              <a:grpSpLocks/>
            </p:cNvGrpSpPr>
            <p:nvPr/>
          </p:nvGrpSpPr>
          <p:grpSpPr bwMode="auto">
            <a:xfrm>
              <a:off x="2995" y="662"/>
              <a:ext cx="347" cy="346"/>
              <a:chOff x="2131" y="3370"/>
              <a:chExt cx="347" cy="346"/>
            </a:xfrm>
          </p:grpSpPr>
          <p:sp>
            <p:nvSpPr>
              <p:cNvPr id="45487" name="Freeform 43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488" name="Rectangle 43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489" name="Freeform 43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490" name="Rectangle 43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491" name="Freeform 43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492" name="Freeform 43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493" name="Group 437"/>
            <p:cNvGrpSpPr>
              <a:grpSpLocks/>
            </p:cNvGrpSpPr>
            <p:nvPr/>
          </p:nvGrpSpPr>
          <p:grpSpPr bwMode="auto">
            <a:xfrm>
              <a:off x="2880" y="778"/>
              <a:ext cx="347" cy="346"/>
              <a:chOff x="2131" y="3370"/>
              <a:chExt cx="347" cy="346"/>
            </a:xfrm>
          </p:grpSpPr>
          <p:sp>
            <p:nvSpPr>
              <p:cNvPr id="45494" name="Freeform 43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495" name="Rectangle 43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496" name="Freeform 44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497" name="Rectangle 44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498" name="Freeform 44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499" name="Freeform 44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500" name="Group 444"/>
            <p:cNvGrpSpPr>
              <a:grpSpLocks/>
            </p:cNvGrpSpPr>
            <p:nvPr/>
          </p:nvGrpSpPr>
          <p:grpSpPr bwMode="auto">
            <a:xfrm>
              <a:off x="2765" y="893"/>
              <a:ext cx="347" cy="346"/>
              <a:chOff x="2131" y="3370"/>
              <a:chExt cx="347" cy="346"/>
            </a:xfrm>
          </p:grpSpPr>
          <p:sp>
            <p:nvSpPr>
              <p:cNvPr id="45501" name="Freeform 44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502" name="Rectangle 44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503" name="Freeform 44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504" name="Rectangle 44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505" name="Freeform 44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506" name="Freeform 45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507" name="Group 451"/>
            <p:cNvGrpSpPr>
              <a:grpSpLocks/>
            </p:cNvGrpSpPr>
            <p:nvPr/>
          </p:nvGrpSpPr>
          <p:grpSpPr bwMode="auto">
            <a:xfrm>
              <a:off x="2650" y="1008"/>
              <a:ext cx="347" cy="346"/>
              <a:chOff x="2131" y="3370"/>
              <a:chExt cx="347" cy="346"/>
            </a:xfrm>
          </p:grpSpPr>
          <p:sp>
            <p:nvSpPr>
              <p:cNvPr id="45508" name="Freeform 45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509" name="Rectangle 45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510" name="Freeform 45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511" name="Rectangle 45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512" name="Freeform 45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513" name="Freeform 45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514" name="Group 458"/>
            <p:cNvGrpSpPr>
              <a:grpSpLocks/>
            </p:cNvGrpSpPr>
            <p:nvPr/>
          </p:nvGrpSpPr>
          <p:grpSpPr bwMode="auto">
            <a:xfrm>
              <a:off x="2534" y="1123"/>
              <a:ext cx="347" cy="346"/>
              <a:chOff x="2131" y="3370"/>
              <a:chExt cx="347" cy="346"/>
            </a:xfrm>
          </p:grpSpPr>
          <p:sp>
            <p:nvSpPr>
              <p:cNvPr id="45515" name="Freeform 45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516" name="Rectangle 46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517" name="Freeform 46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518" name="Rectangle 46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519" name="Freeform 46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520" name="Freeform 46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521" name="Group 465"/>
            <p:cNvGrpSpPr>
              <a:grpSpLocks/>
            </p:cNvGrpSpPr>
            <p:nvPr/>
          </p:nvGrpSpPr>
          <p:grpSpPr bwMode="auto">
            <a:xfrm>
              <a:off x="3110" y="317"/>
              <a:ext cx="347" cy="346"/>
              <a:chOff x="2131" y="3370"/>
              <a:chExt cx="347" cy="346"/>
            </a:xfrm>
          </p:grpSpPr>
          <p:sp>
            <p:nvSpPr>
              <p:cNvPr id="45522" name="Freeform 46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523" name="Rectangle 46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524" name="Freeform 46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525" name="Rectangle 46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526" name="Freeform 47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527" name="Freeform 47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528" name="Group 472"/>
            <p:cNvGrpSpPr>
              <a:grpSpLocks/>
            </p:cNvGrpSpPr>
            <p:nvPr/>
          </p:nvGrpSpPr>
          <p:grpSpPr bwMode="auto">
            <a:xfrm>
              <a:off x="2995" y="432"/>
              <a:ext cx="347" cy="346"/>
              <a:chOff x="2131" y="3370"/>
              <a:chExt cx="347" cy="346"/>
            </a:xfrm>
          </p:grpSpPr>
          <p:sp>
            <p:nvSpPr>
              <p:cNvPr id="45529" name="Freeform 47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530" name="Rectangle 47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531" name="Freeform 47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532" name="Rectangle 47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533" name="Freeform 47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534" name="Freeform 47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535" name="Group 479"/>
            <p:cNvGrpSpPr>
              <a:grpSpLocks/>
            </p:cNvGrpSpPr>
            <p:nvPr/>
          </p:nvGrpSpPr>
          <p:grpSpPr bwMode="auto">
            <a:xfrm>
              <a:off x="2880" y="548"/>
              <a:ext cx="347" cy="346"/>
              <a:chOff x="2131" y="3370"/>
              <a:chExt cx="347" cy="346"/>
            </a:xfrm>
          </p:grpSpPr>
          <p:sp>
            <p:nvSpPr>
              <p:cNvPr id="45536" name="Freeform 48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537" name="Rectangle 48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538" name="Freeform 48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539" name="Rectangle 48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540" name="Freeform 48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541" name="Freeform 48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542" name="Group 486"/>
            <p:cNvGrpSpPr>
              <a:grpSpLocks/>
            </p:cNvGrpSpPr>
            <p:nvPr/>
          </p:nvGrpSpPr>
          <p:grpSpPr bwMode="auto">
            <a:xfrm>
              <a:off x="2765" y="663"/>
              <a:ext cx="347" cy="346"/>
              <a:chOff x="2131" y="3370"/>
              <a:chExt cx="347" cy="346"/>
            </a:xfrm>
          </p:grpSpPr>
          <p:sp>
            <p:nvSpPr>
              <p:cNvPr id="45543" name="Freeform 48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544" name="Rectangle 48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545" name="Freeform 48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546" name="Rectangle 49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547" name="Freeform 49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548" name="Freeform 49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549" name="Group 493"/>
            <p:cNvGrpSpPr>
              <a:grpSpLocks/>
            </p:cNvGrpSpPr>
            <p:nvPr/>
          </p:nvGrpSpPr>
          <p:grpSpPr bwMode="auto">
            <a:xfrm>
              <a:off x="2650" y="778"/>
              <a:ext cx="347" cy="346"/>
              <a:chOff x="2131" y="3370"/>
              <a:chExt cx="347" cy="346"/>
            </a:xfrm>
          </p:grpSpPr>
          <p:sp>
            <p:nvSpPr>
              <p:cNvPr id="45550" name="Freeform 49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551" name="Rectangle 49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552" name="Freeform 49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553" name="Rectangle 49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554" name="Freeform 49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555" name="Freeform 49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556" name="Group 500"/>
            <p:cNvGrpSpPr>
              <a:grpSpLocks/>
            </p:cNvGrpSpPr>
            <p:nvPr/>
          </p:nvGrpSpPr>
          <p:grpSpPr bwMode="auto">
            <a:xfrm>
              <a:off x="2534" y="893"/>
              <a:ext cx="347" cy="346"/>
              <a:chOff x="2131" y="3370"/>
              <a:chExt cx="347" cy="346"/>
            </a:xfrm>
          </p:grpSpPr>
          <p:sp>
            <p:nvSpPr>
              <p:cNvPr id="45557" name="Freeform 50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558" name="Rectangle 50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559" name="Freeform 50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560" name="Rectangle 50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561" name="Freeform 50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562" name="Freeform 50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grpSp>
        <p:nvGrpSpPr>
          <p:cNvPr id="45563" name="Group 507"/>
          <p:cNvGrpSpPr>
            <a:grpSpLocks/>
          </p:cNvGrpSpPr>
          <p:nvPr/>
        </p:nvGrpSpPr>
        <p:grpSpPr bwMode="auto">
          <a:xfrm>
            <a:off x="4022725" y="503238"/>
            <a:ext cx="1465263" cy="5486400"/>
            <a:chOff x="2534" y="317"/>
            <a:chExt cx="923" cy="3456"/>
          </a:xfrm>
        </p:grpSpPr>
        <p:grpSp>
          <p:nvGrpSpPr>
            <p:cNvPr id="45564" name="Group 508"/>
            <p:cNvGrpSpPr>
              <a:grpSpLocks/>
            </p:cNvGrpSpPr>
            <p:nvPr/>
          </p:nvGrpSpPr>
          <p:grpSpPr bwMode="auto">
            <a:xfrm>
              <a:off x="3110" y="2851"/>
              <a:ext cx="347" cy="346"/>
              <a:chOff x="2131" y="3370"/>
              <a:chExt cx="347" cy="346"/>
            </a:xfrm>
          </p:grpSpPr>
          <p:sp>
            <p:nvSpPr>
              <p:cNvPr id="45565" name="Freeform 50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566" name="Rectangle 51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567" name="Freeform 51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568" name="Rectangle 51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569" name="Freeform 51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570" name="Freeform 51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571" name="Group 515"/>
            <p:cNvGrpSpPr>
              <a:grpSpLocks/>
            </p:cNvGrpSpPr>
            <p:nvPr/>
          </p:nvGrpSpPr>
          <p:grpSpPr bwMode="auto">
            <a:xfrm>
              <a:off x="2995" y="2966"/>
              <a:ext cx="347" cy="346"/>
              <a:chOff x="2131" y="3370"/>
              <a:chExt cx="347" cy="346"/>
            </a:xfrm>
          </p:grpSpPr>
          <p:sp>
            <p:nvSpPr>
              <p:cNvPr id="45572" name="Freeform 51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573" name="Rectangle 51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574" name="Freeform 51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575" name="Rectangle 51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576" name="Freeform 52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577" name="Freeform 52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578" name="Group 522"/>
            <p:cNvGrpSpPr>
              <a:grpSpLocks/>
            </p:cNvGrpSpPr>
            <p:nvPr/>
          </p:nvGrpSpPr>
          <p:grpSpPr bwMode="auto">
            <a:xfrm>
              <a:off x="2880" y="3082"/>
              <a:ext cx="347" cy="346"/>
              <a:chOff x="2131" y="3370"/>
              <a:chExt cx="347" cy="346"/>
            </a:xfrm>
          </p:grpSpPr>
          <p:sp>
            <p:nvSpPr>
              <p:cNvPr id="45579" name="Freeform 52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580" name="Rectangle 52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581" name="Freeform 52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582" name="Rectangle 52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583" name="Freeform 52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584" name="Freeform 52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585" name="Group 529"/>
            <p:cNvGrpSpPr>
              <a:grpSpLocks/>
            </p:cNvGrpSpPr>
            <p:nvPr/>
          </p:nvGrpSpPr>
          <p:grpSpPr bwMode="auto">
            <a:xfrm>
              <a:off x="2765" y="3197"/>
              <a:ext cx="347" cy="346"/>
              <a:chOff x="2131" y="3370"/>
              <a:chExt cx="347" cy="346"/>
            </a:xfrm>
          </p:grpSpPr>
          <p:sp>
            <p:nvSpPr>
              <p:cNvPr id="45586" name="Freeform 53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587" name="Rectangle 53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588" name="Freeform 53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589" name="Rectangle 53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590" name="Freeform 53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591" name="Freeform 53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592" name="Group 536"/>
            <p:cNvGrpSpPr>
              <a:grpSpLocks/>
            </p:cNvGrpSpPr>
            <p:nvPr/>
          </p:nvGrpSpPr>
          <p:grpSpPr bwMode="auto">
            <a:xfrm>
              <a:off x="2650" y="3312"/>
              <a:ext cx="347" cy="346"/>
              <a:chOff x="2131" y="3370"/>
              <a:chExt cx="347" cy="346"/>
            </a:xfrm>
          </p:grpSpPr>
          <p:sp>
            <p:nvSpPr>
              <p:cNvPr id="45593" name="Freeform 53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594" name="Rectangle 53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595" name="Freeform 53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596" name="Rectangle 54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597" name="Freeform 54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598" name="Freeform 54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599" name="Group 543"/>
            <p:cNvGrpSpPr>
              <a:grpSpLocks/>
            </p:cNvGrpSpPr>
            <p:nvPr/>
          </p:nvGrpSpPr>
          <p:grpSpPr bwMode="auto">
            <a:xfrm>
              <a:off x="2534" y="3427"/>
              <a:ext cx="347" cy="346"/>
              <a:chOff x="2131" y="3370"/>
              <a:chExt cx="347" cy="346"/>
            </a:xfrm>
          </p:grpSpPr>
          <p:sp>
            <p:nvSpPr>
              <p:cNvPr id="45600" name="Freeform 54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601" name="Rectangle 54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602" name="Freeform 54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603" name="Rectangle 54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604" name="Freeform 54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605" name="Freeform 54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606" name="Group 550"/>
            <p:cNvGrpSpPr>
              <a:grpSpLocks/>
            </p:cNvGrpSpPr>
            <p:nvPr/>
          </p:nvGrpSpPr>
          <p:grpSpPr bwMode="auto">
            <a:xfrm>
              <a:off x="3110" y="2621"/>
              <a:ext cx="347" cy="346"/>
              <a:chOff x="2131" y="3370"/>
              <a:chExt cx="347" cy="346"/>
            </a:xfrm>
          </p:grpSpPr>
          <p:sp>
            <p:nvSpPr>
              <p:cNvPr id="45607" name="Freeform 55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608" name="Rectangle 55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609" name="Freeform 55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610" name="Rectangle 55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611" name="Freeform 55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612" name="Freeform 55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613" name="Group 557"/>
            <p:cNvGrpSpPr>
              <a:grpSpLocks/>
            </p:cNvGrpSpPr>
            <p:nvPr/>
          </p:nvGrpSpPr>
          <p:grpSpPr bwMode="auto">
            <a:xfrm>
              <a:off x="2995" y="2736"/>
              <a:ext cx="347" cy="346"/>
              <a:chOff x="2131" y="3370"/>
              <a:chExt cx="347" cy="346"/>
            </a:xfrm>
          </p:grpSpPr>
          <p:sp>
            <p:nvSpPr>
              <p:cNvPr id="45614" name="Freeform 55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615" name="Rectangle 55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616" name="Freeform 56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617" name="Rectangle 56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618" name="Freeform 56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619" name="Freeform 56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620" name="Group 564"/>
            <p:cNvGrpSpPr>
              <a:grpSpLocks/>
            </p:cNvGrpSpPr>
            <p:nvPr/>
          </p:nvGrpSpPr>
          <p:grpSpPr bwMode="auto">
            <a:xfrm>
              <a:off x="2880" y="2852"/>
              <a:ext cx="347" cy="346"/>
              <a:chOff x="2131" y="3370"/>
              <a:chExt cx="347" cy="346"/>
            </a:xfrm>
          </p:grpSpPr>
          <p:sp>
            <p:nvSpPr>
              <p:cNvPr id="45621" name="Freeform 56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622" name="Rectangle 56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623" name="Freeform 56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624" name="Rectangle 56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625" name="Freeform 56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626" name="Freeform 57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627" name="Group 571"/>
            <p:cNvGrpSpPr>
              <a:grpSpLocks/>
            </p:cNvGrpSpPr>
            <p:nvPr/>
          </p:nvGrpSpPr>
          <p:grpSpPr bwMode="auto">
            <a:xfrm>
              <a:off x="2765" y="2967"/>
              <a:ext cx="347" cy="346"/>
              <a:chOff x="2131" y="3370"/>
              <a:chExt cx="347" cy="346"/>
            </a:xfrm>
          </p:grpSpPr>
          <p:sp>
            <p:nvSpPr>
              <p:cNvPr id="45628" name="Freeform 57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629" name="Rectangle 57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630" name="Freeform 57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631" name="Rectangle 57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632" name="Freeform 57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633" name="Freeform 57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634" name="Group 578"/>
            <p:cNvGrpSpPr>
              <a:grpSpLocks/>
            </p:cNvGrpSpPr>
            <p:nvPr/>
          </p:nvGrpSpPr>
          <p:grpSpPr bwMode="auto">
            <a:xfrm>
              <a:off x="2650" y="3082"/>
              <a:ext cx="347" cy="346"/>
              <a:chOff x="2131" y="3370"/>
              <a:chExt cx="347" cy="346"/>
            </a:xfrm>
          </p:grpSpPr>
          <p:sp>
            <p:nvSpPr>
              <p:cNvPr id="45635" name="Freeform 57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636" name="Rectangle 58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637" name="Freeform 58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638" name="Rectangle 58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639" name="Freeform 58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640" name="Freeform 58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641" name="Group 585"/>
            <p:cNvGrpSpPr>
              <a:grpSpLocks/>
            </p:cNvGrpSpPr>
            <p:nvPr/>
          </p:nvGrpSpPr>
          <p:grpSpPr bwMode="auto">
            <a:xfrm>
              <a:off x="2534" y="3197"/>
              <a:ext cx="347" cy="346"/>
              <a:chOff x="2131" y="3370"/>
              <a:chExt cx="347" cy="346"/>
            </a:xfrm>
          </p:grpSpPr>
          <p:sp>
            <p:nvSpPr>
              <p:cNvPr id="45642" name="Freeform 58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643" name="Rectangle 58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644" name="Freeform 58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645" name="Rectangle 58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646" name="Freeform 59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647" name="Freeform 59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648" name="Group 592"/>
            <p:cNvGrpSpPr>
              <a:grpSpLocks/>
            </p:cNvGrpSpPr>
            <p:nvPr/>
          </p:nvGrpSpPr>
          <p:grpSpPr bwMode="auto">
            <a:xfrm>
              <a:off x="3110" y="2390"/>
              <a:ext cx="347" cy="346"/>
              <a:chOff x="2131" y="3370"/>
              <a:chExt cx="347" cy="346"/>
            </a:xfrm>
          </p:grpSpPr>
          <p:sp>
            <p:nvSpPr>
              <p:cNvPr id="45649" name="Freeform 59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650" name="Rectangle 59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651" name="Freeform 59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652" name="Rectangle 59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653" name="Freeform 59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654" name="Freeform 59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655" name="Group 599"/>
            <p:cNvGrpSpPr>
              <a:grpSpLocks/>
            </p:cNvGrpSpPr>
            <p:nvPr/>
          </p:nvGrpSpPr>
          <p:grpSpPr bwMode="auto">
            <a:xfrm>
              <a:off x="2995" y="2505"/>
              <a:ext cx="347" cy="346"/>
              <a:chOff x="2131" y="3370"/>
              <a:chExt cx="347" cy="346"/>
            </a:xfrm>
          </p:grpSpPr>
          <p:sp>
            <p:nvSpPr>
              <p:cNvPr id="45656" name="Freeform 60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657" name="Rectangle 60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658" name="Freeform 60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659" name="Rectangle 60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660" name="Freeform 60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661" name="Freeform 60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662" name="Group 606"/>
            <p:cNvGrpSpPr>
              <a:grpSpLocks/>
            </p:cNvGrpSpPr>
            <p:nvPr/>
          </p:nvGrpSpPr>
          <p:grpSpPr bwMode="auto">
            <a:xfrm>
              <a:off x="2880" y="2621"/>
              <a:ext cx="347" cy="346"/>
              <a:chOff x="2131" y="3370"/>
              <a:chExt cx="347" cy="346"/>
            </a:xfrm>
          </p:grpSpPr>
          <p:sp>
            <p:nvSpPr>
              <p:cNvPr id="45663" name="Freeform 60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664" name="Rectangle 60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665" name="Freeform 60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666" name="Rectangle 61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667" name="Freeform 61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668" name="Freeform 61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669" name="Group 613"/>
            <p:cNvGrpSpPr>
              <a:grpSpLocks/>
            </p:cNvGrpSpPr>
            <p:nvPr/>
          </p:nvGrpSpPr>
          <p:grpSpPr bwMode="auto">
            <a:xfrm>
              <a:off x="2765" y="2736"/>
              <a:ext cx="347" cy="346"/>
              <a:chOff x="2131" y="3370"/>
              <a:chExt cx="347" cy="346"/>
            </a:xfrm>
          </p:grpSpPr>
          <p:sp>
            <p:nvSpPr>
              <p:cNvPr id="45670" name="Freeform 61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671" name="Rectangle 61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672" name="Freeform 61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673" name="Rectangle 61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674" name="Freeform 61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675" name="Freeform 61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676" name="Group 620"/>
            <p:cNvGrpSpPr>
              <a:grpSpLocks/>
            </p:cNvGrpSpPr>
            <p:nvPr/>
          </p:nvGrpSpPr>
          <p:grpSpPr bwMode="auto">
            <a:xfrm>
              <a:off x="2650" y="2851"/>
              <a:ext cx="347" cy="346"/>
              <a:chOff x="2131" y="3370"/>
              <a:chExt cx="347" cy="346"/>
            </a:xfrm>
          </p:grpSpPr>
          <p:sp>
            <p:nvSpPr>
              <p:cNvPr id="45677" name="Freeform 62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678" name="Rectangle 62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679" name="Freeform 62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680" name="Rectangle 62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681" name="Freeform 62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682" name="Freeform 62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683" name="Group 627"/>
            <p:cNvGrpSpPr>
              <a:grpSpLocks/>
            </p:cNvGrpSpPr>
            <p:nvPr/>
          </p:nvGrpSpPr>
          <p:grpSpPr bwMode="auto">
            <a:xfrm>
              <a:off x="2534" y="2966"/>
              <a:ext cx="347" cy="346"/>
              <a:chOff x="2131" y="3370"/>
              <a:chExt cx="347" cy="346"/>
            </a:xfrm>
          </p:grpSpPr>
          <p:sp>
            <p:nvSpPr>
              <p:cNvPr id="45684" name="Freeform 62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685" name="Rectangle 62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686" name="Freeform 63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687" name="Rectangle 63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688" name="Freeform 63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689" name="Freeform 63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690" name="Group 634"/>
            <p:cNvGrpSpPr>
              <a:grpSpLocks/>
            </p:cNvGrpSpPr>
            <p:nvPr/>
          </p:nvGrpSpPr>
          <p:grpSpPr bwMode="auto">
            <a:xfrm>
              <a:off x="3110" y="2160"/>
              <a:ext cx="347" cy="346"/>
              <a:chOff x="2131" y="3370"/>
              <a:chExt cx="347" cy="346"/>
            </a:xfrm>
          </p:grpSpPr>
          <p:sp>
            <p:nvSpPr>
              <p:cNvPr id="45691" name="Freeform 63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692" name="Rectangle 63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693" name="Freeform 63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694" name="Rectangle 63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695" name="Freeform 63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696" name="Freeform 64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697" name="Group 641"/>
            <p:cNvGrpSpPr>
              <a:grpSpLocks/>
            </p:cNvGrpSpPr>
            <p:nvPr/>
          </p:nvGrpSpPr>
          <p:grpSpPr bwMode="auto">
            <a:xfrm>
              <a:off x="2995" y="2275"/>
              <a:ext cx="347" cy="346"/>
              <a:chOff x="2131" y="3370"/>
              <a:chExt cx="347" cy="346"/>
            </a:xfrm>
          </p:grpSpPr>
          <p:sp>
            <p:nvSpPr>
              <p:cNvPr id="45698" name="Freeform 64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699" name="Rectangle 64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700" name="Freeform 64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701" name="Rectangle 64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702" name="Freeform 64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703" name="Freeform 64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704" name="Group 648"/>
            <p:cNvGrpSpPr>
              <a:grpSpLocks/>
            </p:cNvGrpSpPr>
            <p:nvPr/>
          </p:nvGrpSpPr>
          <p:grpSpPr bwMode="auto">
            <a:xfrm>
              <a:off x="2880" y="2391"/>
              <a:ext cx="347" cy="346"/>
              <a:chOff x="2131" y="3370"/>
              <a:chExt cx="347" cy="346"/>
            </a:xfrm>
          </p:grpSpPr>
          <p:sp>
            <p:nvSpPr>
              <p:cNvPr id="45705" name="Freeform 64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706" name="Rectangle 65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707" name="Freeform 65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708" name="Rectangle 65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709" name="Freeform 65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710" name="Freeform 65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711" name="Group 655"/>
            <p:cNvGrpSpPr>
              <a:grpSpLocks/>
            </p:cNvGrpSpPr>
            <p:nvPr/>
          </p:nvGrpSpPr>
          <p:grpSpPr bwMode="auto">
            <a:xfrm>
              <a:off x="2765" y="2506"/>
              <a:ext cx="347" cy="346"/>
              <a:chOff x="2131" y="3370"/>
              <a:chExt cx="347" cy="346"/>
            </a:xfrm>
          </p:grpSpPr>
          <p:sp>
            <p:nvSpPr>
              <p:cNvPr id="45712" name="Freeform 65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713" name="Rectangle 65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714" name="Freeform 65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715" name="Rectangle 65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716" name="Freeform 66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717" name="Freeform 66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718" name="Group 662"/>
            <p:cNvGrpSpPr>
              <a:grpSpLocks/>
            </p:cNvGrpSpPr>
            <p:nvPr/>
          </p:nvGrpSpPr>
          <p:grpSpPr bwMode="auto">
            <a:xfrm>
              <a:off x="2650" y="2621"/>
              <a:ext cx="347" cy="346"/>
              <a:chOff x="2131" y="3370"/>
              <a:chExt cx="347" cy="346"/>
            </a:xfrm>
          </p:grpSpPr>
          <p:sp>
            <p:nvSpPr>
              <p:cNvPr id="45719" name="Freeform 66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720" name="Rectangle 66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721" name="Freeform 66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722" name="Rectangle 66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723" name="Freeform 66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724" name="Freeform 66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725" name="Group 669"/>
            <p:cNvGrpSpPr>
              <a:grpSpLocks/>
            </p:cNvGrpSpPr>
            <p:nvPr/>
          </p:nvGrpSpPr>
          <p:grpSpPr bwMode="auto">
            <a:xfrm>
              <a:off x="2534" y="2736"/>
              <a:ext cx="347" cy="346"/>
              <a:chOff x="2131" y="3370"/>
              <a:chExt cx="347" cy="346"/>
            </a:xfrm>
          </p:grpSpPr>
          <p:sp>
            <p:nvSpPr>
              <p:cNvPr id="45726" name="Freeform 67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727" name="Rectangle 67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728" name="Freeform 67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729" name="Rectangle 67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730" name="Freeform 67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731" name="Freeform 67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732" name="Group 676"/>
            <p:cNvGrpSpPr>
              <a:grpSpLocks/>
            </p:cNvGrpSpPr>
            <p:nvPr/>
          </p:nvGrpSpPr>
          <p:grpSpPr bwMode="auto">
            <a:xfrm>
              <a:off x="3110" y="1930"/>
              <a:ext cx="347" cy="346"/>
              <a:chOff x="2131" y="3370"/>
              <a:chExt cx="347" cy="346"/>
            </a:xfrm>
          </p:grpSpPr>
          <p:sp>
            <p:nvSpPr>
              <p:cNvPr id="45733" name="Freeform 67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734" name="Rectangle 67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735" name="Freeform 67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736" name="Rectangle 68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737" name="Freeform 68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738" name="Freeform 68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739" name="Group 683"/>
            <p:cNvGrpSpPr>
              <a:grpSpLocks/>
            </p:cNvGrpSpPr>
            <p:nvPr/>
          </p:nvGrpSpPr>
          <p:grpSpPr bwMode="auto">
            <a:xfrm>
              <a:off x="2995" y="2045"/>
              <a:ext cx="347" cy="346"/>
              <a:chOff x="2131" y="3370"/>
              <a:chExt cx="347" cy="346"/>
            </a:xfrm>
          </p:grpSpPr>
          <p:sp>
            <p:nvSpPr>
              <p:cNvPr id="45740" name="Freeform 68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741" name="Rectangle 68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742" name="Freeform 68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743" name="Rectangle 68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744" name="Freeform 68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745" name="Freeform 68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746" name="Group 690"/>
            <p:cNvGrpSpPr>
              <a:grpSpLocks/>
            </p:cNvGrpSpPr>
            <p:nvPr/>
          </p:nvGrpSpPr>
          <p:grpSpPr bwMode="auto">
            <a:xfrm>
              <a:off x="2880" y="2161"/>
              <a:ext cx="347" cy="346"/>
              <a:chOff x="2131" y="3370"/>
              <a:chExt cx="347" cy="346"/>
            </a:xfrm>
          </p:grpSpPr>
          <p:sp>
            <p:nvSpPr>
              <p:cNvPr id="45747" name="Freeform 69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748" name="Rectangle 69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749" name="Freeform 69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750" name="Rectangle 69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751" name="Freeform 69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752" name="Freeform 69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753" name="Group 697"/>
            <p:cNvGrpSpPr>
              <a:grpSpLocks/>
            </p:cNvGrpSpPr>
            <p:nvPr/>
          </p:nvGrpSpPr>
          <p:grpSpPr bwMode="auto">
            <a:xfrm>
              <a:off x="2765" y="2276"/>
              <a:ext cx="347" cy="346"/>
              <a:chOff x="2131" y="3370"/>
              <a:chExt cx="347" cy="346"/>
            </a:xfrm>
          </p:grpSpPr>
          <p:sp>
            <p:nvSpPr>
              <p:cNvPr id="45754" name="Freeform 69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755" name="Rectangle 69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756" name="Freeform 70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757" name="Rectangle 70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758" name="Freeform 70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759" name="Freeform 70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760" name="Group 704"/>
            <p:cNvGrpSpPr>
              <a:grpSpLocks/>
            </p:cNvGrpSpPr>
            <p:nvPr/>
          </p:nvGrpSpPr>
          <p:grpSpPr bwMode="auto">
            <a:xfrm>
              <a:off x="2650" y="2391"/>
              <a:ext cx="347" cy="346"/>
              <a:chOff x="2131" y="3370"/>
              <a:chExt cx="347" cy="346"/>
            </a:xfrm>
          </p:grpSpPr>
          <p:sp>
            <p:nvSpPr>
              <p:cNvPr id="45761" name="Freeform 70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762" name="Rectangle 70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763" name="Freeform 70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764" name="Rectangle 70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765" name="Freeform 70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766" name="Freeform 71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767" name="Group 711"/>
            <p:cNvGrpSpPr>
              <a:grpSpLocks/>
            </p:cNvGrpSpPr>
            <p:nvPr/>
          </p:nvGrpSpPr>
          <p:grpSpPr bwMode="auto">
            <a:xfrm>
              <a:off x="2534" y="2506"/>
              <a:ext cx="347" cy="346"/>
              <a:chOff x="2131" y="3370"/>
              <a:chExt cx="347" cy="346"/>
            </a:xfrm>
          </p:grpSpPr>
          <p:sp>
            <p:nvSpPr>
              <p:cNvPr id="45768" name="Freeform 71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769" name="Rectangle 71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770" name="Freeform 71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771" name="Rectangle 71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772" name="Freeform 71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773" name="Freeform 71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774" name="Group 718"/>
            <p:cNvGrpSpPr>
              <a:grpSpLocks/>
            </p:cNvGrpSpPr>
            <p:nvPr/>
          </p:nvGrpSpPr>
          <p:grpSpPr bwMode="auto">
            <a:xfrm>
              <a:off x="3110" y="1699"/>
              <a:ext cx="347" cy="346"/>
              <a:chOff x="2131" y="3370"/>
              <a:chExt cx="347" cy="346"/>
            </a:xfrm>
          </p:grpSpPr>
          <p:sp>
            <p:nvSpPr>
              <p:cNvPr id="45775" name="Freeform 71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776" name="Rectangle 72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777" name="Freeform 72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778" name="Rectangle 72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779" name="Freeform 72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780" name="Freeform 72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781" name="Group 725"/>
            <p:cNvGrpSpPr>
              <a:grpSpLocks/>
            </p:cNvGrpSpPr>
            <p:nvPr/>
          </p:nvGrpSpPr>
          <p:grpSpPr bwMode="auto">
            <a:xfrm>
              <a:off x="2995" y="1814"/>
              <a:ext cx="347" cy="346"/>
              <a:chOff x="2131" y="3370"/>
              <a:chExt cx="347" cy="346"/>
            </a:xfrm>
          </p:grpSpPr>
          <p:sp>
            <p:nvSpPr>
              <p:cNvPr id="45782" name="Freeform 72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783" name="Rectangle 72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784" name="Freeform 72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785" name="Rectangle 72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786" name="Freeform 73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787" name="Freeform 73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788" name="Group 732"/>
            <p:cNvGrpSpPr>
              <a:grpSpLocks/>
            </p:cNvGrpSpPr>
            <p:nvPr/>
          </p:nvGrpSpPr>
          <p:grpSpPr bwMode="auto">
            <a:xfrm>
              <a:off x="2880" y="1930"/>
              <a:ext cx="347" cy="346"/>
              <a:chOff x="2131" y="3370"/>
              <a:chExt cx="347" cy="346"/>
            </a:xfrm>
          </p:grpSpPr>
          <p:sp>
            <p:nvSpPr>
              <p:cNvPr id="45789" name="Freeform 73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790" name="Rectangle 73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791" name="Freeform 73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792" name="Rectangle 73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793" name="Freeform 73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794" name="Freeform 73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795" name="Group 739"/>
            <p:cNvGrpSpPr>
              <a:grpSpLocks/>
            </p:cNvGrpSpPr>
            <p:nvPr/>
          </p:nvGrpSpPr>
          <p:grpSpPr bwMode="auto">
            <a:xfrm>
              <a:off x="2765" y="2045"/>
              <a:ext cx="347" cy="346"/>
              <a:chOff x="2131" y="3370"/>
              <a:chExt cx="347" cy="346"/>
            </a:xfrm>
          </p:grpSpPr>
          <p:sp>
            <p:nvSpPr>
              <p:cNvPr id="45796" name="Freeform 74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797" name="Rectangle 74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798" name="Freeform 74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799" name="Rectangle 74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800" name="Freeform 74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801" name="Freeform 74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802" name="Group 746"/>
            <p:cNvGrpSpPr>
              <a:grpSpLocks/>
            </p:cNvGrpSpPr>
            <p:nvPr/>
          </p:nvGrpSpPr>
          <p:grpSpPr bwMode="auto">
            <a:xfrm>
              <a:off x="2650" y="2160"/>
              <a:ext cx="347" cy="346"/>
              <a:chOff x="2131" y="3370"/>
              <a:chExt cx="347" cy="346"/>
            </a:xfrm>
          </p:grpSpPr>
          <p:sp>
            <p:nvSpPr>
              <p:cNvPr id="45803" name="Freeform 74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804" name="Rectangle 74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805" name="Freeform 74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806" name="Rectangle 75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807" name="Freeform 75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808" name="Freeform 75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809" name="Group 753"/>
            <p:cNvGrpSpPr>
              <a:grpSpLocks/>
            </p:cNvGrpSpPr>
            <p:nvPr/>
          </p:nvGrpSpPr>
          <p:grpSpPr bwMode="auto">
            <a:xfrm>
              <a:off x="2534" y="2275"/>
              <a:ext cx="347" cy="346"/>
              <a:chOff x="2131" y="3370"/>
              <a:chExt cx="347" cy="346"/>
            </a:xfrm>
          </p:grpSpPr>
          <p:sp>
            <p:nvSpPr>
              <p:cNvPr id="45810" name="Freeform 75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811" name="Rectangle 75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812" name="Freeform 75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813" name="Rectangle 75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814" name="Freeform 75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815" name="Freeform 75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816" name="Group 760"/>
            <p:cNvGrpSpPr>
              <a:grpSpLocks/>
            </p:cNvGrpSpPr>
            <p:nvPr/>
          </p:nvGrpSpPr>
          <p:grpSpPr bwMode="auto">
            <a:xfrm>
              <a:off x="3110" y="1469"/>
              <a:ext cx="347" cy="346"/>
              <a:chOff x="2131" y="3370"/>
              <a:chExt cx="347" cy="346"/>
            </a:xfrm>
          </p:grpSpPr>
          <p:sp>
            <p:nvSpPr>
              <p:cNvPr id="45817" name="Freeform 76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818" name="Rectangle 76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819" name="Freeform 76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820" name="Rectangle 76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821" name="Freeform 76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822" name="Freeform 76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823" name="Group 767"/>
            <p:cNvGrpSpPr>
              <a:grpSpLocks/>
            </p:cNvGrpSpPr>
            <p:nvPr/>
          </p:nvGrpSpPr>
          <p:grpSpPr bwMode="auto">
            <a:xfrm>
              <a:off x="2995" y="1584"/>
              <a:ext cx="347" cy="346"/>
              <a:chOff x="2131" y="3370"/>
              <a:chExt cx="347" cy="346"/>
            </a:xfrm>
          </p:grpSpPr>
          <p:sp>
            <p:nvSpPr>
              <p:cNvPr id="45824" name="Freeform 76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825" name="Rectangle 76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826" name="Freeform 77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827" name="Rectangle 77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828" name="Freeform 77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829" name="Freeform 77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830" name="Group 774"/>
            <p:cNvGrpSpPr>
              <a:grpSpLocks/>
            </p:cNvGrpSpPr>
            <p:nvPr/>
          </p:nvGrpSpPr>
          <p:grpSpPr bwMode="auto">
            <a:xfrm>
              <a:off x="2880" y="1700"/>
              <a:ext cx="347" cy="346"/>
              <a:chOff x="2131" y="3370"/>
              <a:chExt cx="347" cy="346"/>
            </a:xfrm>
          </p:grpSpPr>
          <p:sp>
            <p:nvSpPr>
              <p:cNvPr id="45831" name="Freeform 77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832" name="Rectangle 77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833" name="Freeform 77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834" name="Rectangle 77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835" name="Freeform 77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836" name="Freeform 78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837" name="Group 781"/>
            <p:cNvGrpSpPr>
              <a:grpSpLocks/>
            </p:cNvGrpSpPr>
            <p:nvPr/>
          </p:nvGrpSpPr>
          <p:grpSpPr bwMode="auto">
            <a:xfrm>
              <a:off x="2765" y="1815"/>
              <a:ext cx="347" cy="346"/>
              <a:chOff x="2131" y="3370"/>
              <a:chExt cx="347" cy="346"/>
            </a:xfrm>
          </p:grpSpPr>
          <p:sp>
            <p:nvSpPr>
              <p:cNvPr id="45838" name="Freeform 78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839" name="Rectangle 78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840" name="Freeform 78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841" name="Rectangle 78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842" name="Freeform 78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843" name="Freeform 78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844" name="Group 788"/>
            <p:cNvGrpSpPr>
              <a:grpSpLocks/>
            </p:cNvGrpSpPr>
            <p:nvPr/>
          </p:nvGrpSpPr>
          <p:grpSpPr bwMode="auto">
            <a:xfrm>
              <a:off x="2650" y="1930"/>
              <a:ext cx="347" cy="346"/>
              <a:chOff x="2131" y="3370"/>
              <a:chExt cx="347" cy="346"/>
            </a:xfrm>
          </p:grpSpPr>
          <p:sp>
            <p:nvSpPr>
              <p:cNvPr id="45845" name="Freeform 78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846" name="Rectangle 79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847" name="Freeform 79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848" name="Rectangle 79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849" name="Freeform 79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850" name="Freeform 79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851" name="Group 795"/>
            <p:cNvGrpSpPr>
              <a:grpSpLocks/>
            </p:cNvGrpSpPr>
            <p:nvPr/>
          </p:nvGrpSpPr>
          <p:grpSpPr bwMode="auto">
            <a:xfrm>
              <a:off x="2534" y="2045"/>
              <a:ext cx="347" cy="346"/>
              <a:chOff x="2131" y="3370"/>
              <a:chExt cx="347" cy="346"/>
            </a:xfrm>
          </p:grpSpPr>
          <p:sp>
            <p:nvSpPr>
              <p:cNvPr id="45852" name="Freeform 79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853" name="Rectangle 79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854" name="Freeform 79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855" name="Rectangle 79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856" name="Freeform 80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857" name="Freeform 80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858" name="Group 802"/>
            <p:cNvGrpSpPr>
              <a:grpSpLocks/>
            </p:cNvGrpSpPr>
            <p:nvPr/>
          </p:nvGrpSpPr>
          <p:grpSpPr bwMode="auto">
            <a:xfrm>
              <a:off x="3110" y="1238"/>
              <a:ext cx="347" cy="346"/>
              <a:chOff x="2131" y="3370"/>
              <a:chExt cx="347" cy="346"/>
            </a:xfrm>
          </p:grpSpPr>
          <p:sp>
            <p:nvSpPr>
              <p:cNvPr id="45859" name="Freeform 80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860" name="Rectangle 80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861" name="Freeform 80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862" name="Rectangle 80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863" name="Freeform 80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864" name="Freeform 80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865" name="Group 809"/>
            <p:cNvGrpSpPr>
              <a:grpSpLocks/>
            </p:cNvGrpSpPr>
            <p:nvPr/>
          </p:nvGrpSpPr>
          <p:grpSpPr bwMode="auto">
            <a:xfrm>
              <a:off x="2995" y="1353"/>
              <a:ext cx="347" cy="346"/>
              <a:chOff x="2131" y="3370"/>
              <a:chExt cx="347" cy="346"/>
            </a:xfrm>
          </p:grpSpPr>
          <p:sp>
            <p:nvSpPr>
              <p:cNvPr id="45866" name="Freeform 81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867" name="Rectangle 81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868" name="Freeform 81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869" name="Rectangle 81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870" name="Freeform 81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871" name="Freeform 81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872" name="Group 816"/>
            <p:cNvGrpSpPr>
              <a:grpSpLocks/>
            </p:cNvGrpSpPr>
            <p:nvPr/>
          </p:nvGrpSpPr>
          <p:grpSpPr bwMode="auto">
            <a:xfrm>
              <a:off x="2880" y="1469"/>
              <a:ext cx="347" cy="346"/>
              <a:chOff x="2131" y="3370"/>
              <a:chExt cx="347" cy="346"/>
            </a:xfrm>
          </p:grpSpPr>
          <p:sp>
            <p:nvSpPr>
              <p:cNvPr id="45873" name="Freeform 81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874" name="Rectangle 81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875" name="Freeform 81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876" name="Rectangle 82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877" name="Freeform 82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878" name="Freeform 82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879" name="Group 823"/>
            <p:cNvGrpSpPr>
              <a:grpSpLocks/>
            </p:cNvGrpSpPr>
            <p:nvPr/>
          </p:nvGrpSpPr>
          <p:grpSpPr bwMode="auto">
            <a:xfrm>
              <a:off x="2765" y="1584"/>
              <a:ext cx="347" cy="346"/>
              <a:chOff x="2131" y="3370"/>
              <a:chExt cx="347" cy="346"/>
            </a:xfrm>
          </p:grpSpPr>
          <p:sp>
            <p:nvSpPr>
              <p:cNvPr id="45880" name="Freeform 82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881" name="Rectangle 82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882" name="Freeform 82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883" name="Rectangle 82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884" name="Freeform 82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885" name="Freeform 82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886" name="Group 830"/>
            <p:cNvGrpSpPr>
              <a:grpSpLocks/>
            </p:cNvGrpSpPr>
            <p:nvPr/>
          </p:nvGrpSpPr>
          <p:grpSpPr bwMode="auto">
            <a:xfrm>
              <a:off x="2650" y="1699"/>
              <a:ext cx="347" cy="346"/>
              <a:chOff x="2131" y="3370"/>
              <a:chExt cx="347" cy="346"/>
            </a:xfrm>
          </p:grpSpPr>
          <p:sp>
            <p:nvSpPr>
              <p:cNvPr id="45887" name="Freeform 83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888" name="Rectangle 83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889" name="Freeform 83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890" name="Rectangle 83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891" name="Freeform 83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892" name="Freeform 83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893" name="Group 837"/>
            <p:cNvGrpSpPr>
              <a:grpSpLocks/>
            </p:cNvGrpSpPr>
            <p:nvPr/>
          </p:nvGrpSpPr>
          <p:grpSpPr bwMode="auto">
            <a:xfrm>
              <a:off x="2534" y="1814"/>
              <a:ext cx="347" cy="346"/>
              <a:chOff x="2131" y="3370"/>
              <a:chExt cx="347" cy="346"/>
            </a:xfrm>
          </p:grpSpPr>
          <p:sp>
            <p:nvSpPr>
              <p:cNvPr id="45894" name="Freeform 83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895" name="Rectangle 83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896" name="Freeform 84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897" name="Rectangle 84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898" name="Freeform 84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899" name="Freeform 84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900" name="Group 844"/>
            <p:cNvGrpSpPr>
              <a:grpSpLocks/>
            </p:cNvGrpSpPr>
            <p:nvPr/>
          </p:nvGrpSpPr>
          <p:grpSpPr bwMode="auto">
            <a:xfrm>
              <a:off x="3110" y="1008"/>
              <a:ext cx="347" cy="346"/>
              <a:chOff x="2131" y="3370"/>
              <a:chExt cx="347" cy="346"/>
            </a:xfrm>
          </p:grpSpPr>
          <p:sp>
            <p:nvSpPr>
              <p:cNvPr id="45901" name="Freeform 84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902" name="Rectangle 84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903" name="Freeform 84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904" name="Rectangle 84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905" name="Freeform 84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906" name="Freeform 85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907" name="Group 851"/>
            <p:cNvGrpSpPr>
              <a:grpSpLocks/>
            </p:cNvGrpSpPr>
            <p:nvPr/>
          </p:nvGrpSpPr>
          <p:grpSpPr bwMode="auto">
            <a:xfrm>
              <a:off x="2995" y="1123"/>
              <a:ext cx="347" cy="346"/>
              <a:chOff x="2131" y="3370"/>
              <a:chExt cx="347" cy="346"/>
            </a:xfrm>
          </p:grpSpPr>
          <p:sp>
            <p:nvSpPr>
              <p:cNvPr id="45908" name="Freeform 85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909" name="Rectangle 85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910" name="Freeform 85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911" name="Rectangle 85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912" name="Freeform 85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913" name="Freeform 85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914" name="Group 858"/>
            <p:cNvGrpSpPr>
              <a:grpSpLocks/>
            </p:cNvGrpSpPr>
            <p:nvPr/>
          </p:nvGrpSpPr>
          <p:grpSpPr bwMode="auto">
            <a:xfrm>
              <a:off x="2880" y="1239"/>
              <a:ext cx="347" cy="346"/>
              <a:chOff x="2131" y="3370"/>
              <a:chExt cx="347" cy="346"/>
            </a:xfrm>
          </p:grpSpPr>
          <p:sp>
            <p:nvSpPr>
              <p:cNvPr id="45915" name="Freeform 85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916" name="Rectangle 86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917" name="Freeform 86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918" name="Rectangle 86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919" name="Freeform 86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920" name="Freeform 86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921" name="Group 865"/>
            <p:cNvGrpSpPr>
              <a:grpSpLocks/>
            </p:cNvGrpSpPr>
            <p:nvPr/>
          </p:nvGrpSpPr>
          <p:grpSpPr bwMode="auto">
            <a:xfrm>
              <a:off x="2765" y="1354"/>
              <a:ext cx="347" cy="346"/>
              <a:chOff x="2131" y="3370"/>
              <a:chExt cx="347" cy="346"/>
            </a:xfrm>
          </p:grpSpPr>
          <p:sp>
            <p:nvSpPr>
              <p:cNvPr id="45922" name="Freeform 86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923" name="Rectangle 86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924" name="Freeform 86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925" name="Rectangle 86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926" name="Freeform 87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927" name="Freeform 87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928" name="Group 872"/>
            <p:cNvGrpSpPr>
              <a:grpSpLocks/>
            </p:cNvGrpSpPr>
            <p:nvPr/>
          </p:nvGrpSpPr>
          <p:grpSpPr bwMode="auto">
            <a:xfrm>
              <a:off x="2650" y="1469"/>
              <a:ext cx="347" cy="346"/>
              <a:chOff x="2131" y="3370"/>
              <a:chExt cx="347" cy="346"/>
            </a:xfrm>
          </p:grpSpPr>
          <p:sp>
            <p:nvSpPr>
              <p:cNvPr id="45929" name="Freeform 87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930" name="Rectangle 87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931" name="Freeform 87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932" name="Rectangle 87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933" name="Freeform 87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934" name="Freeform 87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935" name="Group 879"/>
            <p:cNvGrpSpPr>
              <a:grpSpLocks/>
            </p:cNvGrpSpPr>
            <p:nvPr/>
          </p:nvGrpSpPr>
          <p:grpSpPr bwMode="auto">
            <a:xfrm>
              <a:off x="2534" y="1584"/>
              <a:ext cx="347" cy="346"/>
              <a:chOff x="2131" y="3370"/>
              <a:chExt cx="347" cy="346"/>
            </a:xfrm>
          </p:grpSpPr>
          <p:sp>
            <p:nvSpPr>
              <p:cNvPr id="45936" name="Freeform 88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937" name="Rectangle 88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938" name="Freeform 88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939" name="Rectangle 88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940" name="Freeform 88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941" name="Freeform 88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942" name="Group 886"/>
            <p:cNvGrpSpPr>
              <a:grpSpLocks/>
            </p:cNvGrpSpPr>
            <p:nvPr/>
          </p:nvGrpSpPr>
          <p:grpSpPr bwMode="auto">
            <a:xfrm>
              <a:off x="3110" y="778"/>
              <a:ext cx="347" cy="346"/>
              <a:chOff x="2131" y="3370"/>
              <a:chExt cx="347" cy="346"/>
            </a:xfrm>
          </p:grpSpPr>
          <p:sp>
            <p:nvSpPr>
              <p:cNvPr id="45943" name="Freeform 88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944" name="Rectangle 88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945" name="Freeform 88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946" name="Rectangle 89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947" name="Freeform 89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948" name="Freeform 89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949" name="Group 893"/>
            <p:cNvGrpSpPr>
              <a:grpSpLocks/>
            </p:cNvGrpSpPr>
            <p:nvPr/>
          </p:nvGrpSpPr>
          <p:grpSpPr bwMode="auto">
            <a:xfrm>
              <a:off x="2995" y="893"/>
              <a:ext cx="347" cy="346"/>
              <a:chOff x="2131" y="3370"/>
              <a:chExt cx="347" cy="346"/>
            </a:xfrm>
          </p:grpSpPr>
          <p:sp>
            <p:nvSpPr>
              <p:cNvPr id="45950" name="Freeform 89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951" name="Rectangle 89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952" name="Freeform 89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953" name="Rectangle 89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954" name="Freeform 89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955" name="Freeform 89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956" name="Group 900"/>
            <p:cNvGrpSpPr>
              <a:grpSpLocks/>
            </p:cNvGrpSpPr>
            <p:nvPr/>
          </p:nvGrpSpPr>
          <p:grpSpPr bwMode="auto">
            <a:xfrm>
              <a:off x="2880" y="1009"/>
              <a:ext cx="347" cy="346"/>
              <a:chOff x="2131" y="3370"/>
              <a:chExt cx="347" cy="346"/>
            </a:xfrm>
          </p:grpSpPr>
          <p:sp>
            <p:nvSpPr>
              <p:cNvPr id="45957" name="Freeform 90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958" name="Rectangle 90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959" name="Freeform 90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960" name="Rectangle 90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961" name="Freeform 90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962" name="Freeform 90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963" name="Group 907"/>
            <p:cNvGrpSpPr>
              <a:grpSpLocks/>
            </p:cNvGrpSpPr>
            <p:nvPr/>
          </p:nvGrpSpPr>
          <p:grpSpPr bwMode="auto">
            <a:xfrm>
              <a:off x="2765" y="1124"/>
              <a:ext cx="347" cy="346"/>
              <a:chOff x="2131" y="3370"/>
              <a:chExt cx="347" cy="346"/>
            </a:xfrm>
          </p:grpSpPr>
          <p:sp>
            <p:nvSpPr>
              <p:cNvPr id="45964" name="Freeform 90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965" name="Rectangle 90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966" name="Freeform 91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967" name="Rectangle 91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968" name="Freeform 91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969" name="Freeform 91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970" name="Group 914"/>
            <p:cNvGrpSpPr>
              <a:grpSpLocks/>
            </p:cNvGrpSpPr>
            <p:nvPr/>
          </p:nvGrpSpPr>
          <p:grpSpPr bwMode="auto">
            <a:xfrm>
              <a:off x="2650" y="1239"/>
              <a:ext cx="347" cy="346"/>
              <a:chOff x="2131" y="3370"/>
              <a:chExt cx="347" cy="346"/>
            </a:xfrm>
          </p:grpSpPr>
          <p:sp>
            <p:nvSpPr>
              <p:cNvPr id="45971" name="Freeform 91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972" name="Rectangle 91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973" name="Freeform 91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974" name="Rectangle 91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975" name="Freeform 91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976" name="Freeform 92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977" name="Group 921"/>
            <p:cNvGrpSpPr>
              <a:grpSpLocks/>
            </p:cNvGrpSpPr>
            <p:nvPr/>
          </p:nvGrpSpPr>
          <p:grpSpPr bwMode="auto">
            <a:xfrm>
              <a:off x="2534" y="1354"/>
              <a:ext cx="347" cy="346"/>
              <a:chOff x="2131" y="3370"/>
              <a:chExt cx="347" cy="346"/>
            </a:xfrm>
          </p:grpSpPr>
          <p:sp>
            <p:nvSpPr>
              <p:cNvPr id="45978" name="Freeform 92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979" name="Rectangle 92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980" name="Freeform 92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981" name="Rectangle 92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982" name="Freeform 92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983" name="Freeform 92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984" name="Group 928"/>
            <p:cNvGrpSpPr>
              <a:grpSpLocks/>
            </p:cNvGrpSpPr>
            <p:nvPr/>
          </p:nvGrpSpPr>
          <p:grpSpPr bwMode="auto">
            <a:xfrm>
              <a:off x="3110" y="547"/>
              <a:ext cx="347" cy="346"/>
              <a:chOff x="2131" y="3370"/>
              <a:chExt cx="347" cy="346"/>
            </a:xfrm>
          </p:grpSpPr>
          <p:sp>
            <p:nvSpPr>
              <p:cNvPr id="45985" name="Freeform 92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986" name="Rectangle 93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987" name="Freeform 93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988" name="Rectangle 93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989" name="Freeform 93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990" name="Freeform 93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991" name="Group 935"/>
            <p:cNvGrpSpPr>
              <a:grpSpLocks/>
            </p:cNvGrpSpPr>
            <p:nvPr/>
          </p:nvGrpSpPr>
          <p:grpSpPr bwMode="auto">
            <a:xfrm>
              <a:off x="2995" y="662"/>
              <a:ext cx="347" cy="346"/>
              <a:chOff x="2131" y="3370"/>
              <a:chExt cx="347" cy="346"/>
            </a:xfrm>
          </p:grpSpPr>
          <p:sp>
            <p:nvSpPr>
              <p:cNvPr id="45992" name="Freeform 93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993" name="Rectangle 93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994" name="Freeform 93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995" name="Rectangle 93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5996" name="Freeform 94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5997" name="Freeform 94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5998" name="Group 942"/>
            <p:cNvGrpSpPr>
              <a:grpSpLocks/>
            </p:cNvGrpSpPr>
            <p:nvPr/>
          </p:nvGrpSpPr>
          <p:grpSpPr bwMode="auto">
            <a:xfrm>
              <a:off x="2880" y="778"/>
              <a:ext cx="347" cy="346"/>
              <a:chOff x="2131" y="3370"/>
              <a:chExt cx="347" cy="346"/>
            </a:xfrm>
          </p:grpSpPr>
          <p:sp>
            <p:nvSpPr>
              <p:cNvPr id="45999" name="Freeform 94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000" name="Rectangle 94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001" name="Freeform 94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002" name="Rectangle 94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003" name="Freeform 94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004" name="Freeform 94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005" name="Group 949"/>
            <p:cNvGrpSpPr>
              <a:grpSpLocks/>
            </p:cNvGrpSpPr>
            <p:nvPr/>
          </p:nvGrpSpPr>
          <p:grpSpPr bwMode="auto">
            <a:xfrm>
              <a:off x="2765" y="893"/>
              <a:ext cx="347" cy="346"/>
              <a:chOff x="2131" y="3370"/>
              <a:chExt cx="347" cy="346"/>
            </a:xfrm>
          </p:grpSpPr>
          <p:sp>
            <p:nvSpPr>
              <p:cNvPr id="46006" name="Freeform 95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007" name="Rectangle 95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008" name="Freeform 95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009" name="Rectangle 95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010" name="Freeform 95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011" name="Freeform 95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012" name="Group 956"/>
            <p:cNvGrpSpPr>
              <a:grpSpLocks/>
            </p:cNvGrpSpPr>
            <p:nvPr/>
          </p:nvGrpSpPr>
          <p:grpSpPr bwMode="auto">
            <a:xfrm>
              <a:off x="2650" y="1008"/>
              <a:ext cx="347" cy="346"/>
              <a:chOff x="2131" y="3370"/>
              <a:chExt cx="347" cy="346"/>
            </a:xfrm>
          </p:grpSpPr>
          <p:sp>
            <p:nvSpPr>
              <p:cNvPr id="46013" name="Freeform 95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014" name="Rectangle 95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015" name="Freeform 95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016" name="Rectangle 96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017" name="Freeform 96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018" name="Freeform 96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019" name="Group 963"/>
            <p:cNvGrpSpPr>
              <a:grpSpLocks/>
            </p:cNvGrpSpPr>
            <p:nvPr/>
          </p:nvGrpSpPr>
          <p:grpSpPr bwMode="auto">
            <a:xfrm>
              <a:off x="2534" y="1123"/>
              <a:ext cx="347" cy="346"/>
              <a:chOff x="2131" y="3370"/>
              <a:chExt cx="347" cy="346"/>
            </a:xfrm>
          </p:grpSpPr>
          <p:sp>
            <p:nvSpPr>
              <p:cNvPr id="46020" name="Freeform 96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021" name="Rectangle 96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022" name="Freeform 96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023" name="Rectangle 96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024" name="Freeform 96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025" name="Freeform 96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026" name="Group 970"/>
            <p:cNvGrpSpPr>
              <a:grpSpLocks/>
            </p:cNvGrpSpPr>
            <p:nvPr/>
          </p:nvGrpSpPr>
          <p:grpSpPr bwMode="auto">
            <a:xfrm>
              <a:off x="3110" y="317"/>
              <a:ext cx="347" cy="346"/>
              <a:chOff x="2131" y="3370"/>
              <a:chExt cx="347" cy="346"/>
            </a:xfrm>
          </p:grpSpPr>
          <p:sp>
            <p:nvSpPr>
              <p:cNvPr id="46027" name="Freeform 97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028" name="Rectangle 97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029" name="Freeform 97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030" name="Rectangle 97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031" name="Freeform 97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032" name="Freeform 97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033" name="Group 977"/>
            <p:cNvGrpSpPr>
              <a:grpSpLocks/>
            </p:cNvGrpSpPr>
            <p:nvPr/>
          </p:nvGrpSpPr>
          <p:grpSpPr bwMode="auto">
            <a:xfrm>
              <a:off x="2995" y="432"/>
              <a:ext cx="347" cy="346"/>
              <a:chOff x="2131" y="3370"/>
              <a:chExt cx="347" cy="346"/>
            </a:xfrm>
          </p:grpSpPr>
          <p:sp>
            <p:nvSpPr>
              <p:cNvPr id="46034" name="Freeform 97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035" name="Rectangle 97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036" name="Freeform 98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037" name="Rectangle 98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038" name="Freeform 98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039" name="Freeform 98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040" name="Group 984"/>
            <p:cNvGrpSpPr>
              <a:grpSpLocks/>
            </p:cNvGrpSpPr>
            <p:nvPr/>
          </p:nvGrpSpPr>
          <p:grpSpPr bwMode="auto">
            <a:xfrm>
              <a:off x="2880" y="548"/>
              <a:ext cx="347" cy="346"/>
              <a:chOff x="2131" y="3370"/>
              <a:chExt cx="347" cy="346"/>
            </a:xfrm>
          </p:grpSpPr>
          <p:sp>
            <p:nvSpPr>
              <p:cNvPr id="46041" name="Freeform 98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042" name="Rectangle 98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043" name="Freeform 98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044" name="Rectangle 98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045" name="Freeform 98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046" name="Freeform 99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047" name="Group 991"/>
            <p:cNvGrpSpPr>
              <a:grpSpLocks/>
            </p:cNvGrpSpPr>
            <p:nvPr/>
          </p:nvGrpSpPr>
          <p:grpSpPr bwMode="auto">
            <a:xfrm>
              <a:off x="2765" y="663"/>
              <a:ext cx="347" cy="346"/>
              <a:chOff x="2131" y="3370"/>
              <a:chExt cx="347" cy="346"/>
            </a:xfrm>
          </p:grpSpPr>
          <p:sp>
            <p:nvSpPr>
              <p:cNvPr id="46048" name="Freeform 99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049" name="Rectangle 99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050" name="Freeform 99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051" name="Rectangle 99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052" name="Freeform 99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053" name="Freeform 99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054" name="Group 998"/>
            <p:cNvGrpSpPr>
              <a:grpSpLocks/>
            </p:cNvGrpSpPr>
            <p:nvPr/>
          </p:nvGrpSpPr>
          <p:grpSpPr bwMode="auto">
            <a:xfrm>
              <a:off x="2650" y="778"/>
              <a:ext cx="347" cy="346"/>
              <a:chOff x="2131" y="3370"/>
              <a:chExt cx="347" cy="346"/>
            </a:xfrm>
          </p:grpSpPr>
          <p:sp>
            <p:nvSpPr>
              <p:cNvPr id="46055" name="Freeform 99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056" name="Rectangle 100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057" name="Freeform 100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058" name="Rectangle 100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059" name="Freeform 100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060" name="Freeform 100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061" name="Group 1005"/>
            <p:cNvGrpSpPr>
              <a:grpSpLocks/>
            </p:cNvGrpSpPr>
            <p:nvPr/>
          </p:nvGrpSpPr>
          <p:grpSpPr bwMode="auto">
            <a:xfrm>
              <a:off x="2534" y="893"/>
              <a:ext cx="347" cy="346"/>
              <a:chOff x="2131" y="3370"/>
              <a:chExt cx="347" cy="346"/>
            </a:xfrm>
          </p:grpSpPr>
          <p:sp>
            <p:nvSpPr>
              <p:cNvPr id="46062" name="Freeform 100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063" name="Rectangle 100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064" name="Freeform 100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065" name="Rectangle 100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066" name="Freeform 101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067" name="Freeform 101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grpSp>
        <p:nvGrpSpPr>
          <p:cNvPr id="46068" name="Group 1012"/>
          <p:cNvGrpSpPr>
            <a:grpSpLocks/>
          </p:cNvGrpSpPr>
          <p:nvPr/>
        </p:nvGrpSpPr>
        <p:grpSpPr bwMode="auto">
          <a:xfrm>
            <a:off x="4386263" y="503238"/>
            <a:ext cx="1465262" cy="5486400"/>
            <a:chOff x="2534" y="317"/>
            <a:chExt cx="923" cy="3456"/>
          </a:xfrm>
        </p:grpSpPr>
        <p:grpSp>
          <p:nvGrpSpPr>
            <p:cNvPr id="46069" name="Group 1013"/>
            <p:cNvGrpSpPr>
              <a:grpSpLocks/>
            </p:cNvGrpSpPr>
            <p:nvPr/>
          </p:nvGrpSpPr>
          <p:grpSpPr bwMode="auto">
            <a:xfrm>
              <a:off x="3110" y="2851"/>
              <a:ext cx="347" cy="346"/>
              <a:chOff x="2131" y="3370"/>
              <a:chExt cx="347" cy="346"/>
            </a:xfrm>
          </p:grpSpPr>
          <p:sp>
            <p:nvSpPr>
              <p:cNvPr id="46070" name="Freeform 101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071" name="Rectangle 101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072" name="Freeform 101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073" name="Rectangle 101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074" name="Freeform 101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075" name="Freeform 101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076" name="Group 1020"/>
            <p:cNvGrpSpPr>
              <a:grpSpLocks/>
            </p:cNvGrpSpPr>
            <p:nvPr/>
          </p:nvGrpSpPr>
          <p:grpSpPr bwMode="auto">
            <a:xfrm>
              <a:off x="2995" y="2966"/>
              <a:ext cx="347" cy="346"/>
              <a:chOff x="2131" y="3370"/>
              <a:chExt cx="347" cy="346"/>
            </a:xfrm>
          </p:grpSpPr>
          <p:sp>
            <p:nvSpPr>
              <p:cNvPr id="46077" name="Freeform 102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078" name="Rectangle 102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079" name="Freeform 102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080" name="Rectangle 102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081" name="Freeform 102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082" name="Freeform 102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083" name="Group 1027"/>
            <p:cNvGrpSpPr>
              <a:grpSpLocks/>
            </p:cNvGrpSpPr>
            <p:nvPr/>
          </p:nvGrpSpPr>
          <p:grpSpPr bwMode="auto">
            <a:xfrm>
              <a:off x="2880" y="3082"/>
              <a:ext cx="347" cy="346"/>
              <a:chOff x="2131" y="3370"/>
              <a:chExt cx="347" cy="346"/>
            </a:xfrm>
          </p:grpSpPr>
          <p:sp>
            <p:nvSpPr>
              <p:cNvPr id="46084" name="Freeform 102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085" name="Rectangle 102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086" name="Freeform 103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087" name="Rectangle 103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088" name="Freeform 103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089" name="Freeform 103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090" name="Group 1034"/>
            <p:cNvGrpSpPr>
              <a:grpSpLocks/>
            </p:cNvGrpSpPr>
            <p:nvPr/>
          </p:nvGrpSpPr>
          <p:grpSpPr bwMode="auto">
            <a:xfrm>
              <a:off x="2765" y="3197"/>
              <a:ext cx="347" cy="346"/>
              <a:chOff x="2131" y="3370"/>
              <a:chExt cx="347" cy="346"/>
            </a:xfrm>
          </p:grpSpPr>
          <p:sp>
            <p:nvSpPr>
              <p:cNvPr id="46091" name="Freeform 103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092" name="Rectangle 103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093" name="Freeform 103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094" name="Rectangle 103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095" name="Freeform 103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096" name="Freeform 104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097" name="Group 1041"/>
            <p:cNvGrpSpPr>
              <a:grpSpLocks/>
            </p:cNvGrpSpPr>
            <p:nvPr/>
          </p:nvGrpSpPr>
          <p:grpSpPr bwMode="auto">
            <a:xfrm>
              <a:off x="2650" y="3312"/>
              <a:ext cx="347" cy="346"/>
              <a:chOff x="2131" y="3370"/>
              <a:chExt cx="347" cy="346"/>
            </a:xfrm>
          </p:grpSpPr>
          <p:sp>
            <p:nvSpPr>
              <p:cNvPr id="46098" name="Freeform 104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099" name="Rectangle 104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100" name="Freeform 104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101" name="Rectangle 104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102" name="Freeform 104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103" name="Freeform 104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104" name="Group 1048"/>
            <p:cNvGrpSpPr>
              <a:grpSpLocks/>
            </p:cNvGrpSpPr>
            <p:nvPr/>
          </p:nvGrpSpPr>
          <p:grpSpPr bwMode="auto">
            <a:xfrm>
              <a:off x="2534" y="3427"/>
              <a:ext cx="347" cy="346"/>
              <a:chOff x="2131" y="3370"/>
              <a:chExt cx="347" cy="346"/>
            </a:xfrm>
          </p:grpSpPr>
          <p:sp>
            <p:nvSpPr>
              <p:cNvPr id="46105" name="Freeform 104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106" name="Rectangle 105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107" name="Freeform 105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108" name="Rectangle 105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109" name="Freeform 105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110" name="Freeform 105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111" name="Group 1055"/>
            <p:cNvGrpSpPr>
              <a:grpSpLocks/>
            </p:cNvGrpSpPr>
            <p:nvPr/>
          </p:nvGrpSpPr>
          <p:grpSpPr bwMode="auto">
            <a:xfrm>
              <a:off x="3110" y="2621"/>
              <a:ext cx="347" cy="346"/>
              <a:chOff x="2131" y="3370"/>
              <a:chExt cx="347" cy="346"/>
            </a:xfrm>
          </p:grpSpPr>
          <p:sp>
            <p:nvSpPr>
              <p:cNvPr id="46112" name="Freeform 105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113" name="Rectangle 105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114" name="Freeform 105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115" name="Rectangle 105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116" name="Freeform 106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117" name="Freeform 106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118" name="Group 1062"/>
            <p:cNvGrpSpPr>
              <a:grpSpLocks/>
            </p:cNvGrpSpPr>
            <p:nvPr/>
          </p:nvGrpSpPr>
          <p:grpSpPr bwMode="auto">
            <a:xfrm>
              <a:off x="2995" y="2736"/>
              <a:ext cx="347" cy="346"/>
              <a:chOff x="2131" y="3370"/>
              <a:chExt cx="347" cy="346"/>
            </a:xfrm>
          </p:grpSpPr>
          <p:sp>
            <p:nvSpPr>
              <p:cNvPr id="46119" name="Freeform 106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120" name="Rectangle 106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121" name="Freeform 106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122" name="Rectangle 106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123" name="Freeform 106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124" name="Freeform 106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125" name="Group 1069"/>
            <p:cNvGrpSpPr>
              <a:grpSpLocks/>
            </p:cNvGrpSpPr>
            <p:nvPr/>
          </p:nvGrpSpPr>
          <p:grpSpPr bwMode="auto">
            <a:xfrm>
              <a:off x="2880" y="2852"/>
              <a:ext cx="347" cy="346"/>
              <a:chOff x="2131" y="3370"/>
              <a:chExt cx="347" cy="346"/>
            </a:xfrm>
          </p:grpSpPr>
          <p:sp>
            <p:nvSpPr>
              <p:cNvPr id="46126" name="Freeform 107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127" name="Rectangle 107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128" name="Freeform 107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129" name="Rectangle 107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130" name="Freeform 107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131" name="Freeform 107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132" name="Group 1076"/>
            <p:cNvGrpSpPr>
              <a:grpSpLocks/>
            </p:cNvGrpSpPr>
            <p:nvPr/>
          </p:nvGrpSpPr>
          <p:grpSpPr bwMode="auto">
            <a:xfrm>
              <a:off x="2765" y="2967"/>
              <a:ext cx="347" cy="346"/>
              <a:chOff x="2131" y="3370"/>
              <a:chExt cx="347" cy="346"/>
            </a:xfrm>
          </p:grpSpPr>
          <p:sp>
            <p:nvSpPr>
              <p:cNvPr id="46133" name="Freeform 107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134" name="Rectangle 107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135" name="Freeform 107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136" name="Rectangle 108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137" name="Freeform 108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138" name="Freeform 108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139" name="Group 1083"/>
            <p:cNvGrpSpPr>
              <a:grpSpLocks/>
            </p:cNvGrpSpPr>
            <p:nvPr/>
          </p:nvGrpSpPr>
          <p:grpSpPr bwMode="auto">
            <a:xfrm>
              <a:off x="2650" y="3082"/>
              <a:ext cx="347" cy="346"/>
              <a:chOff x="2131" y="3370"/>
              <a:chExt cx="347" cy="346"/>
            </a:xfrm>
          </p:grpSpPr>
          <p:sp>
            <p:nvSpPr>
              <p:cNvPr id="46140" name="Freeform 108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141" name="Rectangle 108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142" name="Freeform 108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143" name="Rectangle 108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144" name="Freeform 108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145" name="Freeform 108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146" name="Group 1090"/>
            <p:cNvGrpSpPr>
              <a:grpSpLocks/>
            </p:cNvGrpSpPr>
            <p:nvPr/>
          </p:nvGrpSpPr>
          <p:grpSpPr bwMode="auto">
            <a:xfrm>
              <a:off x="2534" y="3197"/>
              <a:ext cx="347" cy="346"/>
              <a:chOff x="2131" y="3370"/>
              <a:chExt cx="347" cy="346"/>
            </a:xfrm>
          </p:grpSpPr>
          <p:sp>
            <p:nvSpPr>
              <p:cNvPr id="46147" name="Freeform 109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148" name="Rectangle 109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149" name="Freeform 109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150" name="Rectangle 109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151" name="Freeform 109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152" name="Freeform 109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153" name="Group 1097"/>
            <p:cNvGrpSpPr>
              <a:grpSpLocks/>
            </p:cNvGrpSpPr>
            <p:nvPr/>
          </p:nvGrpSpPr>
          <p:grpSpPr bwMode="auto">
            <a:xfrm>
              <a:off x="3110" y="2390"/>
              <a:ext cx="347" cy="346"/>
              <a:chOff x="2131" y="3370"/>
              <a:chExt cx="347" cy="346"/>
            </a:xfrm>
          </p:grpSpPr>
          <p:sp>
            <p:nvSpPr>
              <p:cNvPr id="46154" name="Freeform 109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155" name="Rectangle 109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156" name="Freeform 110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157" name="Rectangle 110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158" name="Freeform 110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159" name="Freeform 110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160" name="Group 1104"/>
            <p:cNvGrpSpPr>
              <a:grpSpLocks/>
            </p:cNvGrpSpPr>
            <p:nvPr/>
          </p:nvGrpSpPr>
          <p:grpSpPr bwMode="auto">
            <a:xfrm>
              <a:off x="2995" y="2505"/>
              <a:ext cx="347" cy="346"/>
              <a:chOff x="2131" y="3370"/>
              <a:chExt cx="347" cy="346"/>
            </a:xfrm>
          </p:grpSpPr>
          <p:sp>
            <p:nvSpPr>
              <p:cNvPr id="46161" name="Freeform 110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162" name="Rectangle 110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163" name="Freeform 110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164" name="Rectangle 110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165" name="Freeform 110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166" name="Freeform 111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167" name="Group 1111"/>
            <p:cNvGrpSpPr>
              <a:grpSpLocks/>
            </p:cNvGrpSpPr>
            <p:nvPr/>
          </p:nvGrpSpPr>
          <p:grpSpPr bwMode="auto">
            <a:xfrm>
              <a:off x="2880" y="2621"/>
              <a:ext cx="347" cy="346"/>
              <a:chOff x="2131" y="3370"/>
              <a:chExt cx="347" cy="346"/>
            </a:xfrm>
          </p:grpSpPr>
          <p:sp>
            <p:nvSpPr>
              <p:cNvPr id="46168" name="Freeform 111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169" name="Rectangle 111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170" name="Freeform 111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171" name="Rectangle 111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172" name="Freeform 111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173" name="Freeform 111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174" name="Group 1118"/>
            <p:cNvGrpSpPr>
              <a:grpSpLocks/>
            </p:cNvGrpSpPr>
            <p:nvPr/>
          </p:nvGrpSpPr>
          <p:grpSpPr bwMode="auto">
            <a:xfrm>
              <a:off x="2765" y="2736"/>
              <a:ext cx="347" cy="346"/>
              <a:chOff x="2131" y="3370"/>
              <a:chExt cx="347" cy="346"/>
            </a:xfrm>
          </p:grpSpPr>
          <p:sp>
            <p:nvSpPr>
              <p:cNvPr id="46175" name="Freeform 111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176" name="Rectangle 112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177" name="Freeform 112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178" name="Rectangle 112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179" name="Freeform 112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180" name="Freeform 112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181" name="Group 1125"/>
            <p:cNvGrpSpPr>
              <a:grpSpLocks/>
            </p:cNvGrpSpPr>
            <p:nvPr/>
          </p:nvGrpSpPr>
          <p:grpSpPr bwMode="auto">
            <a:xfrm>
              <a:off x="2650" y="2851"/>
              <a:ext cx="347" cy="346"/>
              <a:chOff x="2131" y="3370"/>
              <a:chExt cx="347" cy="346"/>
            </a:xfrm>
          </p:grpSpPr>
          <p:sp>
            <p:nvSpPr>
              <p:cNvPr id="46182" name="Freeform 112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183" name="Rectangle 112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184" name="Freeform 112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185" name="Rectangle 112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186" name="Freeform 113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187" name="Freeform 113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188" name="Group 1132"/>
            <p:cNvGrpSpPr>
              <a:grpSpLocks/>
            </p:cNvGrpSpPr>
            <p:nvPr/>
          </p:nvGrpSpPr>
          <p:grpSpPr bwMode="auto">
            <a:xfrm>
              <a:off x="2534" y="2966"/>
              <a:ext cx="347" cy="346"/>
              <a:chOff x="2131" y="3370"/>
              <a:chExt cx="347" cy="346"/>
            </a:xfrm>
          </p:grpSpPr>
          <p:sp>
            <p:nvSpPr>
              <p:cNvPr id="46189" name="Freeform 113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190" name="Rectangle 113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191" name="Freeform 113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192" name="Rectangle 113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193" name="Freeform 113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194" name="Freeform 113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195" name="Group 1139"/>
            <p:cNvGrpSpPr>
              <a:grpSpLocks/>
            </p:cNvGrpSpPr>
            <p:nvPr/>
          </p:nvGrpSpPr>
          <p:grpSpPr bwMode="auto">
            <a:xfrm>
              <a:off x="3110" y="2160"/>
              <a:ext cx="347" cy="346"/>
              <a:chOff x="2131" y="3370"/>
              <a:chExt cx="347" cy="346"/>
            </a:xfrm>
          </p:grpSpPr>
          <p:sp>
            <p:nvSpPr>
              <p:cNvPr id="46196" name="Freeform 114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197" name="Rectangle 114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198" name="Freeform 114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199" name="Rectangle 114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200" name="Freeform 114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201" name="Freeform 114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202" name="Group 1146"/>
            <p:cNvGrpSpPr>
              <a:grpSpLocks/>
            </p:cNvGrpSpPr>
            <p:nvPr/>
          </p:nvGrpSpPr>
          <p:grpSpPr bwMode="auto">
            <a:xfrm>
              <a:off x="2995" y="2275"/>
              <a:ext cx="347" cy="346"/>
              <a:chOff x="2131" y="3370"/>
              <a:chExt cx="347" cy="346"/>
            </a:xfrm>
          </p:grpSpPr>
          <p:sp>
            <p:nvSpPr>
              <p:cNvPr id="46203" name="Freeform 114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204" name="Rectangle 114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205" name="Freeform 114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206" name="Rectangle 115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207" name="Freeform 115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208" name="Freeform 115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209" name="Group 1153"/>
            <p:cNvGrpSpPr>
              <a:grpSpLocks/>
            </p:cNvGrpSpPr>
            <p:nvPr/>
          </p:nvGrpSpPr>
          <p:grpSpPr bwMode="auto">
            <a:xfrm>
              <a:off x="2880" y="2391"/>
              <a:ext cx="347" cy="346"/>
              <a:chOff x="2131" y="3370"/>
              <a:chExt cx="347" cy="346"/>
            </a:xfrm>
          </p:grpSpPr>
          <p:sp>
            <p:nvSpPr>
              <p:cNvPr id="46210" name="Freeform 115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211" name="Rectangle 115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212" name="Freeform 115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213" name="Rectangle 115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214" name="Freeform 115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215" name="Freeform 115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216" name="Group 1160"/>
            <p:cNvGrpSpPr>
              <a:grpSpLocks/>
            </p:cNvGrpSpPr>
            <p:nvPr/>
          </p:nvGrpSpPr>
          <p:grpSpPr bwMode="auto">
            <a:xfrm>
              <a:off x="2765" y="2506"/>
              <a:ext cx="347" cy="346"/>
              <a:chOff x="2131" y="3370"/>
              <a:chExt cx="347" cy="346"/>
            </a:xfrm>
          </p:grpSpPr>
          <p:sp>
            <p:nvSpPr>
              <p:cNvPr id="46217" name="Freeform 116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218" name="Rectangle 116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219" name="Freeform 116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220" name="Rectangle 116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221" name="Freeform 116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222" name="Freeform 116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223" name="Group 1167"/>
            <p:cNvGrpSpPr>
              <a:grpSpLocks/>
            </p:cNvGrpSpPr>
            <p:nvPr/>
          </p:nvGrpSpPr>
          <p:grpSpPr bwMode="auto">
            <a:xfrm>
              <a:off x="2650" y="2621"/>
              <a:ext cx="347" cy="346"/>
              <a:chOff x="2131" y="3370"/>
              <a:chExt cx="347" cy="346"/>
            </a:xfrm>
          </p:grpSpPr>
          <p:sp>
            <p:nvSpPr>
              <p:cNvPr id="46224" name="Freeform 116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225" name="Rectangle 116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226" name="Freeform 117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227" name="Rectangle 117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228" name="Freeform 117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229" name="Freeform 117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230" name="Group 1174"/>
            <p:cNvGrpSpPr>
              <a:grpSpLocks/>
            </p:cNvGrpSpPr>
            <p:nvPr/>
          </p:nvGrpSpPr>
          <p:grpSpPr bwMode="auto">
            <a:xfrm>
              <a:off x="2534" y="2736"/>
              <a:ext cx="347" cy="346"/>
              <a:chOff x="2131" y="3370"/>
              <a:chExt cx="347" cy="346"/>
            </a:xfrm>
          </p:grpSpPr>
          <p:sp>
            <p:nvSpPr>
              <p:cNvPr id="46231" name="Freeform 117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232" name="Rectangle 117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233" name="Freeform 117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234" name="Rectangle 117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235" name="Freeform 117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236" name="Freeform 118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237" name="Group 1181"/>
            <p:cNvGrpSpPr>
              <a:grpSpLocks/>
            </p:cNvGrpSpPr>
            <p:nvPr/>
          </p:nvGrpSpPr>
          <p:grpSpPr bwMode="auto">
            <a:xfrm>
              <a:off x="3110" y="1930"/>
              <a:ext cx="347" cy="346"/>
              <a:chOff x="2131" y="3370"/>
              <a:chExt cx="347" cy="346"/>
            </a:xfrm>
          </p:grpSpPr>
          <p:sp>
            <p:nvSpPr>
              <p:cNvPr id="46238" name="Freeform 118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239" name="Rectangle 118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240" name="Freeform 118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241" name="Rectangle 118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242" name="Freeform 118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243" name="Freeform 118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244" name="Group 1188"/>
            <p:cNvGrpSpPr>
              <a:grpSpLocks/>
            </p:cNvGrpSpPr>
            <p:nvPr/>
          </p:nvGrpSpPr>
          <p:grpSpPr bwMode="auto">
            <a:xfrm>
              <a:off x="2995" y="2045"/>
              <a:ext cx="347" cy="346"/>
              <a:chOff x="2131" y="3370"/>
              <a:chExt cx="347" cy="346"/>
            </a:xfrm>
          </p:grpSpPr>
          <p:sp>
            <p:nvSpPr>
              <p:cNvPr id="46245" name="Freeform 118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246" name="Rectangle 119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247" name="Freeform 119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248" name="Rectangle 119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249" name="Freeform 119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250" name="Freeform 119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251" name="Group 1195"/>
            <p:cNvGrpSpPr>
              <a:grpSpLocks/>
            </p:cNvGrpSpPr>
            <p:nvPr/>
          </p:nvGrpSpPr>
          <p:grpSpPr bwMode="auto">
            <a:xfrm>
              <a:off x="2880" y="2161"/>
              <a:ext cx="347" cy="346"/>
              <a:chOff x="2131" y="3370"/>
              <a:chExt cx="347" cy="346"/>
            </a:xfrm>
          </p:grpSpPr>
          <p:sp>
            <p:nvSpPr>
              <p:cNvPr id="46252" name="Freeform 119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253" name="Rectangle 119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254" name="Freeform 119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255" name="Rectangle 119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256" name="Freeform 120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257" name="Freeform 120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258" name="Group 1202"/>
            <p:cNvGrpSpPr>
              <a:grpSpLocks/>
            </p:cNvGrpSpPr>
            <p:nvPr/>
          </p:nvGrpSpPr>
          <p:grpSpPr bwMode="auto">
            <a:xfrm>
              <a:off x="2765" y="2276"/>
              <a:ext cx="347" cy="346"/>
              <a:chOff x="2131" y="3370"/>
              <a:chExt cx="347" cy="346"/>
            </a:xfrm>
          </p:grpSpPr>
          <p:sp>
            <p:nvSpPr>
              <p:cNvPr id="46259" name="Freeform 120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260" name="Rectangle 120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261" name="Freeform 120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262" name="Rectangle 120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263" name="Freeform 120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264" name="Freeform 120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265" name="Group 1209"/>
            <p:cNvGrpSpPr>
              <a:grpSpLocks/>
            </p:cNvGrpSpPr>
            <p:nvPr/>
          </p:nvGrpSpPr>
          <p:grpSpPr bwMode="auto">
            <a:xfrm>
              <a:off x="2650" y="2391"/>
              <a:ext cx="347" cy="346"/>
              <a:chOff x="2131" y="3370"/>
              <a:chExt cx="347" cy="346"/>
            </a:xfrm>
          </p:grpSpPr>
          <p:sp>
            <p:nvSpPr>
              <p:cNvPr id="46266" name="Freeform 121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267" name="Rectangle 121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268" name="Freeform 121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269" name="Rectangle 121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270" name="Freeform 121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271" name="Freeform 121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272" name="Group 1216"/>
            <p:cNvGrpSpPr>
              <a:grpSpLocks/>
            </p:cNvGrpSpPr>
            <p:nvPr/>
          </p:nvGrpSpPr>
          <p:grpSpPr bwMode="auto">
            <a:xfrm>
              <a:off x="2534" y="2506"/>
              <a:ext cx="347" cy="346"/>
              <a:chOff x="2131" y="3370"/>
              <a:chExt cx="347" cy="346"/>
            </a:xfrm>
          </p:grpSpPr>
          <p:sp>
            <p:nvSpPr>
              <p:cNvPr id="46273" name="Freeform 121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274" name="Rectangle 121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275" name="Freeform 121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276" name="Rectangle 122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277" name="Freeform 122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278" name="Freeform 122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279" name="Group 1223"/>
            <p:cNvGrpSpPr>
              <a:grpSpLocks/>
            </p:cNvGrpSpPr>
            <p:nvPr/>
          </p:nvGrpSpPr>
          <p:grpSpPr bwMode="auto">
            <a:xfrm>
              <a:off x="3110" y="1699"/>
              <a:ext cx="347" cy="346"/>
              <a:chOff x="2131" y="3370"/>
              <a:chExt cx="347" cy="346"/>
            </a:xfrm>
          </p:grpSpPr>
          <p:sp>
            <p:nvSpPr>
              <p:cNvPr id="46280" name="Freeform 122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281" name="Rectangle 122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282" name="Freeform 122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283" name="Rectangle 122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284" name="Freeform 122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285" name="Freeform 122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286" name="Group 1230"/>
            <p:cNvGrpSpPr>
              <a:grpSpLocks/>
            </p:cNvGrpSpPr>
            <p:nvPr/>
          </p:nvGrpSpPr>
          <p:grpSpPr bwMode="auto">
            <a:xfrm>
              <a:off x="2995" y="1814"/>
              <a:ext cx="347" cy="346"/>
              <a:chOff x="2131" y="3370"/>
              <a:chExt cx="347" cy="346"/>
            </a:xfrm>
          </p:grpSpPr>
          <p:sp>
            <p:nvSpPr>
              <p:cNvPr id="46287" name="Freeform 123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288" name="Rectangle 123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289" name="Freeform 123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290" name="Rectangle 123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291" name="Freeform 123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292" name="Freeform 123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293" name="Group 1237"/>
            <p:cNvGrpSpPr>
              <a:grpSpLocks/>
            </p:cNvGrpSpPr>
            <p:nvPr/>
          </p:nvGrpSpPr>
          <p:grpSpPr bwMode="auto">
            <a:xfrm>
              <a:off x="2880" y="1930"/>
              <a:ext cx="347" cy="346"/>
              <a:chOff x="2131" y="3370"/>
              <a:chExt cx="347" cy="346"/>
            </a:xfrm>
          </p:grpSpPr>
          <p:sp>
            <p:nvSpPr>
              <p:cNvPr id="46294" name="Freeform 123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295" name="Rectangle 123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296" name="Freeform 124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297" name="Rectangle 124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298" name="Freeform 124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299" name="Freeform 124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300" name="Group 1244"/>
            <p:cNvGrpSpPr>
              <a:grpSpLocks/>
            </p:cNvGrpSpPr>
            <p:nvPr/>
          </p:nvGrpSpPr>
          <p:grpSpPr bwMode="auto">
            <a:xfrm>
              <a:off x="2765" y="2045"/>
              <a:ext cx="347" cy="346"/>
              <a:chOff x="2131" y="3370"/>
              <a:chExt cx="347" cy="346"/>
            </a:xfrm>
          </p:grpSpPr>
          <p:sp>
            <p:nvSpPr>
              <p:cNvPr id="46301" name="Freeform 124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302" name="Rectangle 124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303" name="Freeform 124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304" name="Rectangle 124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305" name="Freeform 124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306" name="Freeform 125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307" name="Group 1251"/>
            <p:cNvGrpSpPr>
              <a:grpSpLocks/>
            </p:cNvGrpSpPr>
            <p:nvPr/>
          </p:nvGrpSpPr>
          <p:grpSpPr bwMode="auto">
            <a:xfrm>
              <a:off x="2650" y="2160"/>
              <a:ext cx="347" cy="346"/>
              <a:chOff x="2131" y="3370"/>
              <a:chExt cx="347" cy="346"/>
            </a:xfrm>
          </p:grpSpPr>
          <p:sp>
            <p:nvSpPr>
              <p:cNvPr id="46308" name="Freeform 125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309" name="Rectangle 125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310" name="Freeform 125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311" name="Rectangle 125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312" name="Freeform 125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313" name="Freeform 125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314" name="Group 1258"/>
            <p:cNvGrpSpPr>
              <a:grpSpLocks/>
            </p:cNvGrpSpPr>
            <p:nvPr/>
          </p:nvGrpSpPr>
          <p:grpSpPr bwMode="auto">
            <a:xfrm>
              <a:off x="2534" y="2275"/>
              <a:ext cx="347" cy="346"/>
              <a:chOff x="2131" y="3370"/>
              <a:chExt cx="347" cy="346"/>
            </a:xfrm>
          </p:grpSpPr>
          <p:sp>
            <p:nvSpPr>
              <p:cNvPr id="46315" name="Freeform 125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316" name="Rectangle 126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317" name="Freeform 126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318" name="Rectangle 126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319" name="Freeform 126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320" name="Freeform 126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321" name="Group 1265"/>
            <p:cNvGrpSpPr>
              <a:grpSpLocks/>
            </p:cNvGrpSpPr>
            <p:nvPr/>
          </p:nvGrpSpPr>
          <p:grpSpPr bwMode="auto">
            <a:xfrm>
              <a:off x="3110" y="1469"/>
              <a:ext cx="347" cy="346"/>
              <a:chOff x="2131" y="3370"/>
              <a:chExt cx="347" cy="346"/>
            </a:xfrm>
          </p:grpSpPr>
          <p:sp>
            <p:nvSpPr>
              <p:cNvPr id="46322" name="Freeform 126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323" name="Rectangle 126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324" name="Freeform 126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325" name="Rectangle 126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326" name="Freeform 127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327" name="Freeform 127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328" name="Group 1272"/>
            <p:cNvGrpSpPr>
              <a:grpSpLocks/>
            </p:cNvGrpSpPr>
            <p:nvPr/>
          </p:nvGrpSpPr>
          <p:grpSpPr bwMode="auto">
            <a:xfrm>
              <a:off x="2995" y="1584"/>
              <a:ext cx="347" cy="346"/>
              <a:chOff x="2131" y="3370"/>
              <a:chExt cx="347" cy="346"/>
            </a:xfrm>
          </p:grpSpPr>
          <p:sp>
            <p:nvSpPr>
              <p:cNvPr id="46329" name="Freeform 127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330" name="Rectangle 127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331" name="Freeform 127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332" name="Rectangle 127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333" name="Freeform 127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334" name="Freeform 127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335" name="Group 1279"/>
            <p:cNvGrpSpPr>
              <a:grpSpLocks/>
            </p:cNvGrpSpPr>
            <p:nvPr/>
          </p:nvGrpSpPr>
          <p:grpSpPr bwMode="auto">
            <a:xfrm>
              <a:off x="2880" y="1700"/>
              <a:ext cx="347" cy="346"/>
              <a:chOff x="2131" y="3370"/>
              <a:chExt cx="347" cy="346"/>
            </a:xfrm>
          </p:grpSpPr>
          <p:sp>
            <p:nvSpPr>
              <p:cNvPr id="46336" name="Freeform 128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337" name="Rectangle 128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338" name="Freeform 128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339" name="Rectangle 128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340" name="Freeform 128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341" name="Freeform 128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342" name="Group 1286"/>
            <p:cNvGrpSpPr>
              <a:grpSpLocks/>
            </p:cNvGrpSpPr>
            <p:nvPr/>
          </p:nvGrpSpPr>
          <p:grpSpPr bwMode="auto">
            <a:xfrm>
              <a:off x="2765" y="1815"/>
              <a:ext cx="347" cy="346"/>
              <a:chOff x="2131" y="3370"/>
              <a:chExt cx="347" cy="346"/>
            </a:xfrm>
          </p:grpSpPr>
          <p:sp>
            <p:nvSpPr>
              <p:cNvPr id="46343" name="Freeform 128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344" name="Rectangle 128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345" name="Freeform 128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346" name="Rectangle 129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347" name="Freeform 129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348" name="Freeform 129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349" name="Group 1293"/>
            <p:cNvGrpSpPr>
              <a:grpSpLocks/>
            </p:cNvGrpSpPr>
            <p:nvPr/>
          </p:nvGrpSpPr>
          <p:grpSpPr bwMode="auto">
            <a:xfrm>
              <a:off x="2650" y="1930"/>
              <a:ext cx="347" cy="346"/>
              <a:chOff x="2131" y="3370"/>
              <a:chExt cx="347" cy="346"/>
            </a:xfrm>
          </p:grpSpPr>
          <p:sp>
            <p:nvSpPr>
              <p:cNvPr id="46350" name="Freeform 129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351" name="Rectangle 129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352" name="Freeform 129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353" name="Rectangle 129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354" name="Freeform 129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355" name="Freeform 129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356" name="Group 1300"/>
            <p:cNvGrpSpPr>
              <a:grpSpLocks/>
            </p:cNvGrpSpPr>
            <p:nvPr/>
          </p:nvGrpSpPr>
          <p:grpSpPr bwMode="auto">
            <a:xfrm>
              <a:off x="2534" y="2045"/>
              <a:ext cx="347" cy="346"/>
              <a:chOff x="2131" y="3370"/>
              <a:chExt cx="347" cy="346"/>
            </a:xfrm>
          </p:grpSpPr>
          <p:sp>
            <p:nvSpPr>
              <p:cNvPr id="46357" name="Freeform 130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358" name="Rectangle 130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359" name="Freeform 130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360" name="Rectangle 130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361" name="Freeform 130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362" name="Freeform 130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363" name="Group 1307"/>
            <p:cNvGrpSpPr>
              <a:grpSpLocks/>
            </p:cNvGrpSpPr>
            <p:nvPr/>
          </p:nvGrpSpPr>
          <p:grpSpPr bwMode="auto">
            <a:xfrm>
              <a:off x="3110" y="1238"/>
              <a:ext cx="347" cy="346"/>
              <a:chOff x="2131" y="3370"/>
              <a:chExt cx="347" cy="346"/>
            </a:xfrm>
          </p:grpSpPr>
          <p:sp>
            <p:nvSpPr>
              <p:cNvPr id="46364" name="Freeform 130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365" name="Rectangle 130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366" name="Freeform 131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367" name="Rectangle 131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368" name="Freeform 131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369" name="Freeform 131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370" name="Group 1314"/>
            <p:cNvGrpSpPr>
              <a:grpSpLocks/>
            </p:cNvGrpSpPr>
            <p:nvPr/>
          </p:nvGrpSpPr>
          <p:grpSpPr bwMode="auto">
            <a:xfrm>
              <a:off x="2995" y="1353"/>
              <a:ext cx="347" cy="346"/>
              <a:chOff x="2131" y="3370"/>
              <a:chExt cx="347" cy="346"/>
            </a:xfrm>
          </p:grpSpPr>
          <p:sp>
            <p:nvSpPr>
              <p:cNvPr id="46371" name="Freeform 131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372" name="Rectangle 131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373" name="Freeform 131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374" name="Rectangle 131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375" name="Freeform 131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376" name="Freeform 132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377" name="Group 1321"/>
            <p:cNvGrpSpPr>
              <a:grpSpLocks/>
            </p:cNvGrpSpPr>
            <p:nvPr/>
          </p:nvGrpSpPr>
          <p:grpSpPr bwMode="auto">
            <a:xfrm>
              <a:off x="2880" y="1469"/>
              <a:ext cx="347" cy="346"/>
              <a:chOff x="2131" y="3370"/>
              <a:chExt cx="347" cy="346"/>
            </a:xfrm>
          </p:grpSpPr>
          <p:sp>
            <p:nvSpPr>
              <p:cNvPr id="46378" name="Freeform 132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379" name="Rectangle 132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380" name="Freeform 132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381" name="Rectangle 132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382" name="Freeform 132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383" name="Freeform 132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384" name="Group 1328"/>
            <p:cNvGrpSpPr>
              <a:grpSpLocks/>
            </p:cNvGrpSpPr>
            <p:nvPr/>
          </p:nvGrpSpPr>
          <p:grpSpPr bwMode="auto">
            <a:xfrm>
              <a:off x="2765" y="1584"/>
              <a:ext cx="347" cy="346"/>
              <a:chOff x="2131" y="3370"/>
              <a:chExt cx="347" cy="346"/>
            </a:xfrm>
          </p:grpSpPr>
          <p:sp>
            <p:nvSpPr>
              <p:cNvPr id="46385" name="Freeform 132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386" name="Rectangle 133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387" name="Freeform 133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388" name="Rectangle 133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389" name="Freeform 133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390" name="Freeform 133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391" name="Group 1335"/>
            <p:cNvGrpSpPr>
              <a:grpSpLocks/>
            </p:cNvGrpSpPr>
            <p:nvPr/>
          </p:nvGrpSpPr>
          <p:grpSpPr bwMode="auto">
            <a:xfrm>
              <a:off x="2650" y="1699"/>
              <a:ext cx="347" cy="346"/>
              <a:chOff x="2131" y="3370"/>
              <a:chExt cx="347" cy="346"/>
            </a:xfrm>
          </p:grpSpPr>
          <p:sp>
            <p:nvSpPr>
              <p:cNvPr id="46392" name="Freeform 133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393" name="Rectangle 133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394" name="Freeform 133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395" name="Rectangle 133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396" name="Freeform 134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397" name="Freeform 134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398" name="Group 1342"/>
            <p:cNvGrpSpPr>
              <a:grpSpLocks/>
            </p:cNvGrpSpPr>
            <p:nvPr/>
          </p:nvGrpSpPr>
          <p:grpSpPr bwMode="auto">
            <a:xfrm>
              <a:off x="2534" y="1814"/>
              <a:ext cx="347" cy="346"/>
              <a:chOff x="2131" y="3370"/>
              <a:chExt cx="347" cy="346"/>
            </a:xfrm>
          </p:grpSpPr>
          <p:sp>
            <p:nvSpPr>
              <p:cNvPr id="46399" name="Freeform 134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400" name="Rectangle 134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401" name="Freeform 134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402" name="Rectangle 134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403" name="Freeform 134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404" name="Freeform 134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405" name="Group 1349"/>
            <p:cNvGrpSpPr>
              <a:grpSpLocks/>
            </p:cNvGrpSpPr>
            <p:nvPr/>
          </p:nvGrpSpPr>
          <p:grpSpPr bwMode="auto">
            <a:xfrm>
              <a:off x="3110" y="1008"/>
              <a:ext cx="347" cy="346"/>
              <a:chOff x="2131" y="3370"/>
              <a:chExt cx="347" cy="346"/>
            </a:xfrm>
          </p:grpSpPr>
          <p:sp>
            <p:nvSpPr>
              <p:cNvPr id="46406" name="Freeform 135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407" name="Rectangle 135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408" name="Freeform 135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409" name="Rectangle 135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410" name="Freeform 135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411" name="Freeform 135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412" name="Group 1356"/>
            <p:cNvGrpSpPr>
              <a:grpSpLocks/>
            </p:cNvGrpSpPr>
            <p:nvPr/>
          </p:nvGrpSpPr>
          <p:grpSpPr bwMode="auto">
            <a:xfrm>
              <a:off x="2995" y="1123"/>
              <a:ext cx="347" cy="346"/>
              <a:chOff x="2131" y="3370"/>
              <a:chExt cx="347" cy="346"/>
            </a:xfrm>
          </p:grpSpPr>
          <p:sp>
            <p:nvSpPr>
              <p:cNvPr id="46413" name="Freeform 135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414" name="Rectangle 135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415" name="Freeform 135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416" name="Rectangle 136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417" name="Freeform 136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418" name="Freeform 136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419" name="Group 1363"/>
            <p:cNvGrpSpPr>
              <a:grpSpLocks/>
            </p:cNvGrpSpPr>
            <p:nvPr/>
          </p:nvGrpSpPr>
          <p:grpSpPr bwMode="auto">
            <a:xfrm>
              <a:off x="2880" y="1239"/>
              <a:ext cx="347" cy="346"/>
              <a:chOff x="2131" y="3370"/>
              <a:chExt cx="347" cy="346"/>
            </a:xfrm>
          </p:grpSpPr>
          <p:sp>
            <p:nvSpPr>
              <p:cNvPr id="46420" name="Freeform 136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421" name="Rectangle 136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422" name="Freeform 136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423" name="Rectangle 136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424" name="Freeform 136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425" name="Freeform 136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426" name="Group 1370"/>
            <p:cNvGrpSpPr>
              <a:grpSpLocks/>
            </p:cNvGrpSpPr>
            <p:nvPr/>
          </p:nvGrpSpPr>
          <p:grpSpPr bwMode="auto">
            <a:xfrm>
              <a:off x="2765" y="1354"/>
              <a:ext cx="347" cy="346"/>
              <a:chOff x="2131" y="3370"/>
              <a:chExt cx="347" cy="346"/>
            </a:xfrm>
          </p:grpSpPr>
          <p:sp>
            <p:nvSpPr>
              <p:cNvPr id="46427" name="Freeform 137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428" name="Rectangle 137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429" name="Freeform 137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430" name="Rectangle 137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431" name="Freeform 137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432" name="Freeform 137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433" name="Group 1377"/>
            <p:cNvGrpSpPr>
              <a:grpSpLocks/>
            </p:cNvGrpSpPr>
            <p:nvPr/>
          </p:nvGrpSpPr>
          <p:grpSpPr bwMode="auto">
            <a:xfrm>
              <a:off x="2650" y="1469"/>
              <a:ext cx="347" cy="346"/>
              <a:chOff x="2131" y="3370"/>
              <a:chExt cx="347" cy="346"/>
            </a:xfrm>
          </p:grpSpPr>
          <p:sp>
            <p:nvSpPr>
              <p:cNvPr id="46434" name="Freeform 137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435" name="Rectangle 137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436" name="Freeform 138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437" name="Rectangle 138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438" name="Freeform 138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439" name="Freeform 138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440" name="Group 1384"/>
            <p:cNvGrpSpPr>
              <a:grpSpLocks/>
            </p:cNvGrpSpPr>
            <p:nvPr/>
          </p:nvGrpSpPr>
          <p:grpSpPr bwMode="auto">
            <a:xfrm>
              <a:off x="2534" y="1584"/>
              <a:ext cx="347" cy="346"/>
              <a:chOff x="2131" y="3370"/>
              <a:chExt cx="347" cy="346"/>
            </a:xfrm>
          </p:grpSpPr>
          <p:sp>
            <p:nvSpPr>
              <p:cNvPr id="46441" name="Freeform 138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442" name="Rectangle 138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443" name="Freeform 138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444" name="Rectangle 138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445" name="Freeform 138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446" name="Freeform 139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447" name="Group 1391"/>
            <p:cNvGrpSpPr>
              <a:grpSpLocks/>
            </p:cNvGrpSpPr>
            <p:nvPr/>
          </p:nvGrpSpPr>
          <p:grpSpPr bwMode="auto">
            <a:xfrm>
              <a:off x="3110" y="778"/>
              <a:ext cx="347" cy="346"/>
              <a:chOff x="2131" y="3370"/>
              <a:chExt cx="347" cy="346"/>
            </a:xfrm>
          </p:grpSpPr>
          <p:sp>
            <p:nvSpPr>
              <p:cNvPr id="46448" name="Freeform 139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449" name="Rectangle 139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450" name="Freeform 139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451" name="Rectangle 139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452" name="Freeform 139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453" name="Freeform 139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454" name="Group 1398"/>
            <p:cNvGrpSpPr>
              <a:grpSpLocks/>
            </p:cNvGrpSpPr>
            <p:nvPr/>
          </p:nvGrpSpPr>
          <p:grpSpPr bwMode="auto">
            <a:xfrm>
              <a:off x="2995" y="893"/>
              <a:ext cx="347" cy="346"/>
              <a:chOff x="2131" y="3370"/>
              <a:chExt cx="347" cy="346"/>
            </a:xfrm>
          </p:grpSpPr>
          <p:sp>
            <p:nvSpPr>
              <p:cNvPr id="46455" name="Freeform 139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456" name="Rectangle 140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457" name="Freeform 140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458" name="Rectangle 140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459" name="Freeform 140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460" name="Freeform 140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461" name="Group 1405"/>
            <p:cNvGrpSpPr>
              <a:grpSpLocks/>
            </p:cNvGrpSpPr>
            <p:nvPr/>
          </p:nvGrpSpPr>
          <p:grpSpPr bwMode="auto">
            <a:xfrm>
              <a:off x="2880" y="1009"/>
              <a:ext cx="347" cy="346"/>
              <a:chOff x="2131" y="3370"/>
              <a:chExt cx="347" cy="346"/>
            </a:xfrm>
          </p:grpSpPr>
          <p:sp>
            <p:nvSpPr>
              <p:cNvPr id="46462" name="Freeform 140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463" name="Rectangle 140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464" name="Freeform 140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465" name="Rectangle 140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466" name="Freeform 141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467" name="Freeform 141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468" name="Group 1412"/>
            <p:cNvGrpSpPr>
              <a:grpSpLocks/>
            </p:cNvGrpSpPr>
            <p:nvPr/>
          </p:nvGrpSpPr>
          <p:grpSpPr bwMode="auto">
            <a:xfrm>
              <a:off x="2765" y="1124"/>
              <a:ext cx="347" cy="346"/>
              <a:chOff x="2131" y="3370"/>
              <a:chExt cx="347" cy="346"/>
            </a:xfrm>
          </p:grpSpPr>
          <p:sp>
            <p:nvSpPr>
              <p:cNvPr id="46469" name="Freeform 141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470" name="Rectangle 141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471" name="Freeform 141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472" name="Rectangle 141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473" name="Freeform 141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474" name="Freeform 141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475" name="Group 1419"/>
            <p:cNvGrpSpPr>
              <a:grpSpLocks/>
            </p:cNvGrpSpPr>
            <p:nvPr/>
          </p:nvGrpSpPr>
          <p:grpSpPr bwMode="auto">
            <a:xfrm>
              <a:off x="2650" y="1239"/>
              <a:ext cx="347" cy="346"/>
              <a:chOff x="2131" y="3370"/>
              <a:chExt cx="347" cy="346"/>
            </a:xfrm>
          </p:grpSpPr>
          <p:sp>
            <p:nvSpPr>
              <p:cNvPr id="46476" name="Freeform 142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477" name="Rectangle 142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478" name="Freeform 142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479" name="Rectangle 142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480" name="Freeform 142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481" name="Freeform 142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482" name="Group 1426"/>
            <p:cNvGrpSpPr>
              <a:grpSpLocks/>
            </p:cNvGrpSpPr>
            <p:nvPr/>
          </p:nvGrpSpPr>
          <p:grpSpPr bwMode="auto">
            <a:xfrm>
              <a:off x="2534" y="1354"/>
              <a:ext cx="347" cy="346"/>
              <a:chOff x="2131" y="3370"/>
              <a:chExt cx="347" cy="346"/>
            </a:xfrm>
          </p:grpSpPr>
          <p:sp>
            <p:nvSpPr>
              <p:cNvPr id="46483" name="Freeform 142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484" name="Rectangle 142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485" name="Freeform 142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486" name="Rectangle 143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487" name="Freeform 143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488" name="Freeform 143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489" name="Group 1433"/>
            <p:cNvGrpSpPr>
              <a:grpSpLocks/>
            </p:cNvGrpSpPr>
            <p:nvPr/>
          </p:nvGrpSpPr>
          <p:grpSpPr bwMode="auto">
            <a:xfrm>
              <a:off x="3110" y="547"/>
              <a:ext cx="347" cy="346"/>
              <a:chOff x="2131" y="3370"/>
              <a:chExt cx="347" cy="346"/>
            </a:xfrm>
          </p:grpSpPr>
          <p:sp>
            <p:nvSpPr>
              <p:cNvPr id="46490" name="Freeform 143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491" name="Rectangle 143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492" name="Freeform 143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493" name="Rectangle 143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494" name="Freeform 143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495" name="Freeform 143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496" name="Group 1440"/>
            <p:cNvGrpSpPr>
              <a:grpSpLocks/>
            </p:cNvGrpSpPr>
            <p:nvPr/>
          </p:nvGrpSpPr>
          <p:grpSpPr bwMode="auto">
            <a:xfrm>
              <a:off x="2995" y="662"/>
              <a:ext cx="347" cy="346"/>
              <a:chOff x="2131" y="3370"/>
              <a:chExt cx="347" cy="346"/>
            </a:xfrm>
          </p:grpSpPr>
          <p:sp>
            <p:nvSpPr>
              <p:cNvPr id="46497" name="Freeform 144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498" name="Rectangle 144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499" name="Freeform 144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500" name="Rectangle 144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501" name="Freeform 144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502" name="Freeform 144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503" name="Group 1447"/>
            <p:cNvGrpSpPr>
              <a:grpSpLocks/>
            </p:cNvGrpSpPr>
            <p:nvPr/>
          </p:nvGrpSpPr>
          <p:grpSpPr bwMode="auto">
            <a:xfrm>
              <a:off x="2880" y="778"/>
              <a:ext cx="347" cy="346"/>
              <a:chOff x="2131" y="3370"/>
              <a:chExt cx="347" cy="346"/>
            </a:xfrm>
          </p:grpSpPr>
          <p:sp>
            <p:nvSpPr>
              <p:cNvPr id="46504" name="Freeform 144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505" name="Rectangle 144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506" name="Freeform 145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507" name="Rectangle 145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508" name="Freeform 145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509" name="Freeform 145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510" name="Group 1454"/>
            <p:cNvGrpSpPr>
              <a:grpSpLocks/>
            </p:cNvGrpSpPr>
            <p:nvPr/>
          </p:nvGrpSpPr>
          <p:grpSpPr bwMode="auto">
            <a:xfrm>
              <a:off x="2765" y="893"/>
              <a:ext cx="347" cy="346"/>
              <a:chOff x="2131" y="3370"/>
              <a:chExt cx="347" cy="346"/>
            </a:xfrm>
          </p:grpSpPr>
          <p:sp>
            <p:nvSpPr>
              <p:cNvPr id="46511" name="Freeform 145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512" name="Rectangle 145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513" name="Freeform 145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514" name="Rectangle 145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515" name="Freeform 145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516" name="Freeform 146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517" name="Group 1461"/>
            <p:cNvGrpSpPr>
              <a:grpSpLocks/>
            </p:cNvGrpSpPr>
            <p:nvPr/>
          </p:nvGrpSpPr>
          <p:grpSpPr bwMode="auto">
            <a:xfrm>
              <a:off x="2650" y="1008"/>
              <a:ext cx="347" cy="346"/>
              <a:chOff x="2131" y="3370"/>
              <a:chExt cx="347" cy="346"/>
            </a:xfrm>
          </p:grpSpPr>
          <p:sp>
            <p:nvSpPr>
              <p:cNvPr id="46518" name="Freeform 146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519" name="Rectangle 146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520" name="Freeform 146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521" name="Rectangle 146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522" name="Freeform 146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523" name="Freeform 146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524" name="Group 1468"/>
            <p:cNvGrpSpPr>
              <a:grpSpLocks/>
            </p:cNvGrpSpPr>
            <p:nvPr/>
          </p:nvGrpSpPr>
          <p:grpSpPr bwMode="auto">
            <a:xfrm>
              <a:off x="2534" y="1123"/>
              <a:ext cx="347" cy="346"/>
              <a:chOff x="2131" y="3370"/>
              <a:chExt cx="347" cy="346"/>
            </a:xfrm>
          </p:grpSpPr>
          <p:sp>
            <p:nvSpPr>
              <p:cNvPr id="46525" name="Freeform 146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526" name="Rectangle 147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527" name="Freeform 147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528" name="Rectangle 147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529" name="Freeform 147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530" name="Freeform 147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531" name="Group 1475"/>
            <p:cNvGrpSpPr>
              <a:grpSpLocks/>
            </p:cNvGrpSpPr>
            <p:nvPr/>
          </p:nvGrpSpPr>
          <p:grpSpPr bwMode="auto">
            <a:xfrm>
              <a:off x="3110" y="317"/>
              <a:ext cx="347" cy="346"/>
              <a:chOff x="2131" y="3370"/>
              <a:chExt cx="347" cy="346"/>
            </a:xfrm>
          </p:grpSpPr>
          <p:sp>
            <p:nvSpPr>
              <p:cNvPr id="46532" name="Freeform 147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533" name="Rectangle 147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534" name="Freeform 147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535" name="Rectangle 147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536" name="Freeform 148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537" name="Freeform 148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538" name="Group 1482"/>
            <p:cNvGrpSpPr>
              <a:grpSpLocks/>
            </p:cNvGrpSpPr>
            <p:nvPr/>
          </p:nvGrpSpPr>
          <p:grpSpPr bwMode="auto">
            <a:xfrm>
              <a:off x="2995" y="432"/>
              <a:ext cx="347" cy="346"/>
              <a:chOff x="2131" y="3370"/>
              <a:chExt cx="347" cy="346"/>
            </a:xfrm>
          </p:grpSpPr>
          <p:sp>
            <p:nvSpPr>
              <p:cNvPr id="46539" name="Freeform 148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540" name="Rectangle 148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541" name="Freeform 148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542" name="Rectangle 148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543" name="Freeform 148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544" name="Freeform 148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545" name="Group 1489"/>
            <p:cNvGrpSpPr>
              <a:grpSpLocks/>
            </p:cNvGrpSpPr>
            <p:nvPr/>
          </p:nvGrpSpPr>
          <p:grpSpPr bwMode="auto">
            <a:xfrm>
              <a:off x="2880" y="548"/>
              <a:ext cx="347" cy="346"/>
              <a:chOff x="2131" y="3370"/>
              <a:chExt cx="347" cy="346"/>
            </a:xfrm>
          </p:grpSpPr>
          <p:sp>
            <p:nvSpPr>
              <p:cNvPr id="46546" name="Freeform 149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547" name="Rectangle 149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548" name="Freeform 149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549" name="Rectangle 149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550" name="Freeform 149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551" name="Freeform 149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552" name="Group 1496"/>
            <p:cNvGrpSpPr>
              <a:grpSpLocks/>
            </p:cNvGrpSpPr>
            <p:nvPr/>
          </p:nvGrpSpPr>
          <p:grpSpPr bwMode="auto">
            <a:xfrm>
              <a:off x="2765" y="663"/>
              <a:ext cx="347" cy="346"/>
              <a:chOff x="2131" y="3370"/>
              <a:chExt cx="347" cy="346"/>
            </a:xfrm>
          </p:grpSpPr>
          <p:sp>
            <p:nvSpPr>
              <p:cNvPr id="46553" name="Freeform 149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554" name="Rectangle 149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555" name="Freeform 149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556" name="Rectangle 150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557" name="Freeform 150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558" name="Freeform 150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559" name="Group 1503"/>
            <p:cNvGrpSpPr>
              <a:grpSpLocks/>
            </p:cNvGrpSpPr>
            <p:nvPr/>
          </p:nvGrpSpPr>
          <p:grpSpPr bwMode="auto">
            <a:xfrm>
              <a:off x="2650" y="778"/>
              <a:ext cx="347" cy="346"/>
              <a:chOff x="2131" y="3370"/>
              <a:chExt cx="347" cy="346"/>
            </a:xfrm>
          </p:grpSpPr>
          <p:sp>
            <p:nvSpPr>
              <p:cNvPr id="46560" name="Freeform 150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561" name="Rectangle 150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562" name="Freeform 150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563" name="Rectangle 150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564" name="Freeform 150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565" name="Freeform 150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566" name="Group 1510"/>
            <p:cNvGrpSpPr>
              <a:grpSpLocks/>
            </p:cNvGrpSpPr>
            <p:nvPr/>
          </p:nvGrpSpPr>
          <p:grpSpPr bwMode="auto">
            <a:xfrm>
              <a:off x="2534" y="893"/>
              <a:ext cx="347" cy="346"/>
              <a:chOff x="2131" y="3370"/>
              <a:chExt cx="347" cy="346"/>
            </a:xfrm>
          </p:grpSpPr>
          <p:sp>
            <p:nvSpPr>
              <p:cNvPr id="46567" name="Freeform 151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568" name="Rectangle 151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569" name="Freeform 151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570" name="Rectangle 151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571" name="Freeform 151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572" name="Freeform 151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grpSp>
        <p:nvGrpSpPr>
          <p:cNvPr id="46574" name="Group 1518"/>
          <p:cNvGrpSpPr>
            <a:grpSpLocks/>
          </p:cNvGrpSpPr>
          <p:nvPr/>
        </p:nvGrpSpPr>
        <p:grpSpPr bwMode="auto">
          <a:xfrm>
            <a:off x="3840163" y="4892675"/>
            <a:ext cx="550862" cy="549275"/>
            <a:chOff x="2131" y="3370"/>
            <a:chExt cx="347" cy="346"/>
          </a:xfrm>
        </p:grpSpPr>
        <p:sp>
          <p:nvSpPr>
            <p:cNvPr id="46575" name="Freeform 151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576" name="Rectangle 1520"/>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577" name="Freeform 152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578" name="Rectangle 1522"/>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579" name="Freeform 152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580" name="Freeform 152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581" name="Group 1525"/>
          <p:cNvGrpSpPr>
            <a:grpSpLocks/>
          </p:cNvGrpSpPr>
          <p:nvPr/>
        </p:nvGrpSpPr>
        <p:grpSpPr bwMode="auto">
          <a:xfrm>
            <a:off x="4206875" y="4892675"/>
            <a:ext cx="550863" cy="549275"/>
            <a:chOff x="2131" y="3370"/>
            <a:chExt cx="347" cy="346"/>
          </a:xfrm>
        </p:grpSpPr>
        <p:sp>
          <p:nvSpPr>
            <p:cNvPr id="46582" name="Freeform 152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583" name="Rectangle 1527"/>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584" name="Freeform 152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585" name="Rectangle 1529"/>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586" name="Freeform 153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587" name="Freeform 153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588" name="Group 1532"/>
          <p:cNvGrpSpPr>
            <a:grpSpLocks/>
          </p:cNvGrpSpPr>
          <p:nvPr/>
        </p:nvGrpSpPr>
        <p:grpSpPr bwMode="auto">
          <a:xfrm>
            <a:off x="4570413" y="4892675"/>
            <a:ext cx="550862" cy="549275"/>
            <a:chOff x="2131" y="3370"/>
            <a:chExt cx="347" cy="346"/>
          </a:xfrm>
        </p:grpSpPr>
        <p:sp>
          <p:nvSpPr>
            <p:cNvPr id="46589" name="Freeform 153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590" name="Rectangle 1534"/>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591" name="Freeform 153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592" name="Rectangle 1536"/>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593" name="Freeform 153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594" name="Freeform 153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595" name="Group 1539"/>
          <p:cNvGrpSpPr>
            <a:grpSpLocks/>
          </p:cNvGrpSpPr>
          <p:nvPr/>
        </p:nvGrpSpPr>
        <p:grpSpPr bwMode="auto">
          <a:xfrm>
            <a:off x="3657600" y="5075238"/>
            <a:ext cx="550863" cy="549275"/>
            <a:chOff x="2131" y="3370"/>
            <a:chExt cx="347" cy="346"/>
          </a:xfrm>
        </p:grpSpPr>
        <p:sp>
          <p:nvSpPr>
            <p:cNvPr id="46596" name="Freeform 154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597" name="Rectangle 1541"/>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598" name="Freeform 154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599" name="Rectangle 1543"/>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600" name="Freeform 154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601" name="Freeform 154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616" name="Group 1560"/>
          <p:cNvGrpSpPr>
            <a:grpSpLocks/>
          </p:cNvGrpSpPr>
          <p:nvPr/>
        </p:nvGrpSpPr>
        <p:grpSpPr bwMode="auto">
          <a:xfrm>
            <a:off x="4022725" y="5075238"/>
            <a:ext cx="550863" cy="549275"/>
            <a:chOff x="2131" y="3370"/>
            <a:chExt cx="347" cy="346"/>
          </a:xfrm>
        </p:grpSpPr>
        <p:sp>
          <p:nvSpPr>
            <p:cNvPr id="46617" name="Freeform 156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618" name="Rectangle 1562"/>
            <p:cNvSpPr>
              <a:spLocks noChangeArrowheads="1"/>
            </p:cNvSpPr>
            <p:nvPr/>
          </p:nvSpPr>
          <p:spPr bwMode="auto">
            <a:xfrm>
              <a:off x="2247" y="3370"/>
              <a:ext cx="231" cy="231"/>
            </a:xfrm>
            <a:prstGeom prst="rect">
              <a:avLst/>
            </a:prstGeom>
            <a:solidFill>
              <a:srgbClr val="00FF00"/>
            </a:solidFill>
            <a:ln w="12700">
              <a:solidFill>
                <a:srgbClr val="0033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619" name="Freeform 156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620" name="Rectangle 1564"/>
            <p:cNvSpPr>
              <a:spLocks noChangeArrowheads="1"/>
            </p:cNvSpPr>
            <p:nvPr/>
          </p:nvSpPr>
          <p:spPr bwMode="auto">
            <a:xfrm>
              <a:off x="2131" y="3485"/>
              <a:ext cx="231" cy="231"/>
            </a:xfrm>
            <a:prstGeom prst="rect">
              <a:avLst/>
            </a:prstGeom>
            <a:solidFill>
              <a:srgbClr val="00FF00"/>
            </a:solidFill>
            <a:ln w="12700">
              <a:solidFill>
                <a:srgbClr val="0033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621" name="Freeform 156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622" name="Freeform 156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6609" name="Group 1553"/>
          <p:cNvGrpSpPr>
            <a:grpSpLocks/>
          </p:cNvGrpSpPr>
          <p:nvPr/>
        </p:nvGrpSpPr>
        <p:grpSpPr bwMode="auto">
          <a:xfrm>
            <a:off x="4389438" y="5075238"/>
            <a:ext cx="550862" cy="549275"/>
            <a:chOff x="2131" y="3370"/>
            <a:chExt cx="347" cy="346"/>
          </a:xfrm>
        </p:grpSpPr>
        <p:sp>
          <p:nvSpPr>
            <p:cNvPr id="46610" name="Freeform 155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611" name="Rectangle 1555"/>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612" name="Freeform 155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613" name="Rectangle 1557"/>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6614" name="Freeform 155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6615" name="Freeform 155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spTree>
  </p:cSld>
  <p:clrMapOvr>
    <a:masterClrMapping/>
  </p:clrMapOvr>
  <p:transition xmlns:p14="http://schemas.microsoft.com/office/powerpoint/2010/main" advClick="0" advTm="0"/>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46609"/>
                                        </p:tgtEl>
                                        <p:attrNameLst>
                                          <p:attrName>style.visibility</p:attrName>
                                        </p:attrNameLst>
                                      </p:cBhvr>
                                      <p:to>
                                        <p:strVal val="visible"/>
                                      </p:to>
                                    </p:set>
                                    <p:animEffect transition="in" filter="fade">
                                      <p:cBhvr>
                                        <p:cTn id="7" dur="500"/>
                                        <p:tgtEl>
                                          <p:spTgt spid="46609"/>
                                        </p:tgtEl>
                                      </p:cBhvr>
                                    </p:animEffect>
                                  </p:childTnLst>
                                </p:cTn>
                              </p:par>
                              <p:par>
                                <p:cTn id="8" presetID="10" presetClass="entr" presetSubtype="0" fill="hold" nodeType="withEffect">
                                  <p:stCondLst>
                                    <p:cond delay="0"/>
                                  </p:stCondLst>
                                  <p:childTnLst>
                                    <p:set>
                                      <p:cBhvr>
                                        <p:cTn id="9" dur="1" fill="hold">
                                          <p:stCondLst>
                                            <p:cond delay="0"/>
                                          </p:stCondLst>
                                        </p:cTn>
                                        <p:tgtEl>
                                          <p:spTgt spid="46588"/>
                                        </p:tgtEl>
                                        <p:attrNameLst>
                                          <p:attrName>style.visibility</p:attrName>
                                        </p:attrNameLst>
                                      </p:cBhvr>
                                      <p:to>
                                        <p:strVal val="visible"/>
                                      </p:to>
                                    </p:set>
                                    <p:animEffect transition="in" filter="fade">
                                      <p:cBhvr>
                                        <p:cTn id="10" dur="500"/>
                                        <p:tgtEl>
                                          <p:spTgt spid="46588"/>
                                        </p:tgtEl>
                                      </p:cBhvr>
                                    </p:animEffect>
                                  </p:childTnLst>
                                </p:cTn>
                              </p:par>
                              <p:par>
                                <p:cTn id="11" presetID="10" presetClass="entr" presetSubtype="0" fill="hold" nodeType="withEffect">
                                  <p:stCondLst>
                                    <p:cond delay="0"/>
                                  </p:stCondLst>
                                  <p:childTnLst>
                                    <p:set>
                                      <p:cBhvr>
                                        <p:cTn id="12" dur="1" fill="hold">
                                          <p:stCondLst>
                                            <p:cond delay="0"/>
                                          </p:stCondLst>
                                        </p:cTn>
                                        <p:tgtEl>
                                          <p:spTgt spid="46581"/>
                                        </p:tgtEl>
                                        <p:attrNameLst>
                                          <p:attrName>style.visibility</p:attrName>
                                        </p:attrNameLst>
                                      </p:cBhvr>
                                      <p:to>
                                        <p:strVal val="visible"/>
                                      </p:to>
                                    </p:set>
                                    <p:animEffect transition="in" filter="fade">
                                      <p:cBhvr>
                                        <p:cTn id="13" dur="500"/>
                                        <p:tgtEl>
                                          <p:spTgt spid="46581"/>
                                        </p:tgtEl>
                                      </p:cBhvr>
                                    </p:animEffect>
                                  </p:childTnLst>
                                </p:cTn>
                              </p:par>
                              <p:par>
                                <p:cTn id="14" presetID="10" presetClass="entr" presetSubtype="0" fill="hold" nodeType="withEffect">
                                  <p:stCondLst>
                                    <p:cond delay="0"/>
                                  </p:stCondLst>
                                  <p:childTnLst>
                                    <p:set>
                                      <p:cBhvr>
                                        <p:cTn id="15" dur="1" fill="hold">
                                          <p:stCondLst>
                                            <p:cond delay="0"/>
                                          </p:stCondLst>
                                        </p:cTn>
                                        <p:tgtEl>
                                          <p:spTgt spid="46574"/>
                                        </p:tgtEl>
                                        <p:attrNameLst>
                                          <p:attrName>style.visibility</p:attrName>
                                        </p:attrNameLst>
                                      </p:cBhvr>
                                      <p:to>
                                        <p:strVal val="visible"/>
                                      </p:to>
                                    </p:set>
                                    <p:animEffect transition="in" filter="fade">
                                      <p:cBhvr>
                                        <p:cTn id="16" dur="500"/>
                                        <p:tgtEl>
                                          <p:spTgt spid="46574"/>
                                        </p:tgtEl>
                                      </p:cBhvr>
                                    </p:animEffect>
                                  </p:childTnLst>
                                </p:cTn>
                              </p:par>
                              <p:par>
                                <p:cTn id="17" presetID="10" presetClass="entr" presetSubtype="0" fill="hold" nodeType="withEffect">
                                  <p:stCondLst>
                                    <p:cond delay="0"/>
                                  </p:stCondLst>
                                  <p:childTnLst>
                                    <p:set>
                                      <p:cBhvr>
                                        <p:cTn id="18" dur="1" fill="hold">
                                          <p:stCondLst>
                                            <p:cond delay="0"/>
                                          </p:stCondLst>
                                        </p:cTn>
                                        <p:tgtEl>
                                          <p:spTgt spid="46595"/>
                                        </p:tgtEl>
                                        <p:attrNameLst>
                                          <p:attrName>style.visibility</p:attrName>
                                        </p:attrNameLst>
                                      </p:cBhvr>
                                      <p:to>
                                        <p:strVal val="visible"/>
                                      </p:to>
                                    </p:set>
                                    <p:animEffect transition="in" filter="fade">
                                      <p:cBhvr>
                                        <p:cTn id="19" dur="500"/>
                                        <p:tgtEl>
                                          <p:spTgt spid="46595"/>
                                        </p:tgtEl>
                                      </p:cBhvr>
                                    </p:animEffect>
                                  </p:childTnLst>
                                </p:cTn>
                              </p:par>
                            </p:childTnLst>
                          </p:cTn>
                        </p:par>
                        <p:par>
                          <p:cTn id="20" fill="hold" nodeType="afterGroup">
                            <p:stCondLst>
                              <p:cond delay="500"/>
                            </p:stCondLst>
                            <p:childTnLst>
                              <p:par>
                                <p:cTn id="21" presetID="10" presetClass="exit" presetSubtype="0" fill="hold" nodeType="afterEffect">
                                  <p:stCondLst>
                                    <p:cond delay="0"/>
                                  </p:stCondLst>
                                  <p:childTnLst>
                                    <p:animEffect transition="out" filter="fade">
                                      <p:cBhvr>
                                        <p:cTn id="22" dur="500"/>
                                        <p:tgtEl>
                                          <p:spTgt spid="46574"/>
                                        </p:tgtEl>
                                      </p:cBhvr>
                                    </p:animEffect>
                                    <p:set>
                                      <p:cBhvr>
                                        <p:cTn id="23" dur="1" fill="hold">
                                          <p:stCondLst>
                                            <p:cond delay="499"/>
                                          </p:stCondLst>
                                        </p:cTn>
                                        <p:tgtEl>
                                          <p:spTgt spid="46574"/>
                                        </p:tgtEl>
                                        <p:attrNameLst>
                                          <p:attrName>style.visibility</p:attrName>
                                        </p:attrNameLst>
                                      </p:cBhvr>
                                      <p:to>
                                        <p:strVal val="hidden"/>
                                      </p:to>
                                    </p:set>
                                  </p:childTnLst>
                                </p:cTn>
                              </p:par>
                              <p:par>
                                <p:cTn id="24" presetID="10" presetClass="exit" presetSubtype="0" fill="hold" nodeType="withEffect">
                                  <p:stCondLst>
                                    <p:cond delay="0"/>
                                  </p:stCondLst>
                                  <p:childTnLst>
                                    <p:animEffect transition="out" filter="fade">
                                      <p:cBhvr>
                                        <p:cTn id="25" dur="500"/>
                                        <p:tgtEl>
                                          <p:spTgt spid="46595"/>
                                        </p:tgtEl>
                                      </p:cBhvr>
                                    </p:animEffect>
                                    <p:set>
                                      <p:cBhvr>
                                        <p:cTn id="26" dur="1" fill="hold">
                                          <p:stCondLst>
                                            <p:cond delay="499"/>
                                          </p:stCondLst>
                                        </p:cTn>
                                        <p:tgtEl>
                                          <p:spTgt spid="46595"/>
                                        </p:tgtEl>
                                        <p:attrNameLst>
                                          <p:attrName>style.visibility</p:attrName>
                                        </p:attrNameLst>
                                      </p:cBhvr>
                                      <p:to>
                                        <p:strVal val="hidden"/>
                                      </p:to>
                                    </p:set>
                                  </p:childTnLst>
                                </p:cTn>
                              </p:par>
                              <p:par>
                                <p:cTn id="27" presetID="10" presetClass="exit" presetSubtype="0" fill="hold" nodeType="withEffect">
                                  <p:stCondLst>
                                    <p:cond delay="0"/>
                                  </p:stCondLst>
                                  <p:childTnLst>
                                    <p:animEffect transition="out" filter="fade">
                                      <p:cBhvr>
                                        <p:cTn id="28" dur="500"/>
                                        <p:tgtEl>
                                          <p:spTgt spid="46581"/>
                                        </p:tgtEl>
                                      </p:cBhvr>
                                    </p:animEffect>
                                    <p:set>
                                      <p:cBhvr>
                                        <p:cTn id="29" dur="1" fill="hold">
                                          <p:stCondLst>
                                            <p:cond delay="499"/>
                                          </p:stCondLst>
                                        </p:cTn>
                                        <p:tgtEl>
                                          <p:spTgt spid="46581"/>
                                        </p:tgtEl>
                                        <p:attrNameLst>
                                          <p:attrName>style.visibility</p:attrName>
                                        </p:attrNameLst>
                                      </p:cBhvr>
                                      <p:to>
                                        <p:strVal val="hidden"/>
                                      </p:to>
                                    </p:set>
                                  </p:childTnLst>
                                </p:cTn>
                              </p:par>
                              <p:par>
                                <p:cTn id="30" presetID="10" presetClass="exit" presetSubtype="0" fill="hold" nodeType="withEffect">
                                  <p:stCondLst>
                                    <p:cond delay="0"/>
                                  </p:stCondLst>
                                  <p:childTnLst>
                                    <p:animEffect transition="out" filter="fade">
                                      <p:cBhvr>
                                        <p:cTn id="31" dur="500"/>
                                        <p:tgtEl>
                                          <p:spTgt spid="46588"/>
                                        </p:tgtEl>
                                      </p:cBhvr>
                                    </p:animEffect>
                                    <p:set>
                                      <p:cBhvr>
                                        <p:cTn id="32" dur="1" fill="hold">
                                          <p:stCondLst>
                                            <p:cond delay="499"/>
                                          </p:stCondLst>
                                        </p:cTn>
                                        <p:tgtEl>
                                          <p:spTgt spid="46588"/>
                                        </p:tgtEl>
                                        <p:attrNameLst>
                                          <p:attrName>style.visibility</p:attrName>
                                        </p:attrNameLst>
                                      </p:cBhvr>
                                      <p:to>
                                        <p:strVal val="hidden"/>
                                      </p:to>
                                    </p:set>
                                  </p:childTnLst>
                                </p:cTn>
                              </p:par>
                              <p:par>
                                <p:cTn id="33" presetID="10" presetClass="exit" presetSubtype="0" fill="hold" nodeType="withEffect">
                                  <p:stCondLst>
                                    <p:cond delay="0"/>
                                  </p:stCondLst>
                                  <p:childTnLst>
                                    <p:animEffect transition="out" filter="fade">
                                      <p:cBhvr>
                                        <p:cTn id="34" dur="500"/>
                                        <p:tgtEl>
                                          <p:spTgt spid="46609"/>
                                        </p:tgtEl>
                                      </p:cBhvr>
                                    </p:animEffect>
                                    <p:set>
                                      <p:cBhvr>
                                        <p:cTn id="35" dur="1" fill="hold">
                                          <p:stCondLst>
                                            <p:cond delay="499"/>
                                          </p:stCondLst>
                                        </p:cTn>
                                        <p:tgtEl>
                                          <p:spTgt spid="4660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106" name="Group 2"/>
          <p:cNvGrpSpPr>
            <a:grpSpLocks/>
          </p:cNvGrpSpPr>
          <p:nvPr/>
        </p:nvGrpSpPr>
        <p:grpSpPr bwMode="auto">
          <a:xfrm>
            <a:off x="3656013" y="503238"/>
            <a:ext cx="1465262" cy="5486400"/>
            <a:chOff x="2534" y="317"/>
            <a:chExt cx="923" cy="3456"/>
          </a:xfrm>
        </p:grpSpPr>
        <p:grpSp>
          <p:nvGrpSpPr>
            <p:cNvPr id="47107" name="Group 3"/>
            <p:cNvGrpSpPr>
              <a:grpSpLocks/>
            </p:cNvGrpSpPr>
            <p:nvPr/>
          </p:nvGrpSpPr>
          <p:grpSpPr bwMode="auto">
            <a:xfrm>
              <a:off x="3110" y="2851"/>
              <a:ext cx="347" cy="346"/>
              <a:chOff x="2131" y="3370"/>
              <a:chExt cx="347" cy="346"/>
            </a:xfrm>
          </p:grpSpPr>
          <p:sp>
            <p:nvSpPr>
              <p:cNvPr id="47108" name="Freeform 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109" name="Rectangle 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110" name="Freeform 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111" name="Rectangle 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112" name="Freeform 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113" name="Freeform 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114" name="Group 10"/>
            <p:cNvGrpSpPr>
              <a:grpSpLocks/>
            </p:cNvGrpSpPr>
            <p:nvPr/>
          </p:nvGrpSpPr>
          <p:grpSpPr bwMode="auto">
            <a:xfrm>
              <a:off x="2995" y="2966"/>
              <a:ext cx="347" cy="346"/>
              <a:chOff x="2131" y="3370"/>
              <a:chExt cx="347" cy="346"/>
            </a:xfrm>
          </p:grpSpPr>
          <p:sp>
            <p:nvSpPr>
              <p:cNvPr id="47115" name="Freeform 1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116" name="Rectangle 1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117" name="Freeform 1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118" name="Rectangle 1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119" name="Freeform 1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120" name="Freeform 1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121" name="Group 17"/>
            <p:cNvGrpSpPr>
              <a:grpSpLocks/>
            </p:cNvGrpSpPr>
            <p:nvPr/>
          </p:nvGrpSpPr>
          <p:grpSpPr bwMode="auto">
            <a:xfrm>
              <a:off x="2880" y="3082"/>
              <a:ext cx="347" cy="346"/>
              <a:chOff x="2131" y="3370"/>
              <a:chExt cx="347" cy="346"/>
            </a:xfrm>
          </p:grpSpPr>
          <p:sp>
            <p:nvSpPr>
              <p:cNvPr id="47122" name="Freeform 1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123" name="Rectangle 1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124" name="Freeform 2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125" name="Rectangle 2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126" name="Freeform 2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127" name="Freeform 2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128" name="Group 24"/>
            <p:cNvGrpSpPr>
              <a:grpSpLocks/>
            </p:cNvGrpSpPr>
            <p:nvPr/>
          </p:nvGrpSpPr>
          <p:grpSpPr bwMode="auto">
            <a:xfrm>
              <a:off x="2765" y="3197"/>
              <a:ext cx="347" cy="346"/>
              <a:chOff x="2131" y="3370"/>
              <a:chExt cx="347" cy="346"/>
            </a:xfrm>
          </p:grpSpPr>
          <p:sp>
            <p:nvSpPr>
              <p:cNvPr id="47129" name="Freeform 2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130" name="Rectangle 2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131" name="Freeform 2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132" name="Rectangle 2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133" name="Freeform 2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134" name="Freeform 3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135" name="Group 31"/>
            <p:cNvGrpSpPr>
              <a:grpSpLocks/>
            </p:cNvGrpSpPr>
            <p:nvPr/>
          </p:nvGrpSpPr>
          <p:grpSpPr bwMode="auto">
            <a:xfrm>
              <a:off x="2650" y="3312"/>
              <a:ext cx="347" cy="346"/>
              <a:chOff x="2131" y="3370"/>
              <a:chExt cx="347" cy="346"/>
            </a:xfrm>
          </p:grpSpPr>
          <p:sp>
            <p:nvSpPr>
              <p:cNvPr id="47136" name="Freeform 3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137" name="Rectangle 3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138" name="Freeform 3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139" name="Rectangle 3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140" name="Freeform 3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141" name="Freeform 3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142" name="Group 38"/>
            <p:cNvGrpSpPr>
              <a:grpSpLocks/>
            </p:cNvGrpSpPr>
            <p:nvPr/>
          </p:nvGrpSpPr>
          <p:grpSpPr bwMode="auto">
            <a:xfrm>
              <a:off x="2534" y="3427"/>
              <a:ext cx="347" cy="346"/>
              <a:chOff x="2131" y="3370"/>
              <a:chExt cx="347" cy="346"/>
            </a:xfrm>
          </p:grpSpPr>
          <p:sp>
            <p:nvSpPr>
              <p:cNvPr id="47143" name="Freeform 3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144" name="Rectangle 4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145" name="Freeform 4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146" name="Rectangle 4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147" name="Freeform 4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148" name="Freeform 4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149" name="Group 45"/>
            <p:cNvGrpSpPr>
              <a:grpSpLocks/>
            </p:cNvGrpSpPr>
            <p:nvPr/>
          </p:nvGrpSpPr>
          <p:grpSpPr bwMode="auto">
            <a:xfrm>
              <a:off x="3110" y="2621"/>
              <a:ext cx="347" cy="346"/>
              <a:chOff x="2131" y="3370"/>
              <a:chExt cx="347" cy="346"/>
            </a:xfrm>
          </p:grpSpPr>
          <p:sp>
            <p:nvSpPr>
              <p:cNvPr id="47150" name="Freeform 4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151" name="Rectangle 4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152" name="Freeform 4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153" name="Rectangle 4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154" name="Freeform 5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155" name="Freeform 5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156" name="Group 52"/>
            <p:cNvGrpSpPr>
              <a:grpSpLocks/>
            </p:cNvGrpSpPr>
            <p:nvPr/>
          </p:nvGrpSpPr>
          <p:grpSpPr bwMode="auto">
            <a:xfrm>
              <a:off x="2995" y="2736"/>
              <a:ext cx="347" cy="346"/>
              <a:chOff x="2131" y="3370"/>
              <a:chExt cx="347" cy="346"/>
            </a:xfrm>
          </p:grpSpPr>
          <p:sp>
            <p:nvSpPr>
              <p:cNvPr id="47157" name="Freeform 5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158" name="Rectangle 5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159" name="Freeform 5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160" name="Rectangle 5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161" name="Freeform 5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162" name="Freeform 5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163" name="Group 59"/>
            <p:cNvGrpSpPr>
              <a:grpSpLocks/>
            </p:cNvGrpSpPr>
            <p:nvPr/>
          </p:nvGrpSpPr>
          <p:grpSpPr bwMode="auto">
            <a:xfrm>
              <a:off x="2880" y="2852"/>
              <a:ext cx="347" cy="346"/>
              <a:chOff x="2131" y="3370"/>
              <a:chExt cx="347" cy="346"/>
            </a:xfrm>
          </p:grpSpPr>
          <p:sp>
            <p:nvSpPr>
              <p:cNvPr id="47164" name="Freeform 6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165" name="Rectangle 6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166" name="Freeform 6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167" name="Rectangle 6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168" name="Freeform 6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169" name="Freeform 6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170" name="Group 66"/>
            <p:cNvGrpSpPr>
              <a:grpSpLocks/>
            </p:cNvGrpSpPr>
            <p:nvPr/>
          </p:nvGrpSpPr>
          <p:grpSpPr bwMode="auto">
            <a:xfrm>
              <a:off x="2765" y="2967"/>
              <a:ext cx="347" cy="346"/>
              <a:chOff x="2131" y="3370"/>
              <a:chExt cx="347" cy="346"/>
            </a:xfrm>
          </p:grpSpPr>
          <p:sp>
            <p:nvSpPr>
              <p:cNvPr id="47171" name="Freeform 6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172" name="Rectangle 6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173" name="Freeform 6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174" name="Rectangle 7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175" name="Freeform 7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176" name="Freeform 7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177" name="Group 73"/>
            <p:cNvGrpSpPr>
              <a:grpSpLocks/>
            </p:cNvGrpSpPr>
            <p:nvPr/>
          </p:nvGrpSpPr>
          <p:grpSpPr bwMode="auto">
            <a:xfrm>
              <a:off x="2650" y="3082"/>
              <a:ext cx="347" cy="346"/>
              <a:chOff x="2131" y="3370"/>
              <a:chExt cx="347" cy="346"/>
            </a:xfrm>
          </p:grpSpPr>
          <p:sp>
            <p:nvSpPr>
              <p:cNvPr id="47178" name="Freeform 7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179" name="Rectangle 7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180" name="Freeform 7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181" name="Rectangle 7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182" name="Freeform 7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183" name="Freeform 7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184" name="Group 80"/>
            <p:cNvGrpSpPr>
              <a:grpSpLocks/>
            </p:cNvGrpSpPr>
            <p:nvPr/>
          </p:nvGrpSpPr>
          <p:grpSpPr bwMode="auto">
            <a:xfrm>
              <a:off x="2534" y="3197"/>
              <a:ext cx="347" cy="346"/>
              <a:chOff x="2131" y="3370"/>
              <a:chExt cx="347" cy="346"/>
            </a:xfrm>
          </p:grpSpPr>
          <p:sp>
            <p:nvSpPr>
              <p:cNvPr id="47185" name="Freeform 8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186" name="Rectangle 8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187" name="Freeform 8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188" name="Rectangle 8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189" name="Freeform 8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190" name="Freeform 8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191" name="Group 87"/>
            <p:cNvGrpSpPr>
              <a:grpSpLocks/>
            </p:cNvGrpSpPr>
            <p:nvPr/>
          </p:nvGrpSpPr>
          <p:grpSpPr bwMode="auto">
            <a:xfrm>
              <a:off x="3110" y="2390"/>
              <a:ext cx="347" cy="346"/>
              <a:chOff x="2131" y="3370"/>
              <a:chExt cx="347" cy="346"/>
            </a:xfrm>
          </p:grpSpPr>
          <p:sp>
            <p:nvSpPr>
              <p:cNvPr id="47192" name="Freeform 8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193" name="Rectangle 8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194" name="Freeform 9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195" name="Rectangle 9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196" name="Freeform 9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197" name="Freeform 9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198" name="Group 94"/>
            <p:cNvGrpSpPr>
              <a:grpSpLocks/>
            </p:cNvGrpSpPr>
            <p:nvPr/>
          </p:nvGrpSpPr>
          <p:grpSpPr bwMode="auto">
            <a:xfrm>
              <a:off x="2995" y="2505"/>
              <a:ext cx="347" cy="346"/>
              <a:chOff x="2131" y="3370"/>
              <a:chExt cx="347" cy="346"/>
            </a:xfrm>
          </p:grpSpPr>
          <p:sp>
            <p:nvSpPr>
              <p:cNvPr id="47199" name="Freeform 9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200" name="Rectangle 9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201" name="Freeform 9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202" name="Rectangle 9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203" name="Freeform 9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204" name="Freeform 10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205" name="Group 101"/>
            <p:cNvGrpSpPr>
              <a:grpSpLocks/>
            </p:cNvGrpSpPr>
            <p:nvPr/>
          </p:nvGrpSpPr>
          <p:grpSpPr bwMode="auto">
            <a:xfrm>
              <a:off x="2880" y="2621"/>
              <a:ext cx="347" cy="346"/>
              <a:chOff x="2131" y="3370"/>
              <a:chExt cx="347" cy="346"/>
            </a:xfrm>
          </p:grpSpPr>
          <p:sp>
            <p:nvSpPr>
              <p:cNvPr id="47206" name="Freeform 10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207" name="Rectangle 10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208" name="Freeform 10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209" name="Rectangle 10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210" name="Freeform 10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211" name="Freeform 10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212" name="Group 108"/>
            <p:cNvGrpSpPr>
              <a:grpSpLocks/>
            </p:cNvGrpSpPr>
            <p:nvPr/>
          </p:nvGrpSpPr>
          <p:grpSpPr bwMode="auto">
            <a:xfrm>
              <a:off x="2765" y="2736"/>
              <a:ext cx="347" cy="346"/>
              <a:chOff x="2131" y="3370"/>
              <a:chExt cx="347" cy="346"/>
            </a:xfrm>
          </p:grpSpPr>
          <p:sp>
            <p:nvSpPr>
              <p:cNvPr id="47213" name="Freeform 10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214" name="Rectangle 11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215" name="Freeform 11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216" name="Rectangle 11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217" name="Freeform 11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218" name="Freeform 11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219" name="Group 115"/>
            <p:cNvGrpSpPr>
              <a:grpSpLocks/>
            </p:cNvGrpSpPr>
            <p:nvPr/>
          </p:nvGrpSpPr>
          <p:grpSpPr bwMode="auto">
            <a:xfrm>
              <a:off x="2650" y="2851"/>
              <a:ext cx="347" cy="346"/>
              <a:chOff x="2131" y="3370"/>
              <a:chExt cx="347" cy="346"/>
            </a:xfrm>
          </p:grpSpPr>
          <p:sp>
            <p:nvSpPr>
              <p:cNvPr id="47220" name="Freeform 11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221" name="Rectangle 11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222" name="Freeform 11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223" name="Rectangle 11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224" name="Freeform 12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225" name="Freeform 12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226" name="Group 122"/>
            <p:cNvGrpSpPr>
              <a:grpSpLocks/>
            </p:cNvGrpSpPr>
            <p:nvPr/>
          </p:nvGrpSpPr>
          <p:grpSpPr bwMode="auto">
            <a:xfrm>
              <a:off x="2534" y="2966"/>
              <a:ext cx="347" cy="346"/>
              <a:chOff x="2131" y="3370"/>
              <a:chExt cx="347" cy="346"/>
            </a:xfrm>
          </p:grpSpPr>
          <p:sp>
            <p:nvSpPr>
              <p:cNvPr id="47227" name="Freeform 12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228" name="Rectangle 12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229" name="Freeform 12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230" name="Rectangle 12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231" name="Freeform 12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232" name="Freeform 12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233" name="Group 129"/>
            <p:cNvGrpSpPr>
              <a:grpSpLocks/>
            </p:cNvGrpSpPr>
            <p:nvPr/>
          </p:nvGrpSpPr>
          <p:grpSpPr bwMode="auto">
            <a:xfrm>
              <a:off x="3110" y="2160"/>
              <a:ext cx="347" cy="346"/>
              <a:chOff x="2131" y="3370"/>
              <a:chExt cx="347" cy="346"/>
            </a:xfrm>
          </p:grpSpPr>
          <p:sp>
            <p:nvSpPr>
              <p:cNvPr id="47234" name="Freeform 13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235" name="Rectangle 13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236" name="Freeform 13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237" name="Rectangle 13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238" name="Freeform 13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239" name="Freeform 13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240" name="Group 136"/>
            <p:cNvGrpSpPr>
              <a:grpSpLocks/>
            </p:cNvGrpSpPr>
            <p:nvPr/>
          </p:nvGrpSpPr>
          <p:grpSpPr bwMode="auto">
            <a:xfrm>
              <a:off x="2995" y="2275"/>
              <a:ext cx="347" cy="346"/>
              <a:chOff x="2131" y="3370"/>
              <a:chExt cx="347" cy="346"/>
            </a:xfrm>
          </p:grpSpPr>
          <p:sp>
            <p:nvSpPr>
              <p:cNvPr id="47241" name="Freeform 13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242" name="Rectangle 13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243" name="Freeform 13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244" name="Rectangle 14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245" name="Freeform 14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246" name="Freeform 14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247" name="Group 143"/>
            <p:cNvGrpSpPr>
              <a:grpSpLocks/>
            </p:cNvGrpSpPr>
            <p:nvPr/>
          </p:nvGrpSpPr>
          <p:grpSpPr bwMode="auto">
            <a:xfrm>
              <a:off x="2880" y="2391"/>
              <a:ext cx="347" cy="346"/>
              <a:chOff x="2131" y="3370"/>
              <a:chExt cx="347" cy="346"/>
            </a:xfrm>
          </p:grpSpPr>
          <p:sp>
            <p:nvSpPr>
              <p:cNvPr id="47248" name="Freeform 14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249" name="Rectangle 14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250" name="Freeform 14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251" name="Rectangle 14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252" name="Freeform 14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253" name="Freeform 14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254" name="Group 150"/>
            <p:cNvGrpSpPr>
              <a:grpSpLocks/>
            </p:cNvGrpSpPr>
            <p:nvPr/>
          </p:nvGrpSpPr>
          <p:grpSpPr bwMode="auto">
            <a:xfrm>
              <a:off x="2765" y="2506"/>
              <a:ext cx="347" cy="346"/>
              <a:chOff x="2131" y="3370"/>
              <a:chExt cx="347" cy="346"/>
            </a:xfrm>
          </p:grpSpPr>
          <p:sp>
            <p:nvSpPr>
              <p:cNvPr id="47255" name="Freeform 15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256" name="Rectangle 15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257" name="Freeform 15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258" name="Rectangle 15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259" name="Freeform 15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260" name="Freeform 15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261" name="Group 157"/>
            <p:cNvGrpSpPr>
              <a:grpSpLocks/>
            </p:cNvGrpSpPr>
            <p:nvPr/>
          </p:nvGrpSpPr>
          <p:grpSpPr bwMode="auto">
            <a:xfrm>
              <a:off x="2650" y="2621"/>
              <a:ext cx="347" cy="346"/>
              <a:chOff x="2131" y="3370"/>
              <a:chExt cx="347" cy="346"/>
            </a:xfrm>
          </p:grpSpPr>
          <p:sp>
            <p:nvSpPr>
              <p:cNvPr id="47262" name="Freeform 15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263" name="Rectangle 15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264" name="Freeform 16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265" name="Rectangle 16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266" name="Freeform 16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267" name="Freeform 16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268" name="Group 164"/>
            <p:cNvGrpSpPr>
              <a:grpSpLocks/>
            </p:cNvGrpSpPr>
            <p:nvPr/>
          </p:nvGrpSpPr>
          <p:grpSpPr bwMode="auto">
            <a:xfrm>
              <a:off x="2534" y="2736"/>
              <a:ext cx="347" cy="346"/>
              <a:chOff x="2131" y="3370"/>
              <a:chExt cx="347" cy="346"/>
            </a:xfrm>
          </p:grpSpPr>
          <p:sp>
            <p:nvSpPr>
              <p:cNvPr id="47269" name="Freeform 16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270" name="Rectangle 16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271" name="Freeform 16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272" name="Rectangle 16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273" name="Freeform 16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274" name="Freeform 17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275" name="Group 171"/>
            <p:cNvGrpSpPr>
              <a:grpSpLocks/>
            </p:cNvGrpSpPr>
            <p:nvPr/>
          </p:nvGrpSpPr>
          <p:grpSpPr bwMode="auto">
            <a:xfrm>
              <a:off x="3110" y="1930"/>
              <a:ext cx="347" cy="346"/>
              <a:chOff x="2131" y="3370"/>
              <a:chExt cx="347" cy="346"/>
            </a:xfrm>
          </p:grpSpPr>
          <p:sp>
            <p:nvSpPr>
              <p:cNvPr id="47276" name="Freeform 17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277" name="Rectangle 17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278" name="Freeform 17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279" name="Rectangle 17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280" name="Freeform 17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281" name="Freeform 17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282" name="Group 178"/>
            <p:cNvGrpSpPr>
              <a:grpSpLocks/>
            </p:cNvGrpSpPr>
            <p:nvPr/>
          </p:nvGrpSpPr>
          <p:grpSpPr bwMode="auto">
            <a:xfrm>
              <a:off x="2995" y="2045"/>
              <a:ext cx="347" cy="346"/>
              <a:chOff x="2131" y="3370"/>
              <a:chExt cx="347" cy="346"/>
            </a:xfrm>
          </p:grpSpPr>
          <p:sp>
            <p:nvSpPr>
              <p:cNvPr id="47283" name="Freeform 17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284" name="Rectangle 18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285" name="Freeform 18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286" name="Rectangle 18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287" name="Freeform 18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288" name="Freeform 18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289" name="Group 185"/>
            <p:cNvGrpSpPr>
              <a:grpSpLocks/>
            </p:cNvGrpSpPr>
            <p:nvPr/>
          </p:nvGrpSpPr>
          <p:grpSpPr bwMode="auto">
            <a:xfrm>
              <a:off x="2880" y="2161"/>
              <a:ext cx="347" cy="346"/>
              <a:chOff x="2131" y="3370"/>
              <a:chExt cx="347" cy="346"/>
            </a:xfrm>
          </p:grpSpPr>
          <p:sp>
            <p:nvSpPr>
              <p:cNvPr id="47290" name="Freeform 18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291" name="Rectangle 18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292" name="Freeform 18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293" name="Rectangle 18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294" name="Freeform 19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295" name="Freeform 19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296" name="Group 192"/>
            <p:cNvGrpSpPr>
              <a:grpSpLocks/>
            </p:cNvGrpSpPr>
            <p:nvPr/>
          </p:nvGrpSpPr>
          <p:grpSpPr bwMode="auto">
            <a:xfrm>
              <a:off x="2765" y="2276"/>
              <a:ext cx="347" cy="346"/>
              <a:chOff x="2131" y="3370"/>
              <a:chExt cx="347" cy="346"/>
            </a:xfrm>
          </p:grpSpPr>
          <p:sp>
            <p:nvSpPr>
              <p:cNvPr id="47297" name="Freeform 19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298" name="Rectangle 19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299" name="Freeform 19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300" name="Rectangle 19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301" name="Freeform 19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302" name="Freeform 19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303" name="Group 199"/>
            <p:cNvGrpSpPr>
              <a:grpSpLocks/>
            </p:cNvGrpSpPr>
            <p:nvPr/>
          </p:nvGrpSpPr>
          <p:grpSpPr bwMode="auto">
            <a:xfrm>
              <a:off x="2650" y="2391"/>
              <a:ext cx="347" cy="346"/>
              <a:chOff x="2131" y="3370"/>
              <a:chExt cx="347" cy="346"/>
            </a:xfrm>
          </p:grpSpPr>
          <p:sp>
            <p:nvSpPr>
              <p:cNvPr id="47304" name="Freeform 20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305" name="Rectangle 20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306" name="Freeform 20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307" name="Rectangle 20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308" name="Freeform 20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309" name="Freeform 20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310" name="Group 206"/>
            <p:cNvGrpSpPr>
              <a:grpSpLocks/>
            </p:cNvGrpSpPr>
            <p:nvPr/>
          </p:nvGrpSpPr>
          <p:grpSpPr bwMode="auto">
            <a:xfrm>
              <a:off x="2534" y="2506"/>
              <a:ext cx="347" cy="346"/>
              <a:chOff x="2131" y="3370"/>
              <a:chExt cx="347" cy="346"/>
            </a:xfrm>
          </p:grpSpPr>
          <p:sp>
            <p:nvSpPr>
              <p:cNvPr id="47311" name="Freeform 20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312" name="Rectangle 20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313" name="Freeform 20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314" name="Rectangle 21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315" name="Freeform 21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316" name="Freeform 21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317" name="Group 213"/>
            <p:cNvGrpSpPr>
              <a:grpSpLocks/>
            </p:cNvGrpSpPr>
            <p:nvPr/>
          </p:nvGrpSpPr>
          <p:grpSpPr bwMode="auto">
            <a:xfrm>
              <a:off x="3110" y="1699"/>
              <a:ext cx="347" cy="346"/>
              <a:chOff x="2131" y="3370"/>
              <a:chExt cx="347" cy="346"/>
            </a:xfrm>
          </p:grpSpPr>
          <p:sp>
            <p:nvSpPr>
              <p:cNvPr id="47318" name="Freeform 21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319" name="Rectangle 21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320" name="Freeform 21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321" name="Rectangle 21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322" name="Freeform 21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323" name="Freeform 21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324" name="Group 220"/>
            <p:cNvGrpSpPr>
              <a:grpSpLocks/>
            </p:cNvGrpSpPr>
            <p:nvPr/>
          </p:nvGrpSpPr>
          <p:grpSpPr bwMode="auto">
            <a:xfrm>
              <a:off x="2995" y="1814"/>
              <a:ext cx="347" cy="346"/>
              <a:chOff x="2131" y="3370"/>
              <a:chExt cx="347" cy="346"/>
            </a:xfrm>
          </p:grpSpPr>
          <p:sp>
            <p:nvSpPr>
              <p:cNvPr id="47325" name="Freeform 22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326" name="Rectangle 22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327" name="Freeform 22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328" name="Rectangle 22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329" name="Freeform 22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330" name="Freeform 22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331" name="Group 227"/>
            <p:cNvGrpSpPr>
              <a:grpSpLocks/>
            </p:cNvGrpSpPr>
            <p:nvPr/>
          </p:nvGrpSpPr>
          <p:grpSpPr bwMode="auto">
            <a:xfrm>
              <a:off x="2880" y="1930"/>
              <a:ext cx="347" cy="346"/>
              <a:chOff x="2131" y="3370"/>
              <a:chExt cx="347" cy="346"/>
            </a:xfrm>
          </p:grpSpPr>
          <p:sp>
            <p:nvSpPr>
              <p:cNvPr id="47332" name="Freeform 22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333" name="Rectangle 22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334" name="Freeform 23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335" name="Rectangle 23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336" name="Freeform 23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337" name="Freeform 23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338" name="Group 234"/>
            <p:cNvGrpSpPr>
              <a:grpSpLocks/>
            </p:cNvGrpSpPr>
            <p:nvPr/>
          </p:nvGrpSpPr>
          <p:grpSpPr bwMode="auto">
            <a:xfrm>
              <a:off x="2765" y="2045"/>
              <a:ext cx="347" cy="346"/>
              <a:chOff x="2131" y="3370"/>
              <a:chExt cx="347" cy="346"/>
            </a:xfrm>
          </p:grpSpPr>
          <p:sp>
            <p:nvSpPr>
              <p:cNvPr id="47339" name="Freeform 23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340" name="Rectangle 23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341" name="Freeform 23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342" name="Rectangle 23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343" name="Freeform 23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344" name="Freeform 24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345" name="Group 241"/>
            <p:cNvGrpSpPr>
              <a:grpSpLocks/>
            </p:cNvGrpSpPr>
            <p:nvPr/>
          </p:nvGrpSpPr>
          <p:grpSpPr bwMode="auto">
            <a:xfrm>
              <a:off x="2650" y="2160"/>
              <a:ext cx="347" cy="346"/>
              <a:chOff x="2131" y="3370"/>
              <a:chExt cx="347" cy="346"/>
            </a:xfrm>
          </p:grpSpPr>
          <p:sp>
            <p:nvSpPr>
              <p:cNvPr id="47346" name="Freeform 24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347" name="Rectangle 24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348" name="Freeform 24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349" name="Rectangle 24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350" name="Freeform 24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351" name="Freeform 24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352" name="Group 248"/>
            <p:cNvGrpSpPr>
              <a:grpSpLocks/>
            </p:cNvGrpSpPr>
            <p:nvPr/>
          </p:nvGrpSpPr>
          <p:grpSpPr bwMode="auto">
            <a:xfrm>
              <a:off x="2534" y="2275"/>
              <a:ext cx="347" cy="346"/>
              <a:chOff x="2131" y="3370"/>
              <a:chExt cx="347" cy="346"/>
            </a:xfrm>
          </p:grpSpPr>
          <p:sp>
            <p:nvSpPr>
              <p:cNvPr id="47353" name="Freeform 24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354" name="Rectangle 25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355" name="Freeform 25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356" name="Rectangle 25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357" name="Freeform 25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358" name="Freeform 25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359" name="Group 255"/>
            <p:cNvGrpSpPr>
              <a:grpSpLocks/>
            </p:cNvGrpSpPr>
            <p:nvPr/>
          </p:nvGrpSpPr>
          <p:grpSpPr bwMode="auto">
            <a:xfrm>
              <a:off x="3110" y="1469"/>
              <a:ext cx="347" cy="346"/>
              <a:chOff x="2131" y="3370"/>
              <a:chExt cx="347" cy="346"/>
            </a:xfrm>
          </p:grpSpPr>
          <p:sp>
            <p:nvSpPr>
              <p:cNvPr id="47360" name="Freeform 25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361" name="Rectangle 25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362" name="Freeform 25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363" name="Rectangle 25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364" name="Freeform 26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365" name="Freeform 26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366" name="Group 262"/>
            <p:cNvGrpSpPr>
              <a:grpSpLocks/>
            </p:cNvGrpSpPr>
            <p:nvPr/>
          </p:nvGrpSpPr>
          <p:grpSpPr bwMode="auto">
            <a:xfrm>
              <a:off x="2995" y="1584"/>
              <a:ext cx="347" cy="346"/>
              <a:chOff x="2131" y="3370"/>
              <a:chExt cx="347" cy="346"/>
            </a:xfrm>
          </p:grpSpPr>
          <p:sp>
            <p:nvSpPr>
              <p:cNvPr id="47367" name="Freeform 26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368" name="Rectangle 26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369" name="Freeform 26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370" name="Rectangle 26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371" name="Freeform 26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372" name="Freeform 26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373" name="Group 269"/>
            <p:cNvGrpSpPr>
              <a:grpSpLocks/>
            </p:cNvGrpSpPr>
            <p:nvPr/>
          </p:nvGrpSpPr>
          <p:grpSpPr bwMode="auto">
            <a:xfrm>
              <a:off x="2880" y="1700"/>
              <a:ext cx="347" cy="346"/>
              <a:chOff x="2131" y="3370"/>
              <a:chExt cx="347" cy="346"/>
            </a:xfrm>
          </p:grpSpPr>
          <p:sp>
            <p:nvSpPr>
              <p:cNvPr id="47374" name="Freeform 27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375" name="Rectangle 27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376" name="Freeform 27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377" name="Rectangle 27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378" name="Freeform 27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379" name="Freeform 27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380" name="Group 276"/>
            <p:cNvGrpSpPr>
              <a:grpSpLocks/>
            </p:cNvGrpSpPr>
            <p:nvPr/>
          </p:nvGrpSpPr>
          <p:grpSpPr bwMode="auto">
            <a:xfrm>
              <a:off x="2765" y="1815"/>
              <a:ext cx="347" cy="346"/>
              <a:chOff x="2131" y="3370"/>
              <a:chExt cx="347" cy="346"/>
            </a:xfrm>
          </p:grpSpPr>
          <p:sp>
            <p:nvSpPr>
              <p:cNvPr id="47381" name="Freeform 27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382" name="Rectangle 27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383" name="Freeform 27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384" name="Rectangle 28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385" name="Freeform 28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386" name="Freeform 28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387" name="Group 283"/>
            <p:cNvGrpSpPr>
              <a:grpSpLocks/>
            </p:cNvGrpSpPr>
            <p:nvPr/>
          </p:nvGrpSpPr>
          <p:grpSpPr bwMode="auto">
            <a:xfrm>
              <a:off x="2650" y="1930"/>
              <a:ext cx="347" cy="346"/>
              <a:chOff x="2131" y="3370"/>
              <a:chExt cx="347" cy="346"/>
            </a:xfrm>
          </p:grpSpPr>
          <p:sp>
            <p:nvSpPr>
              <p:cNvPr id="47388" name="Freeform 28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389" name="Rectangle 28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390" name="Freeform 28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391" name="Rectangle 28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392" name="Freeform 28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393" name="Freeform 28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394" name="Group 290"/>
            <p:cNvGrpSpPr>
              <a:grpSpLocks/>
            </p:cNvGrpSpPr>
            <p:nvPr/>
          </p:nvGrpSpPr>
          <p:grpSpPr bwMode="auto">
            <a:xfrm>
              <a:off x="2534" y="2045"/>
              <a:ext cx="347" cy="346"/>
              <a:chOff x="2131" y="3370"/>
              <a:chExt cx="347" cy="346"/>
            </a:xfrm>
          </p:grpSpPr>
          <p:sp>
            <p:nvSpPr>
              <p:cNvPr id="47395" name="Freeform 29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396" name="Rectangle 29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397" name="Freeform 29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398" name="Rectangle 29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399" name="Freeform 29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400" name="Freeform 29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401" name="Group 297"/>
            <p:cNvGrpSpPr>
              <a:grpSpLocks/>
            </p:cNvGrpSpPr>
            <p:nvPr/>
          </p:nvGrpSpPr>
          <p:grpSpPr bwMode="auto">
            <a:xfrm>
              <a:off x="3110" y="1238"/>
              <a:ext cx="347" cy="346"/>
              <a:chOff x="2131" y="3370"/>
              <a:chExt cx="347" cy="346"/>
            </a:xfrm>
          </p:grpSpPr>
          <p:sp>
            <p:nvSpPr>
              <p:cNvPr id="47402" name="Freeform 29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403" name="Rectangle 29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404" name="Freeform 30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405" name="Rectangle 30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406" name="Freeform 30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407" name="Freeform 30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408" name="Group 304"/>
            <p:cNvGrpSpPr>
              <a:grpSpLocks/>
            </p:cNvGrpSpPr>
            <p:nvPr/>
          </p:nvGrpSpPr>
          <p:grpSpPr bwMode="auto">
            <a:xfrm>
              <a:off x="2995" y="1353"/>
              <a:ext cx="347" cy="346"/>
              <a:chOff x="2131" y="3370"/>
              <a:chExt cx="347" cy="346"/>
            </a:xfrm>
          </p:grpSpPr>
          <p:sp>
            <p:nvSpPr>
              <p:cNvPr id="47409" name="Freeform 30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410" name="Rectangle 30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411" name="Freeform 30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412" name="Rectangle 30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413" name="Freeform 30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414" name="Freeform 31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415" name="Group 311"/>
            <p:cNvGrpSpPr>
              <a:grpSpLocks/>
            </p:cNvGrpSpPr>
            <p:nvPr/>
          </p:nvGrpSpPr>
          <p:grpSpPr bwMode="auto">
            <a:xfrm>
              <a:off x="2880" y="1469"/>
              <a:ext cx="347" cy="346"/>
              <a:chOff x="2131" y="3370"/>
              <a:chExt cx="347" cy="346"/>
            </a:xfrm>
          </p:grpSpPr>
          <p:sp>
            <p:nvSpPr>
              <p:cNvPr id="47416" name="Freeform 31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417" name="Rectangle 31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418" name="Freeform 31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419" name="Rectangle 31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420" name="Freeform 31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421" name="Freeform 31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422" name="Group 318"/>
            <p:cNvGrpSpPr>
              <a:grpSpLocks/>
            </p:cNvGrpSpPr>
            <p:nvPr/>
          </p:nvGrpSpPr>
          <p:grpSpPr bwMode="auto">
            <a:xfrm>
              <a:off x="2765" y="1584"/>
              <a:ext cx="347" cy="346"/>
              <a:chOff x="2131" y="3370"/>
              <a:chExt cx="347" cy="346"/>
            </a:xfrm>
          </p:grpSpPr>
          <p:sp>
            <p:nvSpPr>
              <p:cNvPr id="47423" name="Freeform 31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424" name="Rectangle 32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425" name="Freeform 32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426" name="Rectangle 32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427" name="Freeform 32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428" name="Freeform 32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429" name="Group 325"/>
            <p:cNvGrpSpPr>
              <a:grpSpLocks/>
            </p:cNvGrpSpPr>
            <p:nvPr/>
          </p:nvGrpSpPr>
          <p:grpSpPr bwMode="auto">
            <a:xfrm>
              <a:off x="2650" y="1699"/>
              <a:ext cx="347" cy="346"/>
              <a:chOff x="2131" y="3370"/>
              <a:chExt cx="347" cy="346"/>
            </a:xfrm>
          </p:grpSpPr>
          <p:sp>
            <p:nvSpPr>
              <p:cNvPr id="47430" name="Freeform 32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431" name="Rectangle 32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432" name="Freeform 32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433" name="Rectangle 32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434" name="Freeform 33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435" name="Freeform 33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436" name="Group 332"/>
            <p:cNvGrpSpPr>
              <a:grpSpLocks/>
            </p:cNvGrpSpPr>
            <p:nvPr/>
          </p:nvGrpSpPr>
          <p:grpSpPr bwMode="auto">
            <a:xfrm>
              <a:off x="2534" y="1814"/>
              <a:ext cx="347" cy="346"/>
              <a:chOff x="2131" y="3370"/>
              <a:chExt cx="347" cy="346"/>
            </a:xfrm>
          </p:grpSpPr>
          <p:sp>
            <p:nvSpPr>
              <p:cNvPr id="47437" name="Freeform 33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438" name="Rectangle 33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439" name="Freeform 33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440" name="Rectangle 33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441" name="Freeform 33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442" name="Freeform 33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443" name="Group 339"/>
            <p:cNvGrpSpPr>
              <a:grpSpLocks/>
            </p:cNvGrpSpPr>
            <p:nvPr/>
          </p:nvGrpSpPr>
          <p:grpSpPr bwMode="auto">
            <a:xfrm>
              <a:off x="3110" y="1008"/>
              <a:ext cx="347" cy="346"/>
              <a:chOff x="2131" y="3370"/>
              <a:chExt cx="347" cy="346"/>
            </a:xfrm>
          </p:grpSpPr>
          <p:sp>
            <p:nvSpPr>
              <p:cNvPr id="47444" name="Freeform 34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445" name="Rectangle 34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446" name="Freeform 34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447" name="Rectangle 34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448" name="Freeform 34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449" name="Freeform 34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450" name="Group 346"/>
            <p:cNvGrpSpPr>
              <a:grpSpLocks/>
            </p:cNvGrpSpPr>
            <p:nvPr/>
          </p:nvGrpSpPr>
          <p:grpSpPr bwMode="auto">
            <a:xfrm>
              <a:off x="2995" y="1123"/>
              <a:ext cx="347" cy="346"/>
              <a:chOff x="2131" y="3370"/>
              <a:chExt cx="347" cy="346"/>
            </a:xfrm>
          </p:grpSpPr>
          <p:sp>
            <p:nvSpPr>
              <p:cNvPr id="47451" name="Freeform 34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452" name="Rectangle 34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453" name="Freeform 34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454" name="Rectangle 35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455" name="Freeform 35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456" name="Freeform 35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457" name="Group 353"/>
            <p:cNvGrpSpPr>
              <a:grpSpLocks/>
            </p:cNvGrpSpPr>
            <p:nvPr/>
          </p:nvGrpSpPr>
          <p:grpSpPr bwMode="auto">
            <a:xfrm>
              <a:off x="2880" y="1239"/>
              <a:ext cx="347" cy="346"/>
              <a:chOff x="2131" y="3370"/>
              <a:chExt cx="347" cy="346"/>
            </a:xfrm>
          </p:grpSpPr>
          <p:sp>
            <p:nvSpPr>
              <p:cNvPr id="47458" name="Freeform 35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459" name="Rectangle 35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460" name="Freeform 35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461" name="Rectangle 35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462" name="Freeform 35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463" name="Freeform 35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464" name="Group 360"/>
            <p:cNvGrpSpPr>
              <a:grpSpLocks/>
            </p:cNvGrpSpPr>
            <p:nvPr/>
          </p:nvGrpSpPr>
          <p:grpSpPr bwMode="auto">
            <a:xfrm>
              <a:off x="2765" y="1354"/>
              <a:ext cx="347" cy="346"/>
              <a:chOff x="2131" y="3370"/>
              <a:chExt cx="347" cy="346"/>
            </a:xfrm>
          </p:grpSpPr>
          <p:sp>
            <p:nvSpPr>
              <p:cNvPr id="47465" name="Freeform 36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466" name="Rectangle 36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467" name="Freeform 36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468" name="Rectangle 36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469" name="Freeform 36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470" name="Freeform 36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471" name="Group 367"/>
            <p:cNvGrpSpPr>
              <a:grpSpLocks/>
            </p:cNvGrpSpPr>
            <p:nvPr/>
          </p:nvGrpSpPr>
          <p:grpSpPr bwMode="auto">
            <a:xfrm>
              <a:off x="2650" y="1469"/>
              <a:ext cx="347" cy="346"/>
              <a:chOff x="2131" y="3370"/>
              <a:chExt cx="347" cy="346"/>
            </a:xfrm>
          </p:grpSpPr>
          <p:sp>
            <p:nvSpPr>
              <p:cNvPr id="47472" name="Freeform 36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473" name="Rectangle 36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474" name="Freeform 37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475" name="Rectangle 37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476" name="Freeform 37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477" name="Freeform 37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478" name="Group 374"/>
            <p:cNvGrpSpPr>
              <a:grpSpLocks/>
            </p:cNvGrpSpPr>
            <p:nvPr/>
          </p:nvGrpSpPr>
          <p:grpSpPr bwMode="auto">
            <a:xfrm>
              <a:off x="2534" y="1584"/>
              <a:ext cx="347" cy="346"/>
              <a:chOff x="2131" y="3370"/>
              <a:chExt cx="347" cy="346"/>
            </a:xfrm>
          </p:grpSpPr>
          <p:sp>
            <p:nvSpPr>
              <p:cNvPr id="47479" name="Freeform 37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480" name="Rectangle 37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481" name="Freeform 37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482" name="Rectangle 37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483" name="Freeform 37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484" name="Freeform 38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485" name="Group 381"/>
            <p:cNvGrpSpPr>
              <a:grpSpLocks/>
            </p:cNvGrpSpPr>
            <p:nvPr/>
          </p:nvGrpSpPr>
          <p:grpSpPr bwMode="auto">
            <a:xfrm>
              <a:off x="3110" y="778"/>
              <a:ext cx="347" cy="346"/>
              <a:chOff x="2131" y="3370"/>
              <a:chExt cx="347" cy="346"/>
            </a:xfrm>
          </p:grpSpPr>
          <p:sp>
            <p:nvSpPr>
              <p:cNvPr id="47486" name="Freeform 38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487" name="Rectangle 38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488" name="Freeform 38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489" name="Rectangle 38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490" name="Freeform 38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491" name="Freeform 38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492" name="Group 388"/>
            <p:cNvGrpSpPr>
              <a:grpSpLocks/>
            </p:cNvGrpSpPr>
            <p:nvPr/>
          </p:nvGrpSpPr>
          <p:grpSpPr bwMode="auto">
            <a:xfrm>
              <a:off x="2995" y="893"/>
              <a:ext cx="347" cy="346"/>
              <a:chOff x="2131" y="3370"/>
              <a:chExt cx="347" cy="346"/>
            </a:xfrm>
          </p:grpSpPr>
          <p:sp>
            <p:nvSpPr>
              <p:cNvPr id="47493" name="Freeform 38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494" name="Rectangle 39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495" name="Freeform 39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496" name="Rectangle 39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497" name="Freeform 39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498" name="Freeform 39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499" name="Group 395"/>
            <p:cNvGrpSpPr>
              <a:grpSpLocks/>
            </p:cNvGrpSpPr>
            <p:nvPr/>
          </p:nvGrpSpPr>
          <p:grpSpPr bwMode="auto">
            <a:xfrm>
              <a:off x="2880" y="1009"/>
              <a:ext cx="347" cy="346"/>
              <a:chOff x="2131" y="3370"/>
              <a:chExt cx="347" cy="346"/>
            </a:xfrm>
          </p:grpSpPr>
          <p:sp>
            <p:nvSpPr>
              <p:cNvPr id="47500" name="Freeform 39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501" name="Rectangle 39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502" name="Freeform 39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503" name="Rectangle 39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504" name="Freeform 40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505" name="Freeform 40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506" name="Group 402"/>
            <p:cNvGrpSpPr>
              <a:grpSpLocks/>
            </p:cNvGrpSpPr>
            <p:nvPr/>
          </p:nvGrpSpPr>
          <p:grpSpPr bwMode="auto">
            <a:xfrm>
              <a:off x="2765" y="1124"/>
              <a:ext cx="347" cy="346"/>
              <a:chOff x="2131" y="3370"/>
              <a:chExt cx="347" cy="346"/>
            </a:xfrm>
          </p:grpSpPr>
          <p:sp>
            <p:nvSpPr>
              <p:cNvPr id="47507" name="Freeform 40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508" name="Rectangle 40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509" name="Freeform 40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510" name="Rectangle 40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511" name="Freeform 40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512" name="Freeform 40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513" name="Group 409"/>
            <p:cNvGrpSpPr>
              <a:grpSpLocks/>
            </p:cNvGrpSpPr>
            <p:nvPr/>
          </p:nvGrpSpPr>
          <p:grpSpPr bwMode="auto">
            <a:xfrm>
              <a:off x="2650" y="1239"/>
              <a:ext cx="347" cy="346"/>
              <a:chOff x="2131" y="3370"/>
              <a:chExt cx="347" cy="346"/>
            </a:xfrm>
          </p:grpSpPr>
          <p:sp>
            <p:nvSpPr>
              <p:cNvPr id="47514" name="Freeform 41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515" name="Rectangle 41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516" name="Freeform 41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517" name="Rectangle 41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518" name="Freeform 41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519" name="Freeform 41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520" name="Group 416"/>
            <p:cNvGrpSpPr>
              <a:grpSpLocks/>
            </p:cNvGrpSpPr>
            <p:nvPr/>
          </p:nvGrpSpPr>
          <p:grpSpPr bwMode="auto">
            <a:xfrm>
              <a:off x="2534" y="1354"/>
              <a:ext cx="347" cy="346"/>
              <a:chOff x="2131" y="3370"/>
              <a:chExt cx="347" cy="346"/>
            </a:xfrm>
          </p:grpSpPr>
          <p:sp>
            <p:nvSpPr>
              <p:cNvPr id="47521" name="Freeform 41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522" name="Rectangle 41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523" name="Freeform 41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524" name="Rectangle 42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525" name="Freeform 42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526" name="Freeform 42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527" name="Group 423"/>
            <p:cNvGrpSpPr>
              <a:grpSpLocks/>
            </p:cNvGrpSpPr>
            <p:nvPr/>
          </p:nvGrpSpPr>
          <p:grpSpPr bwMode="auto">
            <a:xfrm>
              <a:off x="3110" y="547"/>
              <a:ext cx="347" cy="346"/>
              <a:chOff x="2131" y="3370"/>
              <a:chExt cx="347" cy="346"/>
            </a:xfrm>
          </p:grpSpPr>
          <p:sp>
            <p:nvSpPr>
              <p:cNvPr id="47528" name="Freeform 42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529" name="Rectangle 42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530" name="Freeform 42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531" name="Rectangle 42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532" name="Freeform 42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533" name="Freeform 42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534" name="Group 430"/>
            <p:cNvGrpSpPr>
              <a:grpSpLocks/>
            </p:cNvGrpSpPr>
            <p:nvPr/>
          </p:nvGrpSpPr>
          <p:grpSpPr bwMode="auto">
            <a:xfrm>
              <a:off x="2995" y="662"/>
              <a:ext cx="347" cy="346"/>
              <a:chOff x="2131" y="3370"/>
              <a:chExt cx="347" cy="346"/>
            </a:xfrm>
          </p:grpSpPr>
          <p:sp>
            <p:nvSpPr>
              <p:cNvPr id="47535" name="Freeform 43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536" name="Rectangle 43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537" name="Freeform 43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538" name="Rectangle 43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539" name="Freeform 43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540" name="Freeform 43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541" name="Group 437"/>
            <p:cNvGrpSpPr>
              <a:grpSpLocks/>
            </p:cNvGrpSpPr>
            <p:nvPr/>
          </p:nvGrpSpPr>
          <p:grpSpPr bwMode="auto">
            <a:xfrm>
              <a:off x="2880" y="778"/>
              <a:ext cx="347" cy="346"/>
              <a:chOff x="2131" y="3370"/>
              <a:chExt cx="347" cy="346"/>
            </a:xfrm>
          </p:grpSpPr>
          <p:sp>
            <p:nvSpPr>
              <p:cNvPr id="47542" name="Freeform 43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543" name="Rectangle 43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544" name="Freeform 44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545" name="Rectangle 44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546" name="Freeform 44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547" name="Freeform 44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548" name="Group 444"/>
            <p:cNvGrpSpPr>
              <a:grpSpLocks/>
            </p:cNvGrpSpPr>
            <p:nvPr/>
          </p:nvGrpSpPr>
          <p:grpSpPr bwMode="auto">
            <a:xfrm>
              <a:off x="2765" y="893"/>
              <a:ext cx="347" cy="346"/>
              <a:chOff x="2131" y="3370"/>
              <a:chExt cx="347" cy="346"/>
            </a:xfrm>
          </p:grpSpPr>
          <p:sp>
            <p:nvSpPr>
              <p:cNvPr id="47549" name="Freeform 44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550" name="Rectangle 44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551" name="Freeform 44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552" name="Rectangle 44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553" name="Freeform 44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554" name="Freeform 45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555" name="Group 451"/>
            <p:cNvGrpSpPr>
              <a:grpSpLocks/>
            </p:cNvGrpSpPr>
            <p:nvPr/>
          </p:nvGrpSpPr>
          <p:grpSpPr bwMode="auto">
            <a:xfrm>
              <a:off x="2650" y="1008"/>
              <a:ext cx="347" cy="346"/>
              <a:chOff x="2131" y="3370"/>
              <a:chExt cx="347" cy="346"/>
            </a:xfrm>
          </p:grpSpPr>
          <p:sp>
            <p:nvSpPr>
              <p:cNvPr id="47556" name="Freeform 45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557" name="Rectangle 45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558" name="Freeform 45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559" name="Rectangle 45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560" name="Freeform 45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561" name="Freeform 45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562" name="Group 458"/>
            <p:cNvGrpSpPr>
              <a:grpSpLocks/>
            </p:cNvGrpSpPr>
            <p:nvPr/>
          </p:nvGrpSpPr>
          <p:grpSpPr bwMode="auto">
            <a:xfrm>
              <a:off x="2534" y="1123"/>
              <a:ext cx="347" cy="346"/>
              <a:chOff x="2131" y="3370"/>
              <a:chExt cx="347" cy="346"/>
            </a:xfrm>
          </p:grpSpPr>
          <p:sp>
            <p:nvSpPr>
              <p:cNvPr id="47563" name="Freeform 45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564" name="Rectangle 46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565" name="Freeform 46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566" name="Rectangle 46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567" name="Freeform 46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568" name="Freeform 46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569" name="Group 465"/>
            <p:cNvGrpSpPr>
              <a:grpSpLocks/>
            </p:cNvGrpSpPr>
            <p:nvPr/>
          </p:nvGrpSpPr>
          <p:grpSpPr bwMode="auto">
            <a:xfrm>
              <a:off x="3110" y="317"/>
              <a:ext cx="347" cy="346"/>
              <a:chOff x="2131" y="3370"/>
              <a:chExt cx="347" cy="346"/>
            </a:xfrm>
          </p:grpSpPr>
          <p:sp>
            <p:nvSpPr>
              <p:cNvPr id="47570" name="Freeform 46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571" name="Rectangle 46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572" name="Freeform 46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573" name="Rectangle 46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574" name="Freeform 47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575" name="Freeform 47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576" name="Group 472"/>
            <p:cNvGrpSpPr>
              <a:grpSpLocks/>
            </p:cNvGrpSpPr>
            <p:nvPr/>
          </p:nvGrpSpPr>
          <p:grpSpPr bwMode="auto">
            <a:xfrm>
              <a:off x="2995" y="432"/>
              <a:ext cx="347" cy="346"/>
              <a:chOff x="2131" y="3370"/>
              <a:chExt cx="347" cy="346"/>
            </a:xfrm>
          </p:grpSpPr>
          <p:sp>
            <p:nvSpPr>
              <p:cNvPr id="47577" name="Freeform 47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578" name="Rectangle 47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579" name="Freeform 47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580" name="Rectangle 47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581" name="Freeform 47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582" name="Freeform 47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583" name="Group 479"/>
            <p:cNvGrpSpPr>
              <a:grpSpLocks/>
            </p:cNvGrpSpPr>
            <p:nvPr/>
          </p:nvGrpSpPr>
          <p:grpSpPr bwMode="auto">
            <a:xfrm>
              <a:off x="2880" y="548"/>
              <a:ext cx="347" cy="346"/>
              <a:chOff x="2131" y="3370"/>
              <a:chExt cx="347" cy="346"/>
            </a:xfrm>
          </p:grpSpPr>
          <p:sp>
            <p:nvSpPr>
              <p:cNvPr id="47584" name="Freeform 48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585" name="Rectangle 48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586" name="Freeform 48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587" name="Rectangle 48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588" name="Freeform 48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589" name="Freeform 48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590" name="Group 486"/>
            <p:cNvGrpSpPr>
              <a:grpSpLocks/>
            </p:cNvGrpSpPr>
            <p:nvPr/>
          </p:nvGrpSpPr>
          <p:grpSpPr bwMode="auto">
            <a:xfrm>
              <a:off x="2765" y="663"/>
              <a:ext cx="347" cy="346"/>
              <a:chOff x="2131" y="3370"/>
              <a:chExt cx="347" cy="346"/>
            </a:xfrm>
          </p:grpSpPr>
          <p:sp>
            <p:nvSpPr>
              <p:cNvPr id="47591" name="Freeform 48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592" name="Rectangle 48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593" name="Freeform 48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594" name="Rectangle 49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595" name="Freeform 49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596" name="Freeform 49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597" name="Group 493"/>
            <p:cNvGrpSpPr>
              <a:grpSpLocks/>
            </p:cNvGrpSpPr>
            <p:nvPr/>
          </p:nvGrpSpPr>
          <p:grpSpPr bwMode="auto">
            <a:xfrm>
              <a:off x="2650" y="778"/>
              <a:ext cx="347" cy="346"/>
              <a:chOff x="2131" y="3370"/>
              <a:chExt cx="347" cy="346"/>
            </a:xfrm>
          </p:grpSpPr>
          <p:sp>
            <p:nvSpPr>
              <p:cNvPr id="47598" name="Freeform 49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599" name="Rectangle 49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600" name="Freeform 49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601" name="Rectangle 49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602" name="Freeform 49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603" name="Freeform 49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604" name="Group 500"/>
            <p:cNvGrpSpPr>
              <a:grpSpLocks/>
            </p:cNvGrpSpPr>
            <p:nvPr/>
          </p:nvGrpSpPr>
          <p:grpSpPr bwMode="auto">
            <a:xfrm>
              <a:off x="2534" y="893"/>
              <a:ext cx="347" cy="346"/>
              <a:chOff x="2131" y="3370"/>
              <a:chExt cx="347" cy="346"/>
            </a:xfrm>
          </p:grpSpPr>
          <p:sp>
            <p:nvSpPr>
              <p:cNvPr id="47605" name="Freeform 50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606" name="Rectangle 50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607" name="Freeform 50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608" name="Rectangle 50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609" name="Freeform 50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610" name="Freeform 50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grpSp>
        <p:nvGrpSpPr>
          <p:cNvPr id="47611" name="Group 507"/>
          <p:cNvGrpSpPr>
            <a:grpSpLocks/>
          </p:cNvGrpSpPr>
          <p:nvPr/>
        </p:nvGrpSpPr>
        <p:grpSpPr bwMode="auto">
          <a:xfrm>
            <a:off x="4022725" y="503238"/>
            <a:ext cx="1465263" cy="5486400"/>
            <a:chOff x="2534" y="317"/>
            <a:chExt cx="923" cy="3456"/>
          </a:xfrm>
        </p:grpSpPr>
        <p:grpSp>
          <p:nvGrpSpPr>
            <p:cNvPr id="47612" name="Group 508"/>
            <p:cNvGrpSpPr>
              <a:grpSpLocks/>
            </p:cNvGrpSpPr>
            <p:nvPr/>
          </p:nvGrpSpPr>
          <p:grpSpPr bwMode="auto">
            <a:xfrm>
              <a:off x="3110" y="2851"/>
              <a:ext cx="347" cy="346"/>
              <a:chOff x="2131" y="3370"/>
              <a:chExt cx="347" cy="346"/>
            </a:xfrm>
          </p:grpSpPr>
          <p:sp>
            <p:nvSpPr>
              <p:cNvPr id="47613" name="Freeform 50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614" name="Rectangle 51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615" name="Freeform 51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616" name="Rectangle 51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617" name="Freeform 51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618" name="Freeform 51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619" name="Group 515"/>
            <p:cNvGrpSpPr>
              <a:grpSpLocks/>
            </p:cNvGrpSpPr>
            <p:nvPr/>
          </p:nvGrpSpPr>
          <p:grpSpPr bwMode="auto">
            <a:xfrm>
              <a:off x="2995" y="2966"/>
              <a:ext cx="347" cy="346"/>
              <a:chOff x="2131" y="3370"/>
              <a:chExt cx="347" cy="346"/>
            </a:xfrm>
          </p:grpSpPr>
          <p:sp>
            <p:nvSpPr>
              <p:cNvPr id="47620" name="Freeform 51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621" name="Rectangle 51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622" name="Freeform 51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623" name="Rectangle 51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624" name="Freeform 52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625" name="Freeform 52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626" name="Group 522"/>
            <p:cNvGrpSpPr>
              <a:grpSpLocks/>
            </p:cNvGrpSpPr>
            <p:nvPr/>
          </p:nvGrpSpPr>
          <p:grpSpPr bwMode="auto">
            <a:xfrm>
              <a:off x="2880" y="3082"/>
              <a:ext cx="347" cy="346"/>
              <a:chOff x="2131" y="3370"/>
              <a:chExt cx="347" cy="346"/>
            </a:xfrm>
          </p:grpSpPr>
          <p:sp>
            <p:nvSpPr>
              <p:cNvPr id="47627" name="Freeform 52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628" name="Rectangle 52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629" name="Freeform 52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630" name="Rectangle 52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631" name="Freeform 52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632" name="Freeform 52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633" name="Group 529"/>
            <p:cNvGrpSpPr>
              <a:grpSpLocks/>
            </p:cNvGrpSpPr>
            <p:nvPr/>
          </p:nvGrpSpPr>
          <p:grpSpPr bwMode="auto">
            <a:xfrm>
              <a:off x="2765" y="3197"/>
              <a:ext cx="347" cy="346"/>
              <a:chOff x="2131" y="3370"/>
              <a:chExt cx="347" cy="346"/>
            </a:xfrm>
          </p:grpSpPr>
          <p:sp>
            <p:nvSpPr>
              <p:cNvPr id="47634" name="Freeform 53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635" name="Rectangle 53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636" name="Freeform 53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637" name="Rectangle 53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638" name="Freeform 53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639" name="Freeform 53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640" name="Group 536"/>
            <p:cNvGrpSpPr>
              <a:grpSpLocks/>
            </p:cNvGrpSpPr>
            <p:nvPr/>
          </p:nvGrpSpPr>
          <p:grpSpPr bwMode="auto">
            <a:xfrm>
              <a:off x="2650" y="3312"/>
              <a:ext cx="347" cy="346"/>
              <a:chOff x="2131" y="3370"/>
              <a:chExt cx="347" cy="346"/>
            </a:xfrm>
          </p:grpSpPr>
          <p:sp>
            <p:nvSpPr>
              <p:cNvPr id="47641" name="Freeform 53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642" name="Rectangle 53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643" name="Freeform 53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644" name="Rectangle 54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645" name="Freeform 54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646" name="Freeform 54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647" name="Group 543"/>
            <p:cNvGrpSpPr>
              <a:grpSpLocks/>
            </p:cNvGrpSpPr>
            <p:nvPr/>
          </p:nvGrpSpPr>
          <p:grpSpPr bwMode="auto">
            <a:xfrm>
              <a:off x="2534" y="3427"/>
              <a:ext cx="347" cy="346"/>
              <a:chOff x="2131" y="3370"/>
              <a:chExt cx="347" cy="346"/>
            </a:xfrm>
          </p:grpSpPr>
          <p:sp>
            <p:nvSpPr>
              <p:cNvPr id="47648" name="Freeform 54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649" name="Rectangle 54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650" name="Freeform 54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651" name="Rectangle 54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652" name="Freeform 54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653" name="Freeform 54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654" name="Group 550"/>
            <p:cNvGrpSpPr>
              <a:grpSpLocks/>
            </p:cNvGrpSpPr>
            <p:nvPr/>
          </p:nvGrpSpPr>
          <p:grpSpPr bwMode="auto">
            <a:xfrm>
              <a:off x="3110" y="2621"/>
              <a:ext cx="347" cy="346"/>
              <a:chOff x="2131" y="3370"/>
              <a:chExt cx="347" cy="346"/>
            </a:xfrm>
          </p:grpSpPr>
          <p:sp>
            <p:nvSpPr>
              <p:cNvPr id="47655" name="Freeform 55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656" name="Rectangle 55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657" name="Freeform 55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658" name="Rectangle 55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659" name="Freeform 55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660" name="Freeform 55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661" name="Group 557"/>
            <p:cNvGrpSpPr>
              <a:grpSpLocks/>
            </p:cNvGrpSpPr>
            <p:nvPr/>
          </p:nvGrpSpPr>
          <p:grpSpPr bwMode="auto">
            <a:xfrm>
              <a:off x="2995" y="2736"/>
              <a:ext cx="347" cy="346"/>
              <a:chOff x="2131" y="3370"/>
              <a:chExt cx="347" cy="346"/>
            </a:xfrm>
          </p:grpSpPr>
          <p:sp>
            <p:nvSpPr>
              <p:cNvPr id="47662" name="Freeform 55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663" name="Rectangle 55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664" name="Freeform 56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665" name="Rectangle 56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666" name="Freeform 56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667" name="Freeform 56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668" name="Group 564"/>
            <p:cNvGrpSpPr>
              <a:grpSpLocks/>
            </p:cNvGrpSpPr>
            <p:nvPr/>
          </p:nvGrpSpPr>
          <p:grpSpPr bwMode="auto">
            <a:xfrm>
              <a:off x="2880" y="2852"/>
              <a:ext cx="347" cy="346"/>
              <a:chOff x="2131" y="3370"/>
              <a:chExt cx="347" cy="346"/>
            </a:xfrm>
          </p:grpSpPr>
          <p:sp>
            <p:nvSpPr>
              <p:cNvPr id="47669" name="Freeform 56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670" name="Rectangle 56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671" name="Freeform 56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672" name="Rectangle 56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673" name="Freeform 56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674" name="Freeform 57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675" name="Group 571"/>
            <p:cNvGrpSpPr>
              <a:grpSpLocks/>
            </p:cNvGrpSpPr>
            <p:nvPr/>
          </p:nvGrpSpPr>
          <p:grpSpPr bwMode="auto">
            <a:xfrm>
              <a:off x="2765" y="2967"/>
              <a:ext cx="347" cy="346"/>
              <a:chOff x="2131" y="3370"/>
              <a:chExt cx="347" cy="346"/>
            </a:xfrm>
          </p:grpSpPr>
          <p:sp>
            <p:nvSpPr>
              <p:cNvPr id="47676" name="Freeform 57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677" name="Rectangle 57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678" name="Freeform 57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679" name="Rectangle 57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680" name="Freeform 57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681" name="Freeform 57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682" name="Group 578"/>
            <p:cNvGrpSpPr>
              <a:grpSpLocks/>
            </p:cNvGrpSpPr>
            <p:nvPr/>
          </p:nvGrpSpPr>
          <p:grpSpPr bwMode="auto">
            <a:xfrm>
              <a:off x="2650" y="3082"/>
              <a:ext cx="347" cy="346"/>
              <a:chOff x="2131" y="3370"/>
              <a:chExt cx="347" cy="346"/>
            </a:xfrm>
          </p:grpSpPr>
          <p:sp>
            <p:nvSpPr>
              <p:cNvPr id="47683" name="Freeform 57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684" name="Rectangle 58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685" name="Freeform 58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686" name="Rectangle 58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687" name="Freeform 58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688" name="Freeform 58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689" name="Group 585"/>
            <p:cNvGrpSpPr>
              <a:grpSpLocks/>
            </p:cNvGrpSpPr>
            <p:nvPr/>
          </p:nvGrpSpPr>
          <p:grpSpPr bwMode="auto">
            <a:xfrm>
              <a:off x="2534" y="3197"/>
              <a:ext cx="347" cy="346"/>
              <a:chOff x="2131" y="3370"/>
              <a:chExt cx="347" cy="346"/>
            </a:xfrm>
          </p:grpSpPr>
          <p:sp>
            <p:nvSpPr>
              <p:cNvPr id="47690" name="Freeform 58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691" name="Rectangle 58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692" name="Freeform 58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693" name="Rectangle 58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694" name="Freeform 59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695" name="Freeform 59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696" name="Group 592"/>
            <p:cNvGrpSpPr>
              <a:grpSpLocks/>
            </p:cNvGrpSpPr>
            <p:nvPr/>
          </p:nvGrpSpPr>
          <p:grpSpPr bwMode="auto">
            <a:xfrm>
              <a:off x="3110" y="2390"/>
              <a:ext cx="347" cy="346"/>
              <a:chOff x="2131" y="3370"/>
              <a:chExt cx="347" cy="346"/>
            </a:xfrm>
          </p:grpSpPr>
          <p:sp>
            <p:nvSpPr>
              <p:cNvPr id="47697" name="Freeform 59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698" name="Rectangle 59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699" name="Freeform 59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700" name="Rectangle 59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701" name="Freeform 59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702" name="Freeform 59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703" name="Group 599"/>
            <p:cNvGrpSpPr>
              <a:grpSpLocks/>
            </p:cNvGrpSpPr>
            <p:nvPr/>
          </p:nvGrpSpPr>
          <p:grpSpPr bwMode="auto">
            <a:xfrm>
              <a:off x="2995" y="2505"/>
              <a:ext cx="347" cy="346"/>
              <a:chOff x="2131" y="3370"/>
              <a:chExt cx="347" cy="346"/>
            </a:xfrm>
          </p:grpSpPr>
          <p:sp>
            <p:nvSpPr>
              <p:cNvPr id="47704" name="Freeform 60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705" name="Rectangle 60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706" name="Freeform 60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707" name="Rectangle 60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708" name="Freeform 60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709" name="Freeform 60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710" name="Group 606"/>
            <p:cNvGrpSpPr>
              <a:grpSpLocks/>
            </p:cNvGrpSpPr>
            <p:nvPr/>
          </p:nvGrpSpPr>
          <p:grpSpPr bwMode="auto">
            <a:xfrm>
              <a:off x="2880" y="2621"/>
              <a:ext cx="347" cy="346"/>
              <a:chOff x="2131" y="3370"/>
              <a:chExt cx="347" cy="346"/>
            </a:xfrm>
          </p:grpSpPr>
          <p:sp>
            <p:nvSpPr>
              <p:cNvPr id="47711" name="Freeform 60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712" name="Rectangle 60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713" name="Freeform 60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714" name="Rectangle 61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715" name="Freeform 61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716" name="Freeform 61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717" name="Group 613"/>
            <p:cNvGrpSpPr>
              <a:grpSpLocks/>
            </p:cNvGrpSpPr>
            <p:nvPr/>
          </p:nvGrpSpPr>
          <p:grpSpPr bwMode="auto">
            <a:xfrm>
              <a:off x="2765" y="2736"/>
              <a:ext cx="347" cy="346"/>
              <a:chOff x="2131" y="3370"/>
              <a:chExt cx="347" cy="346"/>
            </a:xfrm>
          </p:grpSpPr>
          <p:sp>
            <p:nvSpPr>
              <p:cNvPr id="47718" name="Freeform 61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719" name="Rectangle 61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720" name="Freeform 61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721" name="Rectangle 61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722" name="Freeform 61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723" name="Freeform 61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724" name="Group 620"/>
            <p:cNvGrpSpPr>
              <a:grpSpLocks/>
            </p:cNvGrpSpPr>
            <p:nvPr/>
          </p:nvGrpSpPr>
          <p:grpSpPr bwMode="auto">
            <a:xfrm>
              <a:off x="2650" y="2851"/>
              <a:ext cx="347" cy="346"/>
              <a:chOff x="2131" y="3370"/>
              <a:chExt cx="347" cy="346"/>
            </a:xfrm>
          </p:grpSpPr>
          <p:sp>
            <p:nvSpPr>
              <p:cNvPr id="47725" name="Freeform 62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726" name="Rectangle 62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727" name="Freeform 62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728" name="Rectangle 62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729" name="Freeform 62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730" name="Freeform 62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731" name="Group 627"/>
            <p:cNvGrpSpPr>
              <a:grpSpLocks/>
            </p:cNvGrpSpPr>
            <p:nvPr/>
          </p:nvGrpSpPr>
          <p:grpSpPr bwMode="auto">
            <a:xfrm>
              <a:off x="2534" y="2966"/>
              <a:ext cx="347" cy="346"/>
              <a:chOff x="2131" y="3370"/>
              <a:chExt cx="347" cy="346"/>
            </a:xfrm>
          </p:grpSpPr>
          <p:sp>
            <p:nvSpPr>
              <p:cNvPr id="47732" name="Freeform 62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733" name="Rectangle 62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734" name="Freeform 63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735" name="Rectangle 63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736" name="Freeform 63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737" name="Freeform 63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738" name="Group 634"/>
            <p:cNvGrpSpPr>
              <a:grpSpLocks/>
            </p:cNvGrpSpPr>
            <p:nvPr/>
          </p:nvGrpSpPr>
          <p:grpSpPr bwMode="auto">
            <a:xfrm>
              <a:off x="3110" y="2160"/>
              <a:ext cx="347" cy="346"/>
              <a:chOff x="2131" y="3370"/>
              <a:chExt cx="347" cy="346"/>
            </a:xfrm>
          </p:grpSpPr>
          <p:sp>
            <p:nvSpPr>
              <p:cNvPr id="47739" name="Freeform 63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740" name="Rectangle 63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741" name="Freeform 63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742" name="Rectangle 63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743" name="Freeform 63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744" name="Freeform 64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745" name="Group 641"/>
            <p:cNvGrpSpPr>
              <a:grpSpLocks/>
            </p:cNvGrpSpPr>
            <p:nvPr/>
          </p:nvGrpSpPr>
          <p:grpSpPr bwMode="auto">
            <a:xfrm>
              <a:off x="2995" y="2275"/>
              <a:ext cx="347" cy="346"/>
              <a:chOff x="2131" y="3370"/>
              <a:chExt cx="347" cy="346"/>
            </a:xfrm>
          </p:grpSpPr>
          <p:sp>
            <p:nvSpPr>
              <p:cNvPr id="47746" name="Freeform 64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747" name="Rectangle 64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748" name="Freeform 64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749" name="Rectangle 64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750" name="Freeform 64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751" name="Freeform 64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752" name="Group 648"/>
            <p:cNvGrpSpPr>
              <a:grpSpLocks/>
            </p:cNvGrpSpPr>
            <p:nvPr/>
          </p:nvGrpSpPr>
          <p:grpSpPr bwMode="auto">
            <a:xfrm>
              <a:off x="2880" y="2391"/>
              <a:ext cx="347" cy="346"/>
              <a:chOff x="2131" y="3370"/>
              <a:chExt cx="347" cy="346"/>
            </a:xfrm>
          </p:grpSpPr>
          <p:sp>
            <p:nvSpPr>
              <p:cNvPr id="47753" name="Freeform 64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754" name="Rectangle 65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755" name="Freeform 65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756" name="Rectangle 65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757" name="Freeform 65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758" name="Freeform 65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759" name="Group 655"/>
            <p:cNvGrpSpPr>
              <a:grpSpLocks/>
            </p:cNvGrpSpPr>
            <p:nvPr/>
          </p:nvGrpSpPr>
          <p:grpSpPr bwMode="auto">
            <a:xfrm>
              <a:off x="2765" y="2506"/>
              <a:ext cx="347" cy="346"/>
              <a:chOff x="2131" y="3370"/>
              <a:chExt cx="347" cy="346"/>
            </a:xfrm>
          </p:grpSpPr>
          <p:sp>
            <p:nvSpPr>
              <p:cNvPr id="47760" name="Freeform 65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761" name="Rectangle 65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762" name="Freeform 65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763" name="Rectangle 65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764" name="Freeform 66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765" name="Freeform 66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766" name="Group 662"/>
            <p:cNvGrpSpPr>
              <a:grpSpLocks/>
            </p:cNvGrpSpPr>
            <p:nvPr/>
          </p:nvGrpSpPr>
          <p:grpSpPr bwMode="auto">
            <a:xfrm>
              <a:off x="2650" y="2621"/>
              <a:ext cx="347" cy="346"/>
              <a:chOff x="2131" y="3370"/>
              <a:chExt cx="347" cy="346"/>
            </a:xfrm>
          </p:grpSpPr>
          <p:sp>
            <p:nvSpPr>
              <p:cNvPr id="47767" name="Freeform 66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768" name="Rectangle 66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769" name="Freeform 66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770" name="Rectangle 66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771" name="Freeform 66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772" name="Freeform 66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773" name="Group 669"/>
            <p:cNvGrpSpPr>
              <a:grpSpLocks/>
            </p:cNvGrpSpPr>
            <p:nvPr/>
          </p:nvGrpSpPr>
          <p:grpSpPr bwMode="auto">
            <a:xfrm>
              <a:off x="2534" y="2736"/>
              <a:ext cx="347" cy="346"/>
              <a:chOff x="2131" y="3370"/>
              <a:chExt cx="347" cy="346"/>
            </a:xfrm>
          </p:grpSpPr>
          <p:sp>
            <p:nvSpPr>
              <p:cNvPr id="47774" name="Freeform 67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775" name="Rectangle 67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776" name="Freeform 67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777" name="Rectangle 67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778" name="Freeform 67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779" name="Freeform 67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780" name="Group 676"/>
            <p:cNvGrpSpPr>
              <a:grpSpLocks/>
            </p:cNvGrpSpPr>
            <p:nvPr/>
          </p:nvGrpSpPr>
          <p:grpSpPr bwMode="auto">
            <a:xfrm>
              <a:off x="3110" y="1930"/>
              <a:ext cx="347" cy="346"/>
              <a:chOff x="2131" y="3370"/>
              <a:chExt cx="347" cy="346"/>
            </a:xfrm>
          </p:grpSpPr>
          <p:sp>
            <p:nvSpPr>
              <p:cNvPr id="47781" name="Freeform 67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782" name="Rectangle 67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783" name="Freeform 67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784" name="Rectangle 68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785" name="Freeform 68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786" name="Freeform 68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787" name="Group 683"/>
            <p:cNvGrpSpPr>
              <a:grpSpLocks/>
            </p:cNvGrpSpPr>
            <p:nvPr/>
          </p:nvGrpSpPr>
          <p:grpSpPr bwMode="auto">
            <a:xfrm>
              <a:off x="2995" y="2045"/>
              <a:ext cx="347" cy="346"/>
              <a:chOff x="2131" y="3370"/>
              <a:chExt cx="347" cy="346"/>
            </a:xfrm>
          </p:grpSpPr>
          <p:sp>
            <p:nvSpPr>
              <p:cNvPr id="47788" name="Freeform 68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789" name="Rectangle 68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790" name="Freeform 68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791" name="Rectangle 68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792" name="Freeform 68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793" name="Freeform 68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794" name="Group 690"/>
            <p:cNvGrpSpPr>
              <a:grpSpLocks/>
            </p:cNvGrpSpPr>
            <p:nvPr/>
          </p:nvGrpSpPr>
          <p:grpSpPr bwMode="auto">
            <a:xfrm>
              <a:off x="2880" y="2161"/>
              <a:ext cx="347" cy="346"/>
              <a:chOff x="2131" y="3370"/>
              <a:chExt cx="347" cy="346"/>
            </a:xfrm>
          </p:grpSpPr>
          <p:sp>
            <p:nvSpPr>
              <p:cNvPr id="47795" name="Freeform 69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796" name="Rectangle 69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797" name="Freeform 69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798" name="Rectangle 69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799" name="Freeform 69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800" name="Freeform 69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801" name="Group 697"/>
            <p:cNvGrpSpPr>
              <a:grpSpLocks/>
            </p:cNvGrpSpPr>
            <p:nvPr/>
          </p:nvGrpSpPr>
          <p:grpSpPr bwMode="auto">
            <a:xfrm>
              <a:off x="2765" y="2276"/>
              <a:ext cx="347" cy="346"/>
              <a:chOff x="2131" y="3370"/>
              <a:chExt cx="347" cy="346"/>
            </a:xfrm>
          </p:grpSpPr>
          <p:sp>
            <p:nvSpPr>
              <p:cNvPr id="47802" name="Freeform 69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803" name="Rectangle 69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804" name="Freeform 70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805" name="Rectangle 70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806" name="Freeform 70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807" name="Freeform 70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808" name="Group 704"/>
            <p:cNvGrpSpPr>
              <a:grpSpLocks/>
            </p:cNvGrpSpPr>
            <p:nvPr/>
          </p:nvGrpSpPr>
          <p:grpSpPr bwMode="auto">
            <a:xfrm>
              <a:off x="2650" y="2391"/>
              <a:ext cx="347" cy="346"/>
              <a:chOff x="2131" y="3370"/>
              <a:chExt cx="347" cy="346"/>
            </a:xfrm>
          </p:grpSpPr>
          <p:sp>
            <p:nvSpPr>
              <p:cNvPr id="47809" name="Freeform 70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810" name="Rectangle 70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811" name="Freeform 70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812" name="Rectangle 70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813" name="Freeform 70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814" name="Freeform 71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815" name="Group 711"/>
            <p:cNvGrpSpPr>
              <a:grpSpLocks/>
            </p:cNvGrpSpPr>
            <p:nvPr/>
          </p:nvGrpSpPr>
          <p:grpSpPr bwMode="auto">
            <a:xfrm>
              <a:off x="2534" y="2506"/>
              <a:ext cx="347" cy="346"/>
              <a:chOff x="2131" y="3370"/>
              <a:chExt cx="347" cy="346"/>
            </a:xfrm>
          </p:grpSpPr>
          <p:sp>
            <p:nvSpPr>
              <p:cNvPr id="47816" name="Freeform 71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817" name="Rectangle 71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818" name="Freeform 71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819" name="Rectangle 71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820" name="Freeform 71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821" name="Freeform 71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822" name="Group 718"/>
            <p:cNvGrpSpPr>
              <a:grpSpLocks/>
            </p:cNvGrpSpPr>
            <p:nvPr/>
          </p:nvGrpSpPr>
          <p:grpSpPr bwMode="auto">
            <a:xfrm>
              <a:off x="3110" y="1699"/>
              <a:ext cx="347" cy="346"/>
              <a:chOff x="2131" y="3370"/>
              <a:chExt cx="347" cy="346"/>
            </a:xfrm>
          </p:grpSpPr>
          <p:sp>
            <p:nvSpPr>
              <p:cNvPr id="47823" name="Freeform 71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824" name="Rectangle 72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825" name="Freeform 72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826" name="Rectangle 72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827" name="Freeform 72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828" name="Freeform 72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829" name="Group 725"/>
            <p:cNvGrpSpPr>
              <a:grpSpLocks/>
            </p:cNvGrpSpPr>
            <p:nvPr/>
          </p:nvGrpSpPr>
          <p:grpSpPr bwMode="auto">
            <a:xfrm>
              <a:off x="2995" y="1814"/>
              <a:ext cx="347" cy="346"/>
              <a:chOff x="2131" y="3370"/>
              <a:chExt cx="347" cy="346"/>
            </a:xfrm>
          </p:grpSpPr>
          <p:sp>
            <p:nvSpPr>
              <p:cNvPr id="47830" name="Freeform 72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831" name="Rectangle 72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832" name="Freeform 72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833" name="Rectangle 72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834" name="Freeform 73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835" name="Freeform 73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836" name="Group 732"/>
            <p:cNvGrpSpPr>
              <a:grpSpLocks/>
            </p:cNvGrpSpPr>
            <p:nvPr/>
          </p:nvGrpSpPr>
          <p:grpSpPr bwMode="auto">
            <a:xfrm>
              <a:off x="2880" y="1930"/>
              <a:ext cx="347" cy="346"/>
              <a:chOff x="2131" y="3370"/>
              <a:chExt cx="347" cy="346"/>
            </a:xfrm>
          </p:grpSpPr>
          <p:sp>
            <p:nvSpPr>
              <p:cNvPr id="47837" name="Freeform 73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838" name="Rectangle 73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839" name="Freeform 73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840" name="Rectangle 73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841" name="Freeform 73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842" name="Freeform 73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843" name="Group 739"/>
            <p:cNvGrpSpPr>
              <a:grpSpLocks/>
            </p:cNvGrpSpPr>
            <p:nvPr/>
          </p:nvGrpSpPr>
          <p:grpSpPr bwMode="auto">
            <a:xfrm>
              <a:off x="2765" y="2045"/>
              <a:ext cx="347" cy="346"/>
              <a:chOff x="2131" y="3370"/>
              <a:chExt cx="347" cy="346"/>
            </a:xfrm>
          </p:grpSpPr>
          <p:sp>
            <p:nvSpPr>
              <p:cNvPr id="47844" name="Freeform 74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845" name="Rectangle 74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846" name="Freeform 74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847" name="Rectangle 74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848" name="Freeform 74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849" name="Freeform 74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850" name="Group 746"/>
            <p:cNvGrpSpPr>
              <a:grpSpLocks/>
            </p:cNvGrpSpPr>
            <p:nvPr/>
          </p:nvGrpSpPr>
          <p:grpSpPr bwMode="auto">
            <a:xfrm>
              <a:off x="2650" y="2160"/>
              <a:ext cx="347" cy="346"/>
              <a:chOff x="2131" y="3370"/>
              <a:chExt cx="347" cy="346"/>
            </a:xfrm>
          </p:grpSpPr>
          <p:sp>
            <p:nvSpPr>
              <p:cNvPr id="47851" name="Freeform 74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852" name="Rectangle 74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853" name="Freeform 74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854" name="Rectangle 75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855" name="Freeform 75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856" name="Freeform 75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857" name="Group 753"/>
            <p:cNvGrpSpPr>
              <a:grpSpLocks/>
            </p:cNvGrpSpPr>
            <p:nvPr/>
          </p:nvGrpSpPr>
          <p:grpSpPr bwMode="auto">
            <a:xfrm>
              <a:off x="2534" y="2275"/>
              <a:ext cx="347" cy="346"/>
              <a:chOff x="2131" y="3370"/>
              <a:chExt cx="347" cy="346"/>
            </a:xfrm>
          </p:grpSpPr>
          <p:sp>
            <p:nvSpPr>
              <p:cNvPr id="47858" name="Freeform 75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859" name="Rectangle 75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860" name="Freeform 75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861" name="Rectangle 75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862" name="Freeform 75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863" name="Freeform 75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864" name="Group 760"/>
            <p:cNvGrpSpPr>
              <a:grpSpLocks/>
            </p:cNvGrpSpPr>
            <p:nvPr/>
          </p:nvGrpSpPr>
          <p:grpSpPr bwMode="auto">
            <a:xfrm>
              <a:off x="3110" y="1469"/>
              <a:ext cx="347" cy="346"/>
              <a:chOff x="2131" y="3370"/>
              <a:chExt cx="347" cy="346"/>
            </a:xfrm>
          </p:grpSpPr>
          <p:sp>
            <p:nvSpPr>
              <p:cNvPr id="47865" name="Freeform 76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866" name="Rectangle 76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867" name="Freeform 76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868" name="Rectangle 76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869" name="Freeform 76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870" name="Freeform 76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871" name="Group 767"/>
            <p:cNvGrpSpPr>
              <a:grpSpLocks/>
            </p:cNvGrpSpPr>
            <p:nvPr/>
          </p:nvGrpSpPr>
          <p:grpSpPr bwMode="auto">
            <a:xfrm>
              <a:off x="2995" y="1584"/>
              <a:ext cx="347" cy="346"/>
              <a:chOff x="2131" y="3370"/>
              <a:chExt cx="347" cy="346"/>
            </a:xfrm>
          </p:grpSpPr>
          <p:sp>
            <p:nvSpPr>
              <p:cNvPr id="47872" name="Freeform 76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873" name="Rectangle 76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874" name="Freeform 77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875" name="Rectangle 77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876" name="Freeform 77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877" name="Freeform 77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878" name="Group 774"/>
            <p:cNvGrpSpPr>
              <a:grpSpLocks/>
            </p:cNvGrpSpPr>
            <p:nvPr/>
          </p:nvGrpSpPr>
          <p:grpSpPr bwMode="auto">
            <a:xfrm>
              <a:off x="2880" y="1700"/>
              <a:ext cx="347" cy="346"/>
              <a:chOff x="2131" y="3370"/>
              <a:chExt cx="347" cy="346"/>
            </a:xfrm>
          </p:grpSpPr>
          <p:sp>
            <p:nvSpPr>
              <p:cNvPr id="47879" name="Freeform 77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880" name="Rectangle 77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881" name="Freeform 77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882" name="Rectangle 77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883" name="Freeform 77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884" name="Freeform 78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885" name="Group 781"/>
            <p:cNvGrpSpPr>
              <a:grpSpLocks/>
            </p:cNvGrpSpPr>
            <p:nvPr/>
          </p:nvGrpSpPr>
          <p:grpSpPr bwMode="auto">
            <a:xfrm>
              <a:off x="2765" y="1815"/>
              <a:ext cx="347" cy="346"/>
              <a:chOff x="2131" y="3370"/>
              <a:chExt cx="347" cy="346"/>
            </a:xfrm>
          </p:grpSpPr>
          <p:sp>
            <p:nvSpPr>
              <p:cNvPr id="47886" name="Freeform 78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887" name="Rectangle 78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888" name="Freeform 78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889" name="Rectangle 78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890" name="Freeform 78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891" name="Freeform 78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892" name="Group 788"/>
            <p:cNvGrpSpPr>
              <a:grpSpLocks/>
            </p:cNvGrpSpPr>
            <p:nvPr/>
          </p:nvGrpSpPr>
          <p:grpSpPr bwMode="auto">
            <a:xfrm>
              <a:off x="2650" y="1930"/>
              <a:ext cx="347" cy="346"/>
              <a:chOff x="2131" y="3370"/>
              <a:chExt cx="347" cy="346"/>
            </a:xfrm>
          </p:grpSpPr>
          <p:sp>
            <p:nvSpPr>
              <p:cNvPr id="47893" name="Freeform 78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894" name="Rectangle 79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895" name="Freeform 79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896" name="Rectangle 79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897" name="Freeform 79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898" name="Freeform 79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899" name="Group 795"/>
            <p:cNvGrpSpPr>
              <a:grpSpLocks/>
            </p:cNvGrpSpPr>
            <p:nvPr/>
          </p:nvGrpSpPr>
          <p:grpSpPr bwMode="auto">
            <a:xfrm>
              <a:off x="2534" y="2045"/>
              <a:ext cx="347" cy="346"/>
              <a:chOff x="2131" y="3370"/>
              <a:chExt cx="347" cy="346"/>
            </a:xfrm>
          </p:grpSpPr>
          <p:sp>
            <p:nvSpPr>
              <p:cNvPr id="47900" name="Freeform 79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901" name="Rectangle 79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902" name="Freeform 79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903" name="Rectangle 79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904" name="Freeform 80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905" name="Freeform 80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906" name="Group 802"/>
            <p:cNvGrpSpPr>
              <a:grpSpLocks/>
            </p:cNvGrpSpPr>
            <p:nvPr/>
          </p:nvGrpSpPr>
          <p:grpSpPr bwMode="auto">
            <a:xfrm>
              <a:off x="3110" y="1238"/>
              <a:ext cx="347" cy="346"/>
              <a:chOff x="2131" y="3370"/>
              <a:chExt cx="347" cy="346"/>
            </a:xfrm>
          </p:grpSpPr>
          <p:sp>
            <p:nvSpPr>
              <p:cNvPr id="47907" name="Freeform 80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908" name="Rectangle 80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909" name="Freeform 80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910" name="Rectangle 80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911" name="Freeform 80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912" name="Freeform 80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913" name="Group 809"/>
            <p:cNvGrpSpPr>
              <a:grpSpLocks/>
            </p:cNvGrpSpPr>
            <p:nvPr/>
          </p:nvGrpSpPr>
          <p:grpSpPr bwMode="auto">
            <a:xfrm>
              <a:off x="2995" y="1353"/>
              <a:ext cx="347" cy="346"/>
              <a:chOff x="2131" y="3370"/>
              <a:chExt cx="347" cy="346"/>
            </a:xfrm>
          </p:grpSpPr>
          <p:sp>
            <p:nvSpPr>
              <p:cNvPr id="47914" name="Freeform 81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915" name="Rectangle 81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916" name="Freeform 81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917" name="Rectangle 81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918" name="Freeform 81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919" name="Freeform 81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920" name="Group 816"/>
            <p:cNvGrpSpPr>
              <a:grpSpLocks/>
            </p:cNvGrpSpPr>
            <p:nvPr/>
          </p:nvGrpSpPr>
          <p:grpSpPr bwMode="auto">
            <a:xfrm>
              <a:off x="2880" y="1469"/>
              <a:ext cx="347" cy="346"/>
              <a:chOff x="2131" y="3370"/>
              <a:chExt cx="347" cy="346"/>
            </a:xfrm>
          </p:grpSpPr>
          <p:sp>
            <p:nvSpPr>
              <p:cNvPr id="47921" name="Freeform 81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922" name="Rectangle 81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923" name="Freeform 81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924" name="Rectangle 82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925" name="Freeform 82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926" name="Freeform 82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927" name="Group 823"/>
            <p:cNvGrpSpPr>
              <a:grpSpLocks/>
            </p:cNvGrpSpPr>
            <p:nvPr/>
          </p:nvGrpSpPr>
          <p:grpSpPr bwMode="auto">
            <a:xfrm>
              <a:off x="2765" y="1584"/>
              <a:ext cx="347" cy="346"/>
              <a:chOff x="2131" y="3370"/>
              <a:chExt cx="347" cy="346"/>
            </a:xfrm>
          </p:grpSpPr>
          <p:sp>
            <p:nvSpPr>
              <p:cNvPr id="47928" name="Freeform 82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929" name="Rectangle 82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930" name="Freeform 82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931" name="Rectangle 82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932" name="Freeform 82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933" name="Freeform 82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934" name="Group 830"/>
            <p:cNvGrpSpPr>
              <a:grpSpLocks/>
            </p:cNvGrpSpPr>
            <p:nvPr/>
          </p:nvGrpSpPr>
          <p:grpSpPr bwMode="auto">
            <a:xfrm>
              <a:off x="2650" y="1699"/>
              <a:ext cx="347" cy="346"/>
              <a:chOff x="2131" y="3370"/>
              <a:chExt cx="347" cy="346"/>
            </a:xfrm>
          </p:grpSpPr>
          <p:sp>
            <p:nvSpPr>
              <p:cNvPr id="47935" name="Freeform 83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936" name="Rectangle 83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937" name="Freeform 83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938" name="Rectangle 83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939" name="Freeform 83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940" name="Freeform 83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941" name="Group 837"/>
            <p:cNvGrpSpPr>
              <a:grpSpLocks/>
            </p:cNvGrpSpPr>
            <p:nvPr/>
          </p:nvGrpSpPr>
          <p:grpSpPr bwMode="auto">
            <a:xfrm>
              <a:off x="2534" y="1814"/>
              <a:ext cx="347" cy="346"/>
              <a:chOff x="2131" y="3370"/>
              <a:chExt cx="347" cy="346"/>
            </a:xfrm>
          </p:grpSpPr>
          <p:sp>
            <p:nvSpPr>
              <p:cNvPr id="47942" name="Freeform 83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943" name="Rectangle 83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944" name="Freeform 84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945" name="Rectangle 84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946" name="Freeform 84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947" name="Freeform 84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948" name="Group 844"/>
            <p:cNvGrpSpPr>
              <a:grpSpLocks/>
            </p:cNvGrpSpPr>
            <p:nvPr/>
          </p:nvGrpSpPr>
          <p:grpSpPr bwMode="auto">
            <a:xfrm>
              <a:off x="3110" y="1008"/>
              <a:ext cx="347" cy="346"/>
              <a:chOff x="2131" y="3370"/>
              <a:chExt cx="347" cy="346"/>
            </a:xfrm>
          </p:grpSpPr>
          <p:sp>
            <p:nvSpPr>
              <p:cNvPr id="47949" name="Freeform 84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950" name="Rectangle 84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951" name="Freeform 84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952" name="Rectangle 84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953" name="Freeform 84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954" name="Freeform 85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955" name="Group 851"/>
            <p:cNvGrpSpPr>
              <a:grpSpLocks/>
            </p:cNvGrpSpPr>
            <p:nvPr/>
          </p:nvGrpSpPr>
          <p:grpSpPr bwMode="auto">
            <a:xfrm>
              <a:off x="2995" y="1123"/>
              <a:ext cx="347" cy="346"/>
              <a:chOff x="2131" y="3370"/>
              <a:chExt cx="347" cy="346"/>
            </a:xfrm>
          </p:grpSpPr>
          <p:sp>
            <p:nvSpPr>
              <p:cNvPr id="47956" name="Freeform 85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957" name="Rectangle 85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958" name="Freeform 85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959" name="Rectangle 85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960" name="Freeform 85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961" name="Freeform 85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962" name="Group 858"/>
            <p:cNvGrpSpPr>
              <a:grpSpLocks/>
            </p:cNvGrpSpPr>
            <p:nvPr/>
          </p:nvGrpSpPr>
          <p:grpSpPr bwMode="auto">
            <a:xfrm>
              <a:off x="2880" y="1239"/>
              <a:ext cx="347" cy="346"/>
              <a:chOff x="2131" y="3370"/>
              <a:chExt cx="347" cy="346"/>
            </a:xfrm>
          </p:grpSpPr>
          <p:sp>
            <p:nvSpPr>
              <p:cNvPr id="47963" name="Freeform 85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964" name="Rectangle 86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965" name="Freeform 86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966" name="Rectangle 86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967" name="Freeform 86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968" name="Freeform 86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969" name="Group 865"/>
            <p:cNvGrpSpPr>
              <a:grpSpLocks/>
            </p:cNvGrpSpPr>
            <p:nvPr/>
          </p:nvGrpSpPr>
          <p:grpSpPr bwMode="auto">
            <a:xfrm>
              <a:off x="2765" y="1354"/>
              <a:ext cx="347" cy="346"/>
              <a:chOff x="2131" y="3370"/>
              <a:chExt cx="347" cy="346"/>
            </a:xfrm>
          </p:grpSpPr>
          <p:sp>
            <p:nvSpPr>
              <p:cNvPr id="47970" name="Freeform 86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971" name="Rectangle 86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972" name="Freeform 86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973" name="Rectangle 86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974" name="Freeform 87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975" name="Freeform 87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976" name="Group 872"/>
            <p:cNvGrpSpPr>
              <a:grpSpLocks/>
            </p:cNvGrpSpPr>
            <p:nvPr/>
          </p:nvGrpSpPr>
          <p:grpSpPr bwMode="auto">
            <a:xfrm>
              <a:off x="2650" y="1469"/>
              <a:ext cx="347" cy="346"/>
              <a:chOff x="2131" y="3370"/>
              <a:chExt cx="347" cy="346"/>
            </a:xfrm>
          </p:grpSpPr>
          <p:sp>
            <p:nvSpPr>
              <p:cNvPr id="47977" name="Freeform 87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978" name="Rectangle 87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979" name="Freeform 87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980" name="Rectangle 87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981" name="Freeform 87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982" name="Freeform 87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983" name="Group 879"/>
            <p:cNvGrpSpPr>
              <a:grpSpLocks/>
            </p:cNvGrpSpPr>
            <p:nvPr/>
          </p:nvGrpSpPr>
          <p:grpSpPr bwMode="auto">
            <a:xfrm>
              <a:off x="2534" y="1584"/>
              <a:ext cx="347" cy="346"/>
              <a:chOff x="2131" y="3370"/>
              <a:chExt cx="347" cy="346"/>
            </a:xfrm>
          </p:grpSpPr>
          <p:sp>
            <p:nvSpPr>
              <p:cNvPr id="47984" name="Freeform 88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985" name="Rectangle 88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986" name="Freeform 88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987" name="Rectangle 88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988" name="Freeform 88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989" name="Freeform 88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990" name="Group 886"/>
            <p:cNvGrpSpPr>
              <a:grpSpLocks/>
            </p:cNvGrpSpPr>
            <p:nvPr/>
          </p:nvGrpSpPr>
          <p:grpSpPr bwMode="auto">
            <a:xfrm>
              <a:off x="3110" y="778"/>
              <a:ext cx="347" cy="346"/>
              <a:chOff x="2131" y="3370"/>
              <a:chExt cx="347" cy="346"/>
            </a:xfrm>
          </p:grpSpPr>
          <p:sp>
            <p:nvSpPr>
              <p:cNvPr id="47991" name="Freeform 88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992" name="Rectangle 88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993" name="Freeform 88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994" name="Rectangle 89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7995" name="Freeform 89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996" name="Freeform 89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7997" name="Group 893"/>
            <p:cNvGrpSpPr>
              <a:grpSpLocks/>
            </p:cNvGrpSpPr>
            <p:nvPr/>
          </p:nvGrpSpPr>
          <p:grpSpPr bwMode="auto">
            <a:xfrm>
              <a:off x="2995" y="893"/>
              <a:ext cx="347" cy="346"/>
              <a:chOff x="2131" y="3370"/>
              <a:chExt cx="347" cy="346"/>
            </a:xfrm>
          </p:grpSpPr>
          <p:sp>
            <p:nvSpPr>
              <p:cNvPr id="47998" name="Freeform 89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7999" name="Rectangle 89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000" name="Freeform 89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001" name="Rectangle 89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002" name="Freeform 89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003" name="Freeform 89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004" name="Group 900"/>
            <p:cNvGrpSpPr>
              <a:grpSpLocks/>
            </p:cNvGrpSpPr>
            <p:nvPr/>
          </p:nvGrpSpPr>
          <p:grpSpPr bwMode="auto">
            <a:xfrm>
              <a:off x="2880" y="1009"/>
              <a:ext cx="347" cy="346"/>
              <a:chOff x="2131" y="3370"/>
              <a:chExt cx="347" cy="346"/>
            </a:xfrm>
          </p:grpSpPr>
          <p:sp>
            <p:nvSpPr>
              <p:cNvPr id="48005" name="Freeform 90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006" name="Rectangle 90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007" name="Freeform 90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008" name="Rectangle 90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009" name="Freeform 90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010" name="Freeform 90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011" name="Group 907"/>
            <p:cNvGrpSpPr>
              <a:grpSpLocks/>
            </p:cNvGrpSpPr>
            <p:nvPr/>
          </p:nvGrpSpPr>
          <p:grpSpPr bwMode="auto">
            <a:xfrm>
              <a:off x="2765" y="1124"/>
              <a:ext cx="347" cy="346"/>
              <a:chOff x="2131" y="3370"/>
              <a:chExt cx="347" cy="346"/>
            </a:xfrm>
          </p:grpSpPr>
          <p:sp>
            <p:nvSpPr>
              <p:cNvPr id="48012" name="Freeform 90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013" name="Rectangle 90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014" name="Freeform 91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015" name="Rectangle 91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016" name="Freeform 91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017" name="Freeform 91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018" name="Group 914"/>
            <p:cNvGrpSpPr>
              <a:grpSpLocks/>
            </p:cNvGrpSpPr>
            <p:nvPr/>
          </p:nvGrpSpPr>
          <p:grpSpPr bwMode="auto">
            <a:xfrm>
              <a:off x="2650" y="1239"/>
              <a:ext cx="347" cy="346"/>
              <a:chOff x="2131" y="3370"/>
              <a:chExt cx="347" cy="346"/>
            </a:xfrm>
          </p:grpSpPr>
          <p:sp>
            <p:nvSpPr>
              <p:cNvPr id="48019" name="Freeform 91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020" name="Rectangle 91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021" name="Freeform 91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022" name="Rectangle 91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023" name="Freeform 91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024" name="Freeform 92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025" name="Group 921"/>
            <p:cNvGrpSpPr>
              <a:grpSpLocks/>
            </p:cNvGrpSpPr>
            <p:nvPr/>
          </p:nvGrpSpPr>
          <p:grpSpPr bwMode="auto">
            <a:xfrm>
              <a:off x="2534" y="1354"/>
              <a:ext cx="347" cy="346"/>
              <a:chOff x="2131" y="3370"/>
              <a:chExt cx="347" cy="346"/>
            </a:xfrm>
          </p:grpSpPr>
          <p:sp>
            <p:nvSpPr>
              <p:cNvPr id="48026" name="Freeform 92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027" name="Rectangle 92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028" name="Freeform 92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029" name="Rectangle 92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030" name="Freeform 92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031" name="Freeform 92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032" name="Group 928"/>
            <p:cNvGrpSpPr>
              <a:grpSpLocks/>
            </p:cNvGrpSpPr>
            <p:nvPr/>
          </p:nvGrpSpPr>
          <p:grpSpPr bwMode="auto">
            <a:xfrm>
              <a:off x="3110" y="547"/>
              <a:ext cx="347" cy="346"/>
              <a:chOff x="2131" y="3370"/>
              <a:chExt cx="347" cy="346"/>
            </a:xfrm>
          </p:grpSpPr>
          <p:sp>
            <p:nvSpPr>
              <p:cNvPr id="48033" name="Freeform 92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034" name="Rectangle 93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035" name="Freeform 93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036" name="Rectangle 93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037" name="Freeform 93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038" name="Freeform 93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039" name="Group 935"/>
            <p:cNvGrpSpPr>
              <a:grpSpLocks/>
            </p:cNvGrpSpPr>
            <p:nvPr/>
          </p:nvGrpSpPr>
          <p:grpSpPr bwMode="auto">
            <a:xfrm>
              <a:off x="2995" y="662"/>
              <a:ext cx="347" cy="346"/>
              <a:chOff x="2131" y="3370"/>
              <a:chExt cx="347" cy="346"/>
            </a:xfrm>
          </p:grpSpPr>
          <p:sp>
            <p:nvSpPr>
              <p:cNvPr id="48040" name="Freeform 93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041" name="Rectangle 93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042" name="Freeform 93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043" name="Rectangle 93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044" name="Freeform 94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045" name="Freeform 94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046" name="Group 942"/>
            <p:cNvGrpSpPr>
              <a:grpSpLocks/>
            </p:cNvGrpSpPr>
            <p:nvPr/>
          </p:nvGrpSpPr>
          <p:grpSpPr bwMode="auto">
            <a:xfrm>
              <a:off x="2880" y="778"/>
              <a:ext cx="347" cy="346"/>
              <a:chOff x="2131" y="3370"/>
              <a:chExt cx="347" cy="346"/>
            </a:xfrm>
          </p:grpSpPr>
          <p:sp>
            <p:nvSpPr>
              <p:cNvPr id="48047" name="Freeform 94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048" name="Rectangle 94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049" name="Freeform 94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050" name="Rectangle 94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051" name="Freeform 94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052" name="Freeform 94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053" name="Group 949"/>
            <p:cNvGrpSpPr>
              <a:grpSpLocks/>
            </p:cNvGrpSpPr>
            <p:nvPr/>
          </p:nvGrpSpPr>
          <p:grpSpPr bwMode="auto">
            <a:xfrm>
              <a:off x="2765" y="893"/>
              <a:ext cx="347" cy="346"/>
              <a:chOff x="2131" y="3370"/>
              <a:chExt cx="347" cy="346"/>
            </a:xfrm>
          </p:grpSpPr>
          <p:sp>
            <p:nvSpPr>
              <p:cNvPr id="48054" name="Freeform 95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055" name="Rectangle 95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056" name="Freeform 95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057" name="Rectangle 95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058" name="Freeform 95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059" name="Freeform 95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060" name="Group 956"/>
            <p:cNvGrpSpPr>
              <a:grpSpLocks/>
            </p:cNvGrpSpPr>
            <p:nvPr/>
          </p:nvGrpSpPr>
          <p:grpSpPr bwMode="auto">
            <a:xfrm>
              <a:off x="2650" y="1008"/>
              <a:ext cx="347" cy="346"/>
              <a:chOff x="2131" y="3370"/>
              <a:chExt cx="347" cy="346"/>
            </a:xfrm>
          </p:grpSpPr>
          <p:sp>
            <p:nvSpPr>
              <p:cNvPr id="48061" name="Freeform 95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062" name="Rectangle 95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063" name="Freeform 95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064" name="Rectangle 96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065" name="Freeform 96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066" name="Freeform 96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067" name="Group 963"/>
            <p:cNvGrpSpPr>
              <a:grpSpLocks/>
            </p:cNvGrpSpPr>
            <p:nvPr/>
          </p:nvGrpSpPr>
          <p:grpSpPr bwMode="auto">
            <a:xfrm>
              <a:off x="2534" y="1123"/>
              <a:ext cx="347" cy="346"/>
              <a:chOff x="2131" y="3370"/>
              <a:chExt cx="347" cy="346"/>
            </a:xfrm>
          </p:grpSpPr>
          <p:sp>
            <p:nvSpPr>
              <p:cNvPr id="48068" name="Freeform 96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069" name="Rectangle 96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070" name="Freeform 96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071" name="Rectangle 96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072" name="Freeform 96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073" name="Freeform 96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074" name="Group 970"/>
            <p:cNvGrpSpPr>
              <a:grpSpLocks/>
            </p:cNvGrpSpPr>
            <p:nvPr/>
          </p:nvGrpSpPr>
          <p:grpSpPr bwMode="auto">
            <a:xfrm>
              <a:off x="3110" y="317"/>
              <a:ext cx="347" cy="346"/>
              <a:chOff x="2131" y="3370"/>
              <a:chExt cx="347" cy="346"/>
            </a:xfrm>
          </p:grpSpPr>
          <p:sp>
            <p:nvSpPr>
              <p:cNvPr id="48075" name="Freeform 97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076" name="Rectangle 97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077" name="Freeform 97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078" name="Rectangle 97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079" name="Freeform 97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080" name="Freeform 97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081" name="Group 977"/>
            <p:cNvGrpSpPr>
              <a:grpSpLocks/>
            </p:cNvGrpSpPr>
            <p:nvPr/>
          </p:nvGrpSpPr>
          <p:grpSpPr bwMode="auto">
            <a:xfrm>
              <a:off x="2995" y="432"/>
              <a:ext cx="347" cy="346"/>
              <a:chOff x="2131" y="3370"/>
              <a:chExt cx="347" cy="346"/>
            </a:xfrm>
          </p:grpSpPr>
          <p:sp>
            <p:nvSpPr>
              <p:cNvPr id="48082" name="Freeform 97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083" name="Rectangle 97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084" name="Freeform 98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085" name="Rectangle 98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086" name="Freeform 98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087" name="Freeform 98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088" name="Group 984"/>
            <p:cNvGrpSpPr>
              <a:grpSpLocks/>
            </p:cNvGrpSpPr>
            <p:nvPr/>
          </p:nvGrpSpPr>
          <p:grpSpPr bwMode="auto">
            <a:xfrm>
              <a:off x="2880" y="548"/>
              <a:ext cx="347" cy="346"/>
              <a:chOff x="2131" y="3370"/>
              <a:chExt cx="347" cy="346"/>
            </a:xfrm>
          </p:grpSpPr>
          <p:sp>
            <p:nvSpPr>
              <p:cNvPr id="48089" name="Freeform 98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090" name="Rectangle 98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091" name="Freeform 98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092" name="Rectangle 98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093" name="Freeform 98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094" name="Freeform 99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095" name="Group 991"/>
            <p:cNvGrpSpPr>
              <a:grpSpLocks/>
            </p:cNvGrpSpPr>
            <p:nvPr/>
          </p:nvGrpSpPr>
          <p:grpSpPr bwMode="auto">
            <a:xfrm>
              <a:off x="2765" y="663"/>
              <a:ext cx="347" cy="346"/>
              <a:chOff x="2131" y="3370"/>
              <a:chExt cx="347" cy="346"/>
            </a:xfrm>
          </p:grpSpPr>
          <p:sp>
            <p:nvSpPr>
              <p:cNvPr id="48096" name="Freeform 99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097" name="Rectangle 99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098" name="Freeform 99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099" name="Rectangle 99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100" name="Freeform 99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101" name="Freeform 99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102" name="Group 998"/>
            <p:cNvGrpSpPr>
              <a:grpSpLocks/>
            </p:cNvGrpSpPr>
            <p:nvPr/>
          </p:nvGrpSpPr>
          <p:grpSpPr bwMode="auto">
            <a:xfrm>
              <a:off x="2650" y="778"/>
              <a:ext cx="347" cy="346"/>
              <a:chOff x="2131" y="3370"/>
              <a:chExt cx="347" cy="346"/>
            </a:xfrm>
          </p:grpSpPr>
          <p:sp>
            <p:nvSpPr>
              <p:cNvPr id="48103" name="Freeform 99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104" name="Rectangle 100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105" name="Freeform 100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106" name="Rectangle 100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107" name="Freeform 100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108" name="Freeform 100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109" name="Group 1005"/>
            <p:cNvGrpSpPr>
              <a:grpSpLocks/>
            </p:cNvGrpSpPr>
            <p:nvPr/>
          </p:nvGrpSpPr>
          <p:grpSpPr bwMode="auto">
            <a:xfrm>
              <a:off x="2534" y="893"/>
              <a:ext cx="347" cy="346"/>
              <a:chOff x="2131" y="3370"/>
              <a:chExt cx="347" cy="346"/>
            </a:xfrm>
          </p:grpSpPr>
          <p:sp>
            <p:nvSpPr>
              <p:cNvPr id="48110" name="Freeform 100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111" name="Rectangle 100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112" name="Freeform 100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113" name="Rectangle 100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114" name="Freeform 101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115" name="Freeform 101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grpSp>
        <p:nvGrpSpPr>
          <p:cNvPr id="48116" name="Group 1012"/>
          <p:cNvGrpSpPr>
            <a:grpSpLocks/>
          </p:cNvGrpSpPr>
          <p:nvPr/>
        </p:nvGrpSpPr>
        <p:grpSpPr bwMode="auto">
          <a:xfrm>
            <a:off x="4386263" y="503238"/>
            <a:ext cx="1465262" cy="5486400"/>
            <a:chOff x="2534" y="317"/>
            <a:chExt cx="923" cy="3456"/>
          </a:xfrm>
        </p:grpSpPr>
        <p:grpSp>
          <p:nvGrpSpPr>
            <p:cNvPr id="48117" name="Group 1013"/>
            <p:cNvGrpSpPr>
              <a:grpSpLocks/>
            </p:cNvGrpSpPr>
            <p:nvPr/>
          </p:nvGrpSpPr>
          <p:grpSpPr bwMode="auto">
            <a:xfrm>
              <a:off x="3110" y="2851"/>
              <a:ext cx="347" cy="346"/>
              <a:chOff x="2131" y="3370"/>
              <a:chExt cx="347" cy="346"/>
            </a:xfrm>
          </p:grpSpPr>
          <p:sp>
            <p:nvSpPr>
              <p:cNvPr id="48118" name="Freeform 101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119" name="Rectangle 101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120" name="Freeform 101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121" name="Rectangle 101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122" name="Freeform 101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123" name="Freeform 101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124" name="Group 1020"/>
            <p:cNvGrpSpPr>
              <a:grpSpLocks/>
            </p:cNvGrpSpPr>
            <p:nvPr/>
          </p:nvGrpSpPr>
          <p:grpSpPr bwMode="auto">
            <a:xfrm>
              <a:off x="2995" y="2966"/>
              <a:ext cx="347" cy="346"/>
              <a:chOff x="2131" y="3370"/>
              <a:chExt cx="347" cy="346"/>
            </a:xfrm>
          </p:grpSpPr>
          <p:sp>
            <p:nvSpPr>
              <p:cNvPr id="48125" name="Freeform 102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126" name="Rectangle 102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127" name="Freeform 102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128" name="Rectangle 102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129" name="Freeform 102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130" name="Freeform 102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131" name="Group 1027"/>
            <p:cNvGrpSpPr>
              <a:grpSpLocks/>
            </p:cNvGrpSpPr>
            <p:nvPr/>
          </p:nvGrpSpPr>
          <p:grpSpPr bwMode="auto">
            <a:xfrm>
              <a:off x="2880" y="3082"/>
              <a:ext cx="347" cy="346"/>
              <a:chOff x="2131" y="3370"/>
              <a:chExt cx="347" cy="346"/>
            </a:xfrm>
          </p:grpSpPr>
          <p:sp>
            <p:nvSpPr>
              <p:cNvPr id="48132" name="Freeform 102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133" name="Rectangle 102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134" name="Freeform 103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135" name="Rectangle 103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136" name="Freeform 103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137" name="Freeform 103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138" name="Group 1034"/>
            <p:cNvGrpSpPr>
              <a:grpSpLocks/>
            </p:cNvGrpSpPr>
            <p:nvPr/>
          </p:nvGrpSpPr>
          <p:grpSpPr bwMode="auto">
            <a:xfrm>
              <a:off x="2765" y="3197"/>
              <a:ext cx="347" cy="346"/>
              <a:chOff x="2131" y="3370"/>
              <a:chExt cx="347" cy="346"/>
            </a:xfrm>
          </p:grpSpPr>
          <p:sp>
            <p:nvSpPr>
              <p:cNvPr id="48139" name="Freeform 103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140" name="Rectangle 103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141" name="Freeform 103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142" name="Rectangle 103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143" name="Freeform 103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144" name="Freeform 104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145" name="Group 1041"/>
            <p:cNvGrpSpPr>
              <a:grpSpLocks/>
            </p:cNvGrpSpPr>
            <p:nvPr/>
          </p:nvGrpSpPr>
          <p:grpSpPr bwMode="auto">
            <a:xfrm>
              <a:off x="2650" y="3312"/>
              <a:ext cx="347" cy="346"/>
              <a:chOff x="2131" y="3370"/>
              <a:chExt cx="347" cy="346"/>
            </a:xfrm>
          </p:grpSpPr>
          <p:sp>
            <p:nvSpPr>
              <p:cNvPr id="48146" name="Freeform 104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147" name="Rectangle 104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148" name="Freeform 104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149" name="Rectangle 104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150" name="Freeform 104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151" name="Freeform 104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152" name="Group 1048"/>
            <p:cNvGrpSpPr>
              <a:grpSpLocks/>
            </p:cNvGrpSpPr>
            <p:nvPr/>
          </p:nvGrpSpPr>
          <p:grpSpPr bwMode="auto">
            <a:xfrm>
              <a:off x="2534" y="3427"/>
              <a:ext cx="347" cy="346"/>
              <a:chOff x="2131" y="3370"/>
              <a:chExt cx="347" cy="346"/>
            </a:xfrm>
          </p:grpSpPr>
          <p:sp>
            <p:nvSpPr>
              <p:cNvPr id="48153" name="Freeform 104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154" name="Rectangle 105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155" name="Freeform 105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156" name="Rectangle 105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157" name="Freeform 105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158" name="Freeform 105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159" name="Group 1055"/>
            <p:cNvGrpSpPr>
              <a:grpSpLocks/>
            </p:cNvGrpSpPr>
            <p:nvPr/>
          </p:nvGrpSpPr>
          <p:grpSpPr bwMode="auto">
            <a:xfrm>
              <a:off x="3110" y="2621"/>
              <a:ext cx="347" cy="346"/>
              <a:chOff x="2131" y="3370"/>
              <a:chExt cx="347" cy="346"/>
            </a:xfrm>
          </p:grpSpPr>
          <p:sp>
            <p:nvSpPr>
              <p:cNvPr id="48160" name="Freeform 105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161" name="Rectangle 105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162" name="Freeform 105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163" name="Rectangle 105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164" name="Freeform 106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165" name="Freeform 106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166" name="Group 1062"/>
            <p:cNvGrpSpPr>
              <a:grpSpLocks/>
            </p:cNvGrpSpPr>
            <p:nvPr/>
          </p:nvGrpSpPr>
          <p:grpSpPr bwMode="auto">
            <a:xfrm>
              <a:off x="2995" y="2736"/>
              <a:ext cx="347" cy="346"/>
              <a:chOff x="2131" y="3370"/>
              <a:chExt cx="347" cy="346"/>
            </a:xfrm>
          </p:grpSpPr>
          <p:sp>
            <p:nvSpPr>
              <p:cNvPr id="48167" name="Freeform 106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168" name="Rectangle 106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169" name="Freeform 106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170" name="Rectangle 106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171" name="Freeform 106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172" name="Freeform 106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173" name="Group 1069"/>
            <p:cNvGrpSpPr>
              <a:grpSpLocks/>
            </p:cNvGrpSpPr>
            <p:nvPr/>
          </p:nvGrpSpPr>
          <p:grpSpPr bwMode="auto">
            <a:xfrm>
              <a:off x="2880" y="2852"/>
              <a:ext cx="347" cy="346"/>
              <a:chOff x="2131" y="3370"/>
              <a:chExt cx="347" cy="346"/>
            </a:xfrm>
          </p:grpSpPr>
          <p:sp>
            <p:nvSpPr>
              <p:cNvPr id="48174" name="Freeform 107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175" name="Rectangle 107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176" name="Freeform 107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177" name="Rectangle 107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178" name="Freeform 107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179" name="Freeform 107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180" name="Group 1076"/>
            <p:cNvGrpSpPr>
              <a:grpSpLocks/>
            </p:cNvGrpSpPr>
            <p:nvPr/>
          </p:nvGrpSpPr>
          <p:grpSpPr bwMode="auto">
            <a:xfrm>
              <a:off x="2765" y="2967"/>
              <a:ext cx="347" cy="346"/>
              <a:chOff x="2131" y="3370"/>
              <a:chExt cx="347" cy="346"/>
            </a:xfrm>
          </p:grpSpPr>
          <p:sp>
            <p:nvSpPr>
              <p:cNvPr id="48181" name="Freeform 107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182" name="Rectangle 107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183" name="Freeform 107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184" name="Rectangle 108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185" name="Freeform 108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186" name="Freeform 108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187" name="Group 1083"/>
            <p:cNvGrpSpPr>
              <a:grpSpLocks/>
            </p:cNvGrpSpPr>
            <p:nvPr/>
          </p:nvGrpSpPr>
          <p:grpSpPr bwMode="auto">
            <a:xfrm>
              <a:off x="2650" y="3082"/>
              <a:ext cx="347" cy="346"/>
              <a:chOff x="2131" y="3370"/>
              <a:chExt cx="347" cy="346"/>
            </a:xfrm>
          </p:grpSpPr>
          <p:sp>
            <p:nvSpPr>
              <p:cNvPr id="48188" name="Freeform 108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189" name="Rectangle 108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190" name="Freeform 108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191" name="Rectangle 108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192" name="Freeform 108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193" name="Freeform 108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194" name="Group 1090"/>
            <p:cNvGrpSpPr>
              <a:grpSpLocks/>
            </p:cNvGrpSpPr>
            <p:nvPr/>
          </p:nvGrpSpPr>
          <p:grpSpPr bwMode="auto">
            <a:xfrm>
              <a:off x="2534" y="3197"/>
              <a:ext cx="347" cy="346"/>
              <a:chOff x="2131" y="3370"/>
              <a:chExt cx="347" cy="346"/>
            </a:xfrm>
          </p:grpSpPr>
          <p:sp>
            <p:nvSpPr>
              <p:cNvPr id="48195" name="Freeform 109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196" name="Rectangle 109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197" name="Freeform 109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198" name="Rectangle 109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199" name="Freeform 109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200" name="Freeform 109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201" name="Group 1097"/>
            <p:cNvGrpSpPr>
              <a:grpSpLocks/>
            </p:cNvGrpSpPr>
            <p:nvPr/>
          </p:nvGrpSpPr>
          <p:grpSpPr bwMode="auto">
            <a:xfrm>
              <a:off x="3110" y="2390"/>
              <a:ext cx="347" cy="346"/>
              <a:chOff x="2131" y="3370"/>
              <a:chExt cx="347" cy="346"/>
            </a:xfrm>
          </p:grpSpPr>
          <p:sp>
            <p:nvSpPr>
              <p:cNvPr id="48202" name="Freeform 109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203" name="Rectangle 109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204" name="Freeform 110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205" name="Rectangle 110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206" name="Freeform 110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207" name="Freeform 110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208" name="Group 1104"/>
            <p:cNvGrpSpPr>
              <a:grpSpLocks/>
            </p:cNvGrpSpPr>
            <p:nvPr/>
          </p:nvGrpSpPr>
          <p:grpSpPr bwMode="auto">
            <a:xfrm>
              <a:off x="2995" y="2505"/>
              <a:ext cx="347" cy="346"/>
              <a:chOff x="2131" y="3370"/>
              <a:chExt cx="347" cy="346"/>
            </a:xfrm>
          </p:grpSpPr>
          <p:sp>
            <p:nvSpPr>
              <p:cNvPr id="48209" name="Freeform 110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210" name="Rectangle 110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211" name="Freeform 110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212" name="Rectangle 110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213" name="Freeform 110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214" name="Freeform 111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215" name="Group 1111"/>
            <p:cNvGrpSpPr>
              <a:grpSpLocks/>
            </p:cNvGrpSpPr>
            <p:nvPr/>
          </p:nvGrpSpPr>
          <p:grpSpPr bwMode="auto">
            <a:xfrm>
              <a:off x="2880" y="2621"/>
              <a:ext cx="347" cy="346"/>
              <a:chOff x="2131" y="3370"/>
              <a:chExt cx="347" cy="346"/>
            </a:xfrm>
          </p:grpSpPr>
          <p:sp>
            <p:nvSpPr>
              <p:cNvPr id="48216" name="Freeform 111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217" name="Rectangle 111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218" name="Freeform 111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219" name="Rectangle 111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220" name="Freeform 111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221" name="Freeform 111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222" name="Group 1118"/>
            <p:cNvGrpSpPr>
              <a:grpSpLocks/>
            </p:cNvGrpSpPr>
            <p:nvPr/>
          </p:nvGrpSpPr>
          <p:grpSpPr bwMode="auto">
            <a:xfrm>
              <a:off x="2765" y="2736"/>
              <a:ext cx="347" cy="346"/>
              <a:chOff x="2131" y="3370"/>
              <a:chExt cx="347" cy="346"/>
            </a:xfrm>
          </p:grpSpPr>
          <p:sp>
            <p:nvSpPr>
              <p:cNvPr id="48223" name="Freeform 111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224" name="Rectangle 112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225" name="Freeform 112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226" name="Rectangle 112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227" name="Freeform 112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228" name="Freeform 112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229" name="Group 1125"/>
            <p:cNvGrpSpPr>
              <a:grpSpLocks/>
            </p:cNvGrpSpPr>
            <p:nvPr/>
          </p:nvGrpSpPr>
          <p:grpSpPr bwMode="auto">
            <a:xfrm>
              <a:off x="2650" y="2851"/>
              <a:ext cx="347" cy="346"/>
              <a:chOff x="2131" y="3370"/>
              <a:chExt cx="347" cy="346"/>
            </a:xfrm>
          </p:grpSpPr>
          <p:sp>
            <p:nvSpPr>
              <p:cNvPr id="48230" name="Freeform 112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231" name="Rectangle 112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232" name="Freeform 112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233" name="Rectangle 112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234" name="Freeform 113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235" name="Freeform 113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236" name="Group 1132"/>
            <p:cNvGrpSpPr>
              <a:grpSpLocks/>
            </p:cNvGrpSpPr>
            <p:nvPr/>
          </p:nvGrpSpPr>
          <p:grpSpPr bwMode="auto">
            <a:xfrm>
              <a:off x="2534" y="2966"/>
              <a:ext cx="347" cy="346"/>
              <a:chOff x="2131" y="3370"/>
              <a:chExt cx="347" cy="346"/>
            </a:xfrm>
          </p:grpSpPr>
          <p:sp>
            <p:nvSpPr>
              <p:cNvPr id="48237" name="Freeform 113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238" name="Rectangle 113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239" name="Freeform 113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240" name="Rectangle 113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241" name="Freeform 113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242" name="Freeform 113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243" name="Group 1139"/>
            <p:cNvGrpSpPr>
              <a:grpSpLocks/>
            </p:cNvGrpSpPr>
            <p:nvPr/>
          </p:nvGrpSpPr>
          <p:grpSpPr bwMode="auto">
            <a:xfrm>
              <a:off x="3110" y="2160"/>
              <a:ext cx="347" cy="346"/>
              <a:chOff x="2131" y="3370"/>
              <a:chExt cx="347" cy="346"/>
            </a:xfrm>
          </p:grpSpPr>
          <p:sp>
            <p:nvSpPr>
              <p:cNvPr id="48244" name="Freeform 114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245" name="Rectangle 114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246" name="Freeform 114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247" name="Rectangle 114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248" name="Freeform 114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249" name="Freeform 114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250" name="Group 1146"/>
            <p:cNvGrpSpPr>
              <a:grpSpLocks/>
            </p:cNvGrpSpPr>
            <p:nvPr/>
          </p:nvGrpSpPr>
          <p:grpSpPr bwMode="auto">
            <a:xfrm>
              <a:off x="2995" y="2275"/>
              <a:ext cx="347" cy="346"/>
              <a:chOff x="2131" y="3370"/>
              <a:chExt cx="347" cy="346"/>
            </a:xfrm>
          </p:grpSpPr>
          <p:sp>
            <p:nvSpPr>
              <p:cNvPr id="48251" name="Freeform 114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252" name="Rectangle 114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253" name="Freeform 114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254" name="Rectangle 115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255" name="Freeform 115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256" name="Freeform 115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257" name="Group 1153"/>
            <p:cNvGrpSpPr>
              <a:grpSpLocks/>
            </p:cNvGrpSpPr>
            <p:nvPr/>
          </p:nvGrpSpPr>
          <p:grpSpPr bwMode="auto">
            <a:xfrm>
              <a:off x="2880" y="2391"/>
              <a:ext cx="347" cy="346"/>
              <a:chOff x="2131" y="3370"/>
              <a:chExt cx="347" cy="346"/>
            </a:xfrm>
          </p:grpSpPr>
          <p:sp>
            <p:nvSpPr>
              <p:cNvPr id="48258" name="Freeform 115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259" name="Rectangle 115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260" name="Freeform 115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261" name="Rectangle 115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262" name="Freeform 115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263" name="Freeform 115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264" name="Group 1160"/>
            <p:cNvGrpSpPr>
              <a:grpSpLocks/>
            </p:cNvGrpSpPr>
            <p:nvPr/>
          </p:nvGrpSpPr>
          <p:grpSpPr bwMode="auto">
            <a:xfrm>
              <a:off x="2765" y="2506"/>
              <a:ext cx="347" cy="346"/>
              <a:chOff x="2131" y="3370"/>
              <a:chExt cx="347" cy="346"/>
            </a:xfrm>
          </p:grpSpPr>
          <p:sp>
            <p:nvSpPr>
              <p:cNvPr id="48265" name="Freeform 116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266" name="Rectangle 116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267" name="Freeform 116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268" name="Rectangle 116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269" name="Freeform 116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270" name="Freeform 116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271" name="Group 1167"/>
            <p:cNvGrpSpPr>
              <a:grpSpLocks/>
            </p:cNvGrpSpPr>
            <p:nvPr/>
          </p:nvGrpSpPr>
          <p:grpSpPr bwMode="auto">
            <a:xfrm>
              <a:off x="2650" y="2621"/>
              <a:ext cx="347" cy="346"/>
              <a:chOff x="2131" y="3370"/>
              <a:chExt cx="347" cy="346"/>
            </a:xfrm>
          </p:grpSpPr>
          <p:sp>
            <p:nvSpPr>
              <p:cNvPr id="48272" name="Freeform 116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273" name="Rectangle 116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274" name="Freeform 117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275" name="Rectangle 117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276" name="Freeform 117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277" name="Freeform 117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278" name="Group 1174"/>
            <p:cNvGrpSpPr>
              <a:grpSpLocks/>
            </p:cNvGrpSpPr>
            <p:nvPr/>
          </p:nvGrpSpPr>
          <p:grpSpPr bwMode="auto">
            <a:xfrm>
              <a:off x="2534" y="2736"/>
              <a:ext cx="347" cy="346"/>
              <a:chOff x="2131" y="3370"/>
              <a:chExt cx="347" cy="346"/>
            </a:xfrm>
          </p:grpSpPr>
          <p:sp>
            <p:nvSpPr>
              <p:cNvPr id="48279" name="Freeform 117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280" name="Rectangle 117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281" name="Freeform 117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282" name="Rectangle 117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283" name="Freeform 117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284" name="Freeform 118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285" name="Group 1181"/>
            <p:cNvGrpSpPr>
              <a:grpSpLocks/>
            </p:cNvGrpSpPr>
            <p:nvPr/>
          </p:nvGrpSpPr>
          <p:grpSpPr bwMode="auto">
            <a:xfrm>
              <a:off x="3110" y="1930"/>
              <a:ext cx="347" cy="346"/>
              <a:chOff x="2131" y="3370"/>
              <a:chExt cx="347" cy="346"/>
            </a:xfrm>
          </p:grpSpPr>
          <p:sp>
            <p:nvSpPr>
              <p:cNvPr id="48286" name="Freeform 118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287" name="Rectangle 118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288" name="Freeform 118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289" name="Rectangle 118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290" name="Freeform 118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291" name="Freeform 118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292" name="Group 1188"/>
            <p:cNvGrpSpPr>
              <a:grpSpLocks/>
            </p:cNvGrpSpPr>
            <p:nvPr/>
          </p:nvGrpSpPr>
          <p:grpSpPr bwMode="auto">
            <a:xfrm>
              <a:off x="2995" y="2045"/>
              <a:ext cx="347" cy="346"/>
              <a:chOff x="2131" y="3370"/>
              <a:chExt cx="347" cy="346"/>
            </a:xfrm>
          </p:grpSpPr>
          <p:sp>
            <p:nvSpPr>
              <p:cNvPr id="48293" name="Freeform 118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294" name="Rectangle 119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295" name="Freeform 119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296" name="Rectangle 119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297" name="Freeform 119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298" name="Freeform 119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299" name="Group 1195"/>
            <p:cNvGrpSpPr>
              <a:grpSpLocks/>
            </p:cNvGrpSpPr>
            <p:nvPr/>
          </p:nvGrpSpPr>
          <p:grpSpPr bwMode="auto">
            <a:xfrm>
              <a:off x="2880" y="2161"/>
              <a:ext cx="347" cy="346"/>
              <a:chOff x="2131" y="3370"/>
              <a:chExt cx="347" cy="346"/>
            </a:xfrm>
          </p:grpSpPr>
          <p:sp>
            <p:nvSpPr>
              <p:cNvPr id="48300" name="Freeform 119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301" name="Rectangle 119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302" name="Freeform 119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303" name="Rectangle 119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304" name="Freeform 120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305" name="Freeform 120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306" name="Group 1202"/>
            <p:cNvGrpSpPr>
              <a:grpSpLocks/>
            </p:cNvGrpSpPr>
            <p:nvPr/>
          </p:nvGrpSpPr>
          <p:grpSpPr bwMode="auto">
            <a:xfrm>
              <a:off x="2765" y="2276"/>
              <a:ext cx="347" cy="346"/>
              <a:chOff x="2131" y="3370"/>
              <a:chExt cx="347" cy="346"/>
            </a:xfrm>
          </p:grpSpPr>
          <p:sp>
            <p:nvSpPr>
              <p:cNvPr id="48307" name="Freeform 120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308" name="Rectangle 120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309" name="Freeform 120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310" name="Rectangle 120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311" name="Freeform 120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312" name="Freeform 120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313" name="Group 1209"/>
            <p:cNvGrpSpPr>
              <a:grpSpLocks/>
            </p:cNvGrpSpPr>
            <p:nvPr/>
          </p:nvGrpSpPr>
          <p:grpSpPr bwMode="auto">
            <a:xfrm>
              <a:off x="2650" y="2391"/>
              <a:ext cx="347" cy="346"/>
              <a:chOff x="2131" y="3370"/>
              <a:chExt cx="347" cy="346"/>
            </a:xfrm>
          </p:grpSpPr>
          <p:sp>
            <p:nvSpPr>
              <p:cNvPr id="48314" name="Freeform 121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315" name="Rectangle 121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316" name="Freeform 121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317" name="Rectangle 121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318" name="Freeform 121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319" name="Freeform 121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320" name="Group 1216"/>
            <p:cNvGrpSpPr>
              <a:grpSpLocks/>
            </p:cNvGrpSpPr>
            <p:nvPr/>
          </p:nvGrpSpPr>
          <p:grpSpPr bwMode="auto">
            <a:xfrm>
              <a:off x="2534" y="2506"/>
              <a:ext cx="347" cy="346"/>
              <a:chOff x="2131" y="3370"/>
              <a:chExt cx="347" cy="346"/>
            </a:xfrm>
          </p:grpSpPr>
          <p:sp>
            <p:nvSpPr>
              <p:cNvPr id="48321" name="Freeform 121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322" name="Rectangle 121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323" name="Freeform 121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324" name="Rectangle 122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325" name="Freeform 122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326" name="Freeform 122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327" name="Group 1223"/>
            <p:cNvGrpSpPr>
              <a:grpSpLocks/>
            </p:cNvGrpSpPr>
            <p:nvPr/>
          </p:nvGrpSpPr>
          <p:grpSpPr bwMode="auto">
            <a:xfrm>
              <a:off x="3110" y="1699"/>
              <a:ext cx="347" cy="346"/>
              <a:chOff x="2131" y="3370"/>
              <a:chExt cx="347" cy="346"/>
            </a:xfrm>
          </p:grpSpPr>
          <p:sp>
            <p:nvSpPr>
              <p:cNvPr id="48328" name="Freeform 122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329" name="Rectangle 122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330" name="Freeform 122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331" name="Rectangle 122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332" name="Freeform 122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333" name="Freeform 122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334" name="Group 1230"/>
            <p:cNvGrpSpPr>
              <a:grpSpLocks/>
            </p:cNvGrpSpPr>
            <p:nvPr/>
          </p:nvGrpSpPr>
          <p:grpSpPr bwMode="auto">
            <a:xfrm>
              <a:off x="2995" y="1814"/>
              <a:ext cx="347" cy="346"/>
              <a:chOff x="2131" y="3370"/>
              <a:chExt cx="347" cy="346"/>
            </a:xfrm>
          </p:grpSpPr>
          <p:sp>
            <p:nvSpPr>
              <p:cNvPr id="48335" name="Freeform 123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336" name="Rectangle 123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337" name="Freeform 123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338" name="Rectangle 123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339" name="Freeform 123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340" name="Freeform 123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341" name="Group 1237"/>
            <p:cNvGrpSpPr>
              <a:grpSpLocks/>
            </p:cNvGrpSpPr>
            <p:nvPr/>
          </p:nvGrpSpPr>
          <p:grpSpPr bwMode="auto">
            <a:xfrm>
              <a:off x="2880" y="1930"/>
              <a:ext cx="347" cy="346"/>
              <a:chOff x="2131" y="3370"/>
              <a:chExt cx="347" cy="346"/>
            </a:xfrm>
          </p:grpSpPr>
          <p:sp>
            <p:nvSpPr>
              <p:cNvPr id="48342" name="Freeform 123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343" name="Rectangle 123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344" name="Freeform 124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345" name="Rectangle 124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346" name="Freeform 124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347" name="Freeform 124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348" name="Group 1244"/>
            <p:cNvGrpSpPr>
              <a:grpSpLocks/>
            </p:cNvGrpSpPr>
            <p:nvPr/>
          </p:nvGrpSpPr>
          <p:grpSpPr bwMode="auto">
            <a:xfrm>
              <a:off x="2765" y="2045"/>
              <a:ext cx="347" cy="346"/>
              <a:chOff x="2131" y="3370"/>
              <a:chExt cx="347" cy="346"/>
            </a:xfrm>
          </p:grpSpPr>
          <p:sp>
            <p:nvSpPr>
              <p:cNvPr id="48349" name="Freeform 124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350" name="Rectangle 124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351" name="Freeform 124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352" name="Rectangle 124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353" name="Freeform 124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354" name="Freeform 125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355" name="Group 1251"/>
            <p:cNvGrpSpPr>
              <a:grpSpLocks/>
            </p:cNvGrpSpPr>
            <p:nvPr/>
          </p:nvGrpSpPr>
          <p:grpSpPr bwMode="auto">
            <a:xfrm>
              <a:off x="2650" y="2160"/>
              <a:ext cx="347" cy="346"/>
              <a:chOff x="2131" y="3370"/>
              <a:chExt cx="347" cy="346"/>
            </a:xfrm>
          </p:grpSpPr>
          <p:sp>
            <p:nvSpPr>
              <p:cNvPr id="48356" name="Freeform 125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357" name="Rectangle 125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358" name="Freeform 125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359" name="Rectangle 125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360" name="Freeform 125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361" name="Freeform 125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362" name="Group 1258"/>
            <p:cNvGrpSpPr>
              <a:grpSpLocks/>
            </p:cNvGrpSpPr>
            <p:nvPr/>
          </p:nvGrpSpPr>
          <p:grpSpPr bwMode="auto">
            <a:xfrm>
              <a:off x="2534" y="2275"/>
              <a:ext cx="347" cy="346"/>
              <a:chOff x="2131" y="3370"/>
              <a:chExt cx="347" cy="346"/>
            </a:xfrm>
          </p:grpSpPr>
          <p:sp>
            <p:nvSpPr>
              <p:cNvPr id="48363" name="Freeform 125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364" name="Rectangle 126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365" name="Freeform 126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366" name="Rectangle 126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367" name="Freeform 126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368" name="Freeform 126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369" name="Group 1265"/>
            <p:cNvGrpSpPr>
              <a:grpSpLocks/>
            </p:cNvGrpSpPr>
            <p:nvPr/>
          </p:nvGrpSpPr>
          <p:grpSpPr bwMode="auto">
            <a:xfrm>
              <a:off x="3110" y="1469"/>
              <a:ext cx="347" cy="346"/>
              <a:chOff x="2131" y="3370"/>
              <a:chExt cx="347" cy="346"/>
            </a:xfrm>
          </p:grpSpPr>
          <p:sp>
            <p:nvSpPr>
              <p:cNvPr id="48370" name="Freeform 126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371" name="Rectangle 126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372" name="Freeform 126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373" name="Rectangle 126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374" name="Freeform 127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375" name="Freeform 127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376" name="Group 1272"/>
            <p:cNvGrpSpPr>
              <a:grpSpLocks/>
            </p:cNvGrpSpPr>
            <p:nvPr/>
          </p:nvGrpSpPr>
          <p:grpSpPr bwMode="auto">
            <a:xfrm>
              <a:off x="2995" y="1584"/>
              <a:ext cx="347" cy="346"/>
              <a:chOff x="2131" y="3370"/>
              <a:chExt cx="347" cy="346"/>
            </a:xfrm>
          </p:grpSpPr>
          <p:sp>
            <p:nvSpPr>
              <p:cNvPr id="48377" name="Freeform 127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378" name="Rectangle 127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379" name="Freeform 127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380" name="Rectangle 127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381" name="Freeform 127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382" name="Freeform 127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383" name="Group 1279"/>
            <p:cNvGrpSpPr>
              <a:grpSpLocks/>
            </p:cNvGrpSpPr>
            <p:nvPr/>
          </p:nvGrpSpPr>
          <p:grpSpPr bwMode="auto">
            <a:xfrm>
              <a:off x="2880" y="1700"/>
              <a:ext cx="347" cy="346"/>
              <a:chOff x="2131" y="3370"/>
              <a:chExt cx="347" cy="346"/>
            </a:xfrm>
          </p:grpSpPr>
          <p:sp>
            <p:nvSpPr>
              <p:cNvPr id="48384" name="Freeform 128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385" name="Rectangle 128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386" name="Freeform 128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387" name="Rectangle 128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388" name="Freeform 128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389" name="Freeform 128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390" name="Group 1286"/>
            <p:cNvGrpSpPr>
              <a:grpSpLocks/>
            </p:cNvGrpSpPr>
            <p:nvPr/>
          </p:nvGrpSpPr>
          <p:grpSpPr bwMode="auto">
            <a:xfrm>
              <a:off x="2765" y="1815"/>
              <a:ext cx="347" cy="346"/>
              <a:chOff x="2131" y="3370"/>
              <a:chExt cx="347" cy="346"/>
            </a:xfrm>
          </p:grpSpPr>
          <p:sp>
            <p:nvSpPr>
              <p:cNvPr id="48391" name="Freeform 128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392" name="Rectangle 128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393" name="Freeform 128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394" name="Rectangle 129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395" name="Freeform 129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396" name="Freeform 129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397" name="Group 1293"/>
            <p:cNvGrpSpPr>
              <a:grpSpLocks/>
            </p:cNvGrpSpPr>
            <p:nvPr/>
          </p:nvGrpSpPr>
          <p:grpSpPr bwMode="auto">
            <a:xfrm>
              <a:off x="2650" y="1930"/>
              <a:ext cx="347" cy="346"/>
              <a:chOff x="2131" y="3370"/>
              <a:chExt cx="347" cy="346"/>
            </a:xfrm>
          </p:grpSpPr>
          <p:sp>
            <p:nvSpPr>
              <p:cNvPr id="48398" name="Freeform 129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399" name="Rectangle 129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400" name="Freeform 129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401" name="Rectangle 129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402" name="Freeform 129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403" name="Freeform 129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404" name="Group 1300"/>
            <p:cNvGrpSpPr>
              <a:grpSpLocks/>
            </p:cNvGrpSpPr>
            <p:nvPr/>
          </p:nvGrpSpPr>
          <p:grpSpPr bwMode="auto">
            <a:xfrm>
              <a:off x="2534" y="2045"/>
              <a:ext cx="347" cy="346"/>
              <a:chOff x="2131" y="3370"/>
              <a:chExt cx="347" cy="346"/>
            </a:xfrm>
          </p:grpSpPr>
          <p:sp>
            <p:nvSpPr>
              <p:cNvPr id="48405" name="Freeform 130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406" name="Rectangle 130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407" name="Freeform 130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408" name="Rectangle 130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409" name="Freeform 130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410" name="Freeform 130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411" name="Group 1307"/>
            <p:cNvGrpSpPr>
              <a:grpSpLocks/>
            </p:cNvGrpSpPr>
            <p:nvPr/>
          </p:nvGrpSpPr>
          <p:grpSpPr bwMode="auto">
            <a:xfrm>
              <a:off x="3110" y="1238"/>
              <a:ext cx="347" cy="346"/>
              <a:chOff x="2131" y="3370"/>
              <a:chExt cx="347" cy="346"/>
            </a:xfrm>
          </p:grpSpPr>
          <p:sp>
            <p:nvSpPr>
              <p:cNvPr id="48412" name="Freeform 130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413" name="Rectangle 130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414" name="Freeform 131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415" name="Rectangle 131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416" name="Freeform 131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417" name="Freeform 131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418" name="Group 1314"/>
            <p:cNvGrpSpPr>
              <a:grpSpLocks/>
            </p:cNvGrpSpPr>
            <p:nvPr/>
          </p:nvGrpSpPr>
          <p:grpSpPr bwMode="auto">
            <a:xfrm>
              <a:off x="2995" y="1353"/>
              <a:ext cx="347" cy="346"/>
              <a:chOff x="2131" y="3370"/>
              <a:chExt cx="347" cy="346"/>
            </a:xfrm>
          </p:grpSpPr>
          <p:sp>
            <p:nvSpPr>
              <p:cNvPr id="48419" name="Freeform 131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420" name="Rectangle 131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421" name="Freeform 131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422" name="Rectangle 131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423" name="Freeform 131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424" name="Freeform 132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425" name="Group 1321"/>
            <p:cNvGrpSpPr>
              <a:grpSpLocks/>
            </p:cNvGrpSpPr>
            <p:nvPr/>
          </p:nvGrpSpPr>
          <p:grpSpPr bwMode="auto">
            <a:xfrm>
              <a:off x="2880" y="1469"/>
              <a:ext cx="347" cy="346"/>
              <a:chOff x="2131" y="3370"/>
              <a:chExt cx="347" cy="346"/>
            </a:xfrm>
          </p:grpSpPr>
          <p:sp>
            <p:nvSpPr>
              <p:cNvPr id="48426" name="Freeform 132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427" name="Rectangle 132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428" name="Freeform 132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429" name="Rectangle 132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430" name="Freeform 132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431" name="Freeform 132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432" name="Group 1328"/>
            <p:cNvGrpSpPr>
              <a:grpSpLocks/>
            </p:cNvGrpSpPr>
            <p:nvPr/>
          </p:nvGrpSpPr>
          <p:grpSpPr bwMode="auto">
            <a:xfrm>
              <a:off x="2765" y="1584"/>
              <a:ext cx="347" cy="346"/>
              <a:chOff x="2131" y="3370"/>
              <a:chExt cx="347" cy="346"/>
            </a:xfrm>
          </p:grpSpPr>
          <p:sp>
            <p:nvSpPr>
              <p:cNvPr id="48433" name="Freeform 132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434" name="Rectangle 133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435" name="Freeform 133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436" name="Rectangle 133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437" name="Freeform 133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438" name="Freeform 133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439" name="Group 1335"/>
            <p:cNvGrpSpPr>
              <a:grpSpLocks/>
            </p:cNvGrpSpPr>
            <p:nvPr/>
          </p:nvGrpSpPr>
          <p:grpSpPr bwMode="auto">
            <a:xfrm>
              <a:off x="2650" y="1699"/>
              <a:ext cx="347" cy="346"/>
              <a:chOff x="2131" y="3370"/>
              <a:chExt cx="347" cy="346"/>
            </a:xfrm>
          </p:grpSpPr>
          <p:sp>
            <p:nvSpPr>
              <p:cNvPr id="48440" name="Freeform 133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441" name="Rectangle 133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442" name="Freeform 133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443" name="Rectangle 133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444" name="Freeform 134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445" name="Freeform 134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446" name="Group 1342"/>
            <p:cNvGrpSpPr>
              <a:grpSpLocks/>
            </p:cNvGrpSpPr>
            <p:nvPr/>
          </p:nvGrpSpPr>
          <p:grpSpPr bwMode="auto">
            <a:xfrm>
              <a:off x="2534" y="1814"/>
              <a:ext cx="347" cy="346"/>
              <a:chOff x="2131" y="3370"/>
              <a:chExt cx="347" cy="346"/>
            </a:xfrm>
          </p:grpSpPr>
          <p:sp>
            <p:nvSpPr>
              <p:cNvPr id="48447" name="Freeform 134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448" name="Rectangle 134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449" name="Freeform 134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450" name="Rectangle 134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451" name="Freeform 134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452" name="Freeform 134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453" name="Group 1349"/>
            <p:cNvGrpSpPr>
              <a:grpSpLocks/>
            </p:cNvGrpSpPr>
            <p:nvPr/>
          </p:nvGrpSpPr>
          <p:grpSpPr bwMode="auto">
            <a:xfrm>
              <a:off x="3110" y="1008"/>
              <a:ext cx="347" cy="346"/>
              <a:chOff x="2131" y="3370"/>
              <a:chExt cx="347" cy="346"/>
            </a:xfrm>
          </p:grpSpPr>
          <p:sp>
            <p:nvSpPr>
              <p:cNvPr id="48454" name="Freeform 135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455" name="Rectangle 135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456" name="Freeform 135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457" name="Rectangle 135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458" name="Freeform 135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459" name="Freeform 135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460" name="Group 1356"/>
            <p:cNvGrpSpPr>
              <a:grpSpLocks/>
            </p:cNvGrpSpPr>
            <p:nvPr/>
          </p:nvGrpSpPr>
          <p:grpSpPr bwMode="auto">
            <a:xfrm>
              <a:off x="2995" y="1123"/>
              <a:ext cx="347" cy="346"/>
              <a:chOff x="2131" y="3370"/>
              <a:chExt cx="347" cy="346"/>
            </a:xfrm>
          </p:grpSpPr>
          <p:sp>
            <p:nvSpPr>
              <p:cNvPr id="48461" name="Freeform 135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462" name="Rectangle 135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463" name="Freeform 135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464" name="Rectangle 136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465" name="Freeform 136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466" name="Freeform 136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467" name="Group 1363"/>
            <p:cNvGrpSpPr>
              <a:grpSpLocks/>
            </p:cNvGrpSpPr>
            <p:nvPr/>
          </p:nvGrpSpPr>
          <p:grpSpPr bwMode="auto">
            <a:xfrm>
              <a:off x="2880" y="1239"/>
              <a:ext cx="347" cy="346"/>
              <a:chOff x="2131" y="3370"/>
              <a:chExt cx="347" cy="346"/>
            </a:xfrm>
          </p:grpSpPr>
          <p:sp>
            <p:nvSpPr>
              <p:cNvPr id="48468" name="Freeform 136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469" name="Rectangle 136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470" name="Freeform 136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471" name="Rectangle 136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472" name="Freeform 136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473" name="Freeform 136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474" name="Group 1370"/>
            <p:cNvGrpSpPr>
              <a:grpSpLocks/>
            </p:cNvGrpSpPr>
            <p:nvPr/>
          </p:nvGrpSpPr>
          <p:grpSpPr bwMode="auto">
            <a:xfrm>
              <a:off x="2765" y="1354"/>
              <a:ext cx="347" cy="346"/>
              <a:chOff x="2131" y="3370"/>
              <a:chExt cx="347" cy="346"/>
            </a:xfrm>
          </p:grpSpPr>
          <p:sp>
            <p:nvSpPr>
              <p:cNvPr id="48475" name="Freeform 137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476" name="Rectangle 137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477" name="Freeform 137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478" name="Rectangle 137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479" name="Freeform 137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480" name="Freeform 137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481" name="Group 1377"/>
            <p:cNvGrpSpPr>
              <a:grpSpLocks/>
            </p:cNvGrpSpPr>
            <p:nvPr/>
          </p:nvGrpSpPr>
          <p:grpSpPr bwMode="auto">
            <a:xfrm>
              <a:off x="2650" y="1469"/>
              <a:ext cx="347" cy="346"/>
              <a:chOff x="2131" y="3370"/>
              <a:chExt cx="347" cy="346"/>
            </a:xfrm>
          </p:grpSpPr>
          <p:sp>
            <p:nvSpPr>
              <p:cNvPr id="48482" name="Freeform 137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483" name="Rectangle 137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484" name="Freeform 138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485" name="Rectangle 138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486" name="Freeform 138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487" name="Freeform 138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488" name="Group 1384"/>
            <p:cNvGrpSpPr>
              <a:grpSpLocks/>
            </p:cNvGrpSpPr>
            <p:nvPr/>
          </p:nvGrpSpPr>
          <p:grpSpPr bwMode="auto">
            <a:xfrm>
              <a:off x="2534" y="1584"/>
              <a:ext cx="347" cy="346"/>
              <a:chOff x="2131" y="3370"/>
              <a:chExt cx="347" cy="346"/>
            </a:xfrm>
          </p:grpSpPr>
          <p:sp>
            <p:nvSpPr>
              <p:cNvPr id="48489" name="Freeform 138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490" name="Rectangle 138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491" name="Freeform 138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492" name="Rectangle 138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493" name="Freeform 138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494" name="Freeform 139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495" name="Group 1391"/>
            <p:cNvGrpSpPr>
              <a:grpSpLocks/>
            </p:cNvGrpSpPr>
            <p:nvPr/>
          </p:nvGrpSpPr>
          <p:grpSpPr bwMode="auto">
            <a:xfrm>
              <a:off x="3110" y="778"/>
              <a:ext cx="347" cy="346"/>
              <a:chOff x="2131" y="3370"/>
              <a:chExt cx="347" cy="346"/>
            </a:xfrm>
          </p:grpSpPr>
          <p:sp>
            <p:nvSpPr>
              <p:cNvPr id="48496" name="Freeform 139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497" name="Rectangle 139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498" name="Freeform 139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499" name="Rectangle 139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500" name="Freeform 139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501" name="Freeform 139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502" name="Group 1398"/>
            <p:cNvGrpSpPr>
              <a:grpSpLocks/>
            </p:cNvGrpSpPr>
            <p:nvPr/>
          </p:nvGrpSpPr>
          <p:grpSpPr bwMode="auto">
            <a:xfrm>
              <a:off x="2995" y="893"/>
              <a:ext cx="347" cy="346"/>
              <a:chOff x="2131" y="3370"/>
              <a:chExt cx="347" cy="346"/>
            </a:xfrm>
          </p:grpSpPr>
          <p:sp>
            <p:nvSpPr>
              <p:cNvPr id="48503" name="Freeform 139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504" name="Rectangle 140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505" name="Freeform 140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506" name="Rectangle 140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507" name="Freeform 140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508" name="Freeform 140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509" name="Group 1405"/>
            <p:cNvGrpSpPr>
              <a:grpSpLocks/>
            </p:cNvGrpSpPr>
            <p:nvPr/>
          </p:nvGrpSpPr>
          <p:grpSpPr bwMode="auto">
            <a:xfrm>
              <a:off x="2880" y="1009"/>
              <a:ext cx="347" cy="346"/>
              <a:chOff x="2131" y="3370"/>
              <a:chExt cx="347" cy="346"/>
            </a:xfrm>
          </p:grpSpPr>
          <p:sp>
            <p:nvSpPr>
              <p:cNvPr id="48510" name="Freeform 140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511" name="Rectangle 140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512" name="Freeform 140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513" name="Rectangle 140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514" name="Freeform 141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515" name="Freeform 141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516" name="Group 1412"/>
            <p:cNvGrpSpPr>
              <a:grpSpLocks/>
            </p:cNvGrpSpPr>
            <p:nvPr/>
          </p:nvGrpSpPr>
          <p:grpSpPr bwMode="auto">
            <a:xfrm>
              <a:off x="2765" y="1124"/>
              <a:ext cx="347" cy="346"/>
              <a:chOff x="2131" y="3370"/>
              <a:chExt cx="347" cy="346"/>
            </a:xfrm>
          </p:grpSpPr>
          <p:sp>
            <p:nvSpPr>
              <p:cNvPr id="48517" name="Freeform 141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518" name="Rectangle 141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519" name="Freeform 141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520" name="Rectangle 141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521" name="Freeform 141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522" name="Freeform 141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523" name="Group 1419"/>
            <p:cNvGrpSpPr>
              <a:grpSpLocks/>
            </p:cNvGrpSpPr>
            <p:nvPr/>
          </p:nvGrpSpPr>
          <p:grpSpPr bwMode="auto">
            <a:xfrm>
              <a:off x="2650" y="1239"/>
              <a:ext cx="347" cy="346"/>
              <a:chOff x="2131" y="3370"/>
              <a:chExt cx="347" cy="346"/>
            </a:xfrm>
          </p:grpSpPr>
          <p:sp>
            <p:nvSpPr>
              <p:cNvPr id="48524" name="Freeform 142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525" name="Rectangle 142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526" name="Freeform 142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527" name="Rectangle 142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528" name="Freeform 142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529" name="Freeform 142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530" name="Group 1426"/>
            <p:cNvGrpSpPr>
              <a:grpSpLocks/>
            </p:cNvGrpSpPr>
            <p:nvPr/>
          </p:nvGrpSpPr>
          <p:grpSpPr bwMode="auto">
            <a:xfrm>
              <a:off x="2534" y="1354"/>
              <a:ext cx="347" cy="346"/>
              <a:chOff x="2131" y="3370"/>
              <a:chExt cx="347" cy="346"/>
            </a:xfrm>
          </p:grpSpPr>
          <p:sp>
            <p:nvSpPr>
              <p:cNvPr id="48531" name="Freeform 142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532" name="Rectangle 142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533" name="Freeform 142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534" name="Rectangle 143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535" name="Freeform 143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536" name="Freeform 143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537" name="Group 1433"/>
            <p:cNvGrpSpPr>
              <a:grpSpLocks/>
            </p:cNvGrpSpPr>
            <p:nvPr/>
          </p:nvGrpSpPr>
          <p:grpSpPr bwMode="auto">
            <a:xfrm>
              <a:off x="3110" y="547"/>
              <a:ext cx="347" cy="346"/>
              <a:chOff x="2131" y="3370"/>
              <a:chExt cx="347" cy="346"/>
            </a:xfrm>
          </p:grpSpPr>
          <p:sp>
            <p:nvSpPr>
              <p:cNvPr id="48538" name="Freeform 143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539" name="Rectangle 143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540" name="Freeform 143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541" name="Rectangle 143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542" name="Freeform 143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543" name="Freeform 143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544" name="Group 1440"/>
            <p:cNvGrpSpPr>
              <a:grpSpLocks/>
            </p:cNvGrpSpPr>
            <p:nvPr/>
          </p:nvGrpSpPr>
          <p:grpSpPr bwMode="auto">
            <a:xfrm>
              <a:off x="2995" y="662"/>
              <a:ext cx="347" cy="346"/>
              <a:chOff x="2131" y="3370"/>
              <a:chExt cx="347" cy="346"/>
            </a:xfrm>
          </p:grpSpPr>
          <p:sp>
            <p:nvSpPr>
              <p:cNvPr id="48545" name="Freeform 144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546" name="Rectangle 144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547" name="Freeform 144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548" name="Rectangle 144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549" name="Freeform 144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550" name="Freeform 144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551" name="Group 1447"/>
            <p:cNvGrpSpPr>
              <a:grpSpLocks/>
            </p:cNvGrpSpPr>
            <p:nvPr/>
          </p:nvGrpSpPr>
          <p:grpSpPr bwMode="auto">
            <a:xfrm>
              <a:off x="2880" y="778"/>
              <a:ext cx="347" cy="346"/>
              <a:chOff x="2131" y="3370"/>
              <a:chExt cx="347" cy="346"/>
            </a:xfrm>
          </p:grpSpPr>
          <p:sp>
            <p:nvSpPr>
              <p:cNvPr id="48552" name="Freeform 144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553" name="Rectangle 144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554" name="Freeform 145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555" name="Rectangle 145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556" name="Freeform 145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557" name="Freeform 145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558" name="Group 1454"/>
            <p:cNvGrpSpPr>
              <a:grpSpLocks/>
            </p:cNvGrpSpPr>
            <p:nvPr/>
          </p:nvGrpSpPr>
          <p:grpSpPr bwMode="auto">
            <a:xfrm>
              <a:off x="2765" y="893"/>
              <a:ext cx="347" cy="346"/>
              <a:chOff x="2131" y="3370"/>
              <a:chExt cx="347" cy="346"/>
            </a:xfrm>
          </p:grpSpPr>
          <p:sp>
            <p:nvSpPr>
              <p:cNvPr id="48559" name="Freeform 145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560" name="Rectangle 145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561" name="Freeform 145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562" name="Rectangle 145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563" name="Freeform 145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564" name="Freeform 146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565" name="Group 1461"/>
            <p:cNvGrpSpPr>
              <a:grpSpLocks/>
            </p:cNvGrpSpPr>
            <p:nvPr/>
          </p:nvGrpSpPr>
          <p:grpSpPr bwMode="auto">
            <a:xfrm>
              <a:off x="2650" y="1008"/>
              <a:ext cx="347" cy="346"/>
              <a:chOff x="2131" y="3370"/>
              <a:chExt cx="347" cy="346"/>
            </a:xfrm>
          </p:grpSpPr>
          <p:sp>
            <p:nvSpPr>
              <p:cNvPr id="48566" name="Freeform 146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567" name="Rectangle 146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568" name="Freeform 146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569" name="Rectangle 146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570" name="Freeform 146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571" name="Freeform 146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572" name="Group 1468"/>
            <p:cNvGrpSpPr>
              <a:grpSpLocks/>
            </p:cNvGrpSpPr>
            <p:nvPr/>
          </p:nvGrpSpPr>
          <p:grpSpPr bwMode="auto">
            <a:xfrm>
              <a:off x="2534" y="1123"/>
              <a:ext cx="347" cy="346"/>
              <a:chOff x="2131" y="3370"/>
              <a:chExt cx="347" cy="346"/>
            </a:xfrm>
          </p:grpSpPr>
          <p:sp>
            <p:nvSpPr>
              <p:cNvPr id="48573" name="Freeform 146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574" name="Rectangle 147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575" name="Freeform 147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576" name="Rectangle 147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577" name="Freeform 147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578" name="Freeform 147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579" name="Group 1475"/>
            <p:cNvGrpSpPr>
              <a:grpSpLocks/>
            </p:cNvGrpSpPr>
            <p:nvPr/>
          </p:nvGrpSpPr>
          <p:grpSpPr bwMode="auto">
            <a:xfrm>
              <a:off x="3110" y="317"/>
              <a:ext cx="347" cy="346"/>
              <a:chOff x="2131" y="3370"/>
              <a:chExt cx="347" cy="346"/>
            </a:xfrm>
          </p:grpSpPr>
          <p:sp>
            <p:nvSpPr>
              <p:cNvPr id="48580" name="Freeform 147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581" name="Rectangle 147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582" name="Freeform 147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583" name="Rectangle 147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584" name="Freeform 148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585" name="Freeform 148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586" name="Group 1482"/>
            <p:cNvGrpSpPr>
              <a:grpSpLocks/>
            </p:cNvGrpSpPr>
            <p:nvPr/>
          </p:nvGrpSpPr>
          <p:grpSpPr bwMode="auto">
            <a:xfrm>
              <a:off x="2995" y="432"/>
              <a:ext cx="347" cy="346"/>
              <a:chOff x="2131" y="3370"/>
              <a:chExt cx="347" cy="346"/>
            </a:xfrm>
          </p:grpSpPr>
          <p:sp>
            <p:nvSpPr>
              <p:cNvPr id="48587" name="Freeform 148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588" name="Rectangle 148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589" name="Freeform 148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590" name="Rectangle 148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591" name="Freeform 148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592" name="Freeform 148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593" name="Group 1489"/>
            <p:cNvGrpSpPr>
              <a:grpSpLocks/>
            </p:cNvGrpSpPr>
            <p:nvPr/>
          </p:nvGrpSpPr>
          <p:grpSpPr bwMode="auto">
            <a:xfrm>
              <a:off x="2880" y="548"/>
              <a:ext cx="347" cy="346"/>
              <a:chOff x="2131" y="3370"/>
              <a:chExt cx="347" cy="346"/>
            </a:xfrm>
          </p:grpSpPr>
          <p:sp>
            <p:nvSpPr>
              <p:cNvPr id="48594" name="Freeform 149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595" name="Rectangle 149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596" name="Freeform 149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597" name="Rectangle 149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598" name="Freeform 149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599" name="Freeform 149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600" name="Group 1496"/>
            <p:cNvGrpSpPr>
              <a:grpSpLocks/>
            </p:cNvGrpSpPr>
            <p:nvPr/>
          </p:nvGrpSpPr>
          <p:grpSpPr bwMode="auto">
            <a:xfrm>
              <a:off x="2765" y="663"/>
              <a:ext cx="347" cy="346"/>
              <a:chOff x="2131" y="3370"/>
              <a:chExt cx="347" cy="346"/>
            </a:xfrm>
          </p:grpSpPr>
          <p:sp>
            <p:nvSpPr>
              <p:cNvPr id="48601" name="Freeform 149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602" name="Rectangle 149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603" name="Freeform 149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604" name="Rectangle 150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605" name="Freeform 150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606" name="Freeform 150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607" name="Group 1503"/>
            <p:cNvGrpSpPr>
              <a:grpSpLocks/>
            </p:cNvGrpSpPr>
            <p:nvPr/>
          </p:nvGrpSpPr>
          <p:grpSpPr bwMode="auto">
            <a:xfrm>
              <a:off x="2650" y="778"/>
              <a:ext cx="347" cy="346"/>
              <a:chOff x="2131" y="3370"/>
              <a:chExt cx="347" cy="346"/>
            </a:xfrm>
          </p:grpSpPr>
          <p:sp>
            <p:nvSpPr>
              <p:cNvPr id="48608" name="Freeform 150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609" name="Rectangle 150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610" name="Freeform 150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611" name="Rectangle 150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612" name="Freeform 150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613" name="Freeform 150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614" name="Group 1510"/>
            <p:cNvGrpSpPr>
              <a:grpSpLocks/>
            </p:cNvGrpSpPr>
            <p:nvPr/>
          </p:nvGrpSpPr>
          <p:grpSpPr bwMode="auto">
            <a:xfrm>
              <a:off x="2534" y="893"/>
              <a:ext cx="347" cy="346"/>
              <a:chOff x="2131" y="3370"/>
              <a:chExt cx="347" cy="346"/>
            </a:xfrm>
          </p:grpSpPr>
          <p:sp>
            <p:nvSpPr>
              <p:cNvPr id="48615" name="Freeform 151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616" name="Rectangle 151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617" name="Freeform 151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618" name="Rectangle 151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619" name="Freeform 151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620" name="Freeform 151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grpSp>
        <p:nvGrpSpPr>
          <p:cNvPr id="48664" name="Group 1560"/>
          <p:cNvGrpSpPr>
            <a:grpSpLocks/>
          </p:cNvGrpSpPr>
          <p:nvPr/>
        </p:nvGrpSpPr>
        <p:grpSpPr bwMode="auto">
          <a:xfrm>
            <a:off x="4022725" y="5075238"/>
            <a:ext cx="550863" cy="549275"/>
            <a:chOff x="2131" y="3370"/>
            <a:chExt cx="347" cy="346"/>
          </a:xfrm>
        </p:grpSpPr>
        <p:sp>
          <p:nvSpPr>
            <p:cNvPr id="48665" name="Freeform 156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666" name="Rectangle 1562"/>
            <p:cNvSpPr>
              <a:spLocks noChangeArrowheads="1"/>
            </p:cNvSpPr>
            <p:nvPr/>
          </p:nvSpPr>
          <p:spPr bwMode="auto">
            <a:xfrm>
              <a:off x="2247" y="3370"/>
              <a:ext cx="231" cy="231"/>
            </a:xfrm>
            <a:prstGeom prst="rect">
              <a:avLst/>
            </a:prstGeom>
            <a:solidFill>
              <a:srgbClr val="00FF00"/>
            </a:solidFill>
            <a:ln w="12700">
              <a:solidFill>
                <a:srgbClr val="0033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667" name="Freeform 156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668" name="Rectangle 1564"/>
            <p:cNvSpPr>
              <a:spLocks noChangeArrowheads="1"/>
            </p:cNvSpPr>
            <p:nvPr/>
          </p:nvSpPr>
          <p:spPr bwMode="auto">
            <a:xfrm>
              <a:off x="2131" y="3485"/>
              <a:ext cx="231" cy="231"/>
            </a:xfrm>
            <a:prstGeom prst="rect">
              <a:avLst/>
            </a:prstGeom>
            <a:solidFill>
              <a:srgbClr val="00FF00"/>
            </a:solidFill>
            <a:ln w="12700">
              <a:solidFill>
                <a:srgbClr val="0033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669" name="Freeform 156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670" name="Freeform 156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621" name="Group 1517"/>
          <p:cNvGrpSpPr>
            <a:grpSpLocks/>
          </p:cNvGrpSpPr>
          <p:nvPr/>
        </p:nvGrpSpPr>
        <p:grpSpPr bwMode="auto">
          <a:xfrm>
            <a:off x="3657600" y="4525963"/>
            <a:ext cx="1463675" cy="731837"/>
            <a:chOff x="2304" y="3082"/>
            <a:chExt cx="922" cy="461"/>
          </a:xfrm>
        </p:grpSpPr>
        <p:grpSp>
          <p:nvGrpSpPr>
            <p:cNvPr id="48622" name="Group 1518"/>
            <p:cNvGrpSpPr>
              <a:grpSpLocks/>
            </p:cNvGrpSpPr>
            <p:nvPr/>
          </p:nvGrpSpPr>
          <p:grpSpPr bwMode="auto">
            <a:xfrm>
              <a:off x="2419" y="3082"/>
              <a:ext cx="347" cy="346"/>
              <a:chOff x="2131" y="3370"/>
              <a:chExt cx="347" cy="346"/>
            </a:xfrm>
          </p:grpSpPr>
          <p:sp>
            <p:nvSpPr>
              <p:cNvPr id="48623" name="Freeform 151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624" name="Rectangle 1520"/>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625" name="Freeform 152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626" name="Rectangle 1522"/>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627" name="Freeform 152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628" name="Freeform 152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629" name="Group 1525"/>
            <p:cNvGrpSpPr>
              <a:grpSpLocks/>
            </p:cNvGrpSpPr>
            <p:nvPr/>
          </p:nvGrpSpPr>
          <p:grpSpPr bwMode="auto">
            <a:xfrm>
              <a:off x="2650" y="3082"/>
              <a:ext cx="347" cy="346"/>
              <a:chOff x="2131" y="3370"/>
              <a:chExt cx="347" cy="346"/>
            </a:xfrm>
          </p:grpSpPr>
          <p:sp>
            <p:nvSpPr>
              <p:cNvPr id="48630" name="Freeform 152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631" name="Rectangle 1527"/>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632" name="Freeform 152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633" name="Rectangle 1529"/>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634" name="Freeform 153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635" name="Freeform 153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636" name="Group 1532"/>
            <p:cNvGrpSpPr>
              <a:grpSpLocks/>
            </p:cNvGrpSpPr>
            <p:nvPr/>
          </p:nvGrpSpPr>
          <p:grpSpPr bwMode="auto">
            <a:xfrm>
              <a:off x="2879" y="3082"/>
              <a:ext cx="347" cy="346"/>
              <a:chOff x="2131" y="3370"/>
              <a:chExt cx="347" cy="346"/>
            </a:xfrm>
          </p:grpSpPr>
          <p:sp>
            <p:nvSpPr>
              <p:cNvPr id="48637" name="Freeform 153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638" name="Rectangle 1534"/>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639" name="Freeform 153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640" name="Rectangle 1536"/>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641" name="Freeform 153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642" name="Freeform 153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643" name="Group 1539"/>
            <p:cNvGrpSpPr>
              <a:grpSpLocks/>
            </p:cNvGrpSpPr>
            <p:nvPr/>
          </p:nvGrpSpPr>
          <p:grpSpPr bwMode="auto">
            <a:xfrm>
              <a:off x="2304" y="3197"/>
              <a:ext cx="347" cy="346"/>
              <a:chOff x="2131" y="3370"/>
              <a:chExt cx="347" cy="346"/>
            </a:xfrm>
          </p:grpSpPr>
          <p:sp>
            <p:nvSpPr>
              <p:cNvPr id="48644" name="Freeform 154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645" name="Rectangle 1541"/>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646" name="Freeform 154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647" name="Rectangle 1543"/>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648" name="Freeform 154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649" name="Freeform 154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650" name="Group 1546"/>
            <p:cNvGrpSpPr>
              <a:grpSpLocks/>
            </p:cNvGrpSpPr>
            <p:nvPr/>
          </p:nvGrpSpPr>
          <p:grpSpPr bwMode="auto">
            <a:xfrm>
              <a:off x="2534" y="3197"/>
              <a:ext cx="347" cy="346"/>
              <a:chOff x="2131" y="3370"/>
              <a:chExt cx="347" cy="346"/>
            </a:xfrm>
          </p:grpSpPr>
          <p:sp>
            <p:nvSpPr>
              <p:cNvPr id="48651" name="Freeform 154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652" name="Rectangle 1548"/>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653" name="Freeform 154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654" name="Rectangle 1550"/>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655" name="Freeform 155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656" name="Freeform 155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8657" name="Group 1553"/>
            <p:cNvGrpSpPr>
              <a:grpSpLocks/>
            </p:cNvGrpSpPr>
            <p:nvPr/>
          </p:nvGrpSpPr>
          <p:grpSpPr bwMode="auto">
            <a:xfrm>
              <a:off x="2765" y="3197"/>
              <a:ext cx="347" cy="346"/>
              <a:chOff x="2131" y="3370"/>
              <a:chExt cx="347" cy="346"/>
            </a:xfrm>
          </p:grpSpPr>
          <p:sp>
            <p:nvSpPr>
              <p:cNvPr id="48658" name="Freeform 155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659" name="Rectangle 1555"/>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660" name="Freeform 155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661" name="Rectangle 1557"/>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662" name="Freeform 155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8663" name="Freeform 155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spTree>
  </p:cSld>
  <p:clrMapOvr>
    <a:masterClrMapping/>
  </p:clrMapOvr>
  <p:transition xmlns:p14="http://schemas.microsoft.com/office/powerpoint/2010/main" advClick="0" advTm="0"/>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48621"/>
                                        </p:tgtEl>
                                        <p:attrNameLst>
                                          <p:attrName>style.visibility</p:attrName>
                                        </p:attrNameLst>
                                      </p:cBhvr>
                                      <p:to>
                                        <p:strVal val="visible"/>
                                      </p:to>
                                    </p:set>
                                    <p:animEffect transition="in" filter="fade">
                                      <p:cBhvr>
                                        <p:cTn id="7" dur="500"/>
                                        <p:tgtEl>
                                          <p:spTgt spid="48621"/>
                                        </p:tgtEl>
                                      </p:cBhvr>
                                    </p:animEffect>
                                  </p:childTnLst>
                                </p:cTn>
                              </p:par>
                            </p:childTnLst>
                          </p:cTn>
                        </p:par>
                        <p:par>
                          <p:cTn id="8" fill="hold" nodeType="afterGroup">
                            <p:stCondLst>
                              <p:cond delay="500"/>
                            </p:stCondLst>
                            <p:childTnLst>
                              <p:par>
                                <p:cTn id="9" presetID="10" presetClass="exit" presetSubtype="0" fill="hold" nodeType="afterEffect">
                                  <p:stCondLst>
                                    <p:cond delay="0"/>
                                  </p:stCondLst>
                                  <p:childTnLst>
                                    <p:animEffect transition="out" filter="fade">
                                      <p:cBhvr>
                                        <p:cTn id="10" dur="500"/>
                                        <p:tgtEl>
                                          <p:spTgt spid="48621"/>
                                        </p:tgtEl>
                                      </p:cBhvr>
                                    </p:animEffect>
                                    <p:set>
                                      <p:cBhvr>
                                        <p:cTn id="11" dur="1" fill="hold">
                                          <p:stCondLst>
                                            <p:cond delay="499"/>
                                          </p:stCondLst>
                                        </p:cTn>
                                        <p:tgtEl>
                                          <p:spTgt spid="4862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298" name="Group 2"/>
          <p:cNvGrpSpPr>
            <a:grpSpLocks/>
          </p:cNvGrpSpPr>
          <p:nvPr/>
        </p:nvGrpSpPr>
        <p:grpSpPr bwMode="auto">
          <a:xfrm>
            <a:off x="3656013" y="503238"/>
            <a:ext cx="1465262" cy="5486400"/>
            <a:chOff x="2534" y="317"/>
            <a:chExt cx="923" cy="3456"/>
          </a:xfrm>
        </p:grpSpPr>
        <p:grpSp>
          <p:nvGrpSpPr>
            <p:cNvPr id="55299" name="Group 3"/>
            <p:cNvGrpSpPr>
              <a:grpSpLocks/>
            </p:cNvGrpSpPr>
            <p:nvPr/>
          </p:nvGrpSpPr>
          <p:grpSpPr bwMode="auto">
            <a:xfrm>
              <a:off x="3110" y="2851"/>
              <a:ext cx="347" cy="346"/>
              <a:chOff x="2131" y="3370"/>
              <a:chExt cx="347" cy="346"/>
            </a:xfrm>
          </p:grpSpPr>
          <p:sp>
            <p:nvSpPr>
              <p:cNvPr id="55300" name="Freeform 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301" name="Rectangle 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302" name="Freeform 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303" name="Rectangle 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304" name="Freeform 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305" name="Freeform 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306" name="Group 10"/>
            <p:cNvGrpSpPr>
              <a:grpSpLocks/>
            </p:cNvGrpSpPr>
            <p:nvPr/>
          </p:nvGrpSpPr>
          <p:grpSpPr bwMode="auto">
            <a:xfrm>
              <a:off x="2995" y="2966"/>
              <a:ext cx="347" cy="346"/>
              <a:chOff x="2131" y="3370"/>
              <a:chExt cx="347" cy="346"/>
            </a:xfrm>
          </p:grpSpPr>
          <p:sp>
            <p:nvSpPr>
              <p:cNvPr id="55307" name="Freeform 1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308" name="Rectangle 1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309" name="Freeform 1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310" name="Rectangle 1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311" name="Freeform 1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312" name="Freeform 1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313" name="Group 17"/>
            <p:cNvGrpSpPr>
              <a:grpSpLocks/>
            </p:cNvGrpSpPr>
            <p:nvPr/>
          </p:nvGrpSpPr>
          <p:grpSpPr bwMode="auto">
            <a:xfrm>
              <a:off x="2880" y="3082"/>
              <a:ext cx="347" cy="346"/>
              <a:chOff x="2131" y="3370"/>
              <a:chExt cx="347" cy="346"/>
            </a:xfrm>
          </p:grpSpPr>
          <p:sp>
            <p:nvSpPr>
              <p:cNvPr id="55314" name="Freeform 1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315" name="Rectangle 1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316" name="Freeform 2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317" name="Rectangle 2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318" name="Freeform 2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319" name="Freeform 2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320" name="Group 24"/>
            <p:cNvGrpSpPr>
              <a:grpSpLocks/>
            </p:cNvGrpSpPr>
            <p:nvPr/>
          </p:nvGrpSpPr>
          <p:grpSpPr bwMode="auto">
            <a:xfrm>
              <a:off x="2765" y="3197"/>
              <a:ext cx="347" cy="346"/>
              <a:chOff x="2131" y="3370"/>
              <a:chExt cx="347" cy="346"/>
            </a:xfrm>
          </p:grpSpPr>
          <p:sp>
            <p:nvSpPr>
              <p:cNvPr id="55321" name="Freeform 2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322" name="Rectangle 2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323" name="Freeform 2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324" name="Rectangle 2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325" name="Freeform 2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326" name="Freeform 3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327" name="Group 31"/>
            <p:cNvGrpSpPr>
              <a:grpSpLocks/>
            </p:cNvGrpSpPr>
            <p:nvPr/>
          </p:nvGrpSpPr>
          <p:grpSpPr bwMode="auto">
            <a:xfrm>
              <a:off x="2650" y="3312"/>
              <a:ext cx="347" cy="346"/>
              <a:chOff x="2131" y="3370"/>
              <a:chExt cx="347" cy="346"/>
            </a:xfrm>
          </p:grpSpPr>
          <p:sp>
            <p:nvSpPr>
              <p:cNvPr id="55328" name="Freeform 3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329" name="Rectangle 3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330" name="Freeform 3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331" name="Rectangle 3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332" name="Freeform 3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333" name="Freeform 3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334" name="Group 38"/>
            <p:cNvGrpSpPr>
              <a:grpSpLocks/>
            </p:cNvGrpSpPr>
            <p:nvPr/>
          </p:nvGrpSpPr>
          <p:grpSpPr bwMode="auto">
            <a:xfrm>
              <a:off x="2534" y="3427"/>
              <a:ext cx="347" cy="346"/>
              <a:chOff x="2131" y="3370"/>
              <a:chExt cx="347" cy="346"/>
            </a:xfrm>
          </p:grpSpPr>
          <p:sp>
            <p:nvSpPr>
              <p:cNvPr id="55335" name="Freeform 3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336" name="Rectangle 4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337" name="Freeform 4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338" name="Rectangle 4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339" name="Freeform 4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340" name="Freeform 4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341" name="Group 45"/>
            <p:cNvGrpSpPr>
              <a:grpSpLocks/>
            </p:cNvGrpSpPr>
            <p:nvPr/>
          </p:nvGrpSpPr>
          <p:grpSpPr bwMode="auto">
            <a:xfrm>
              <a:off x="3110" y="2621"/>
              <a:ext cx="347" cy="346"/>
              <a:chOff x="2131" y="3370"/>
              <a:chExt cx="347" cy="346"/>
            </a:xfrm>
          </p:grpSpPr>
          <p:sp>
            <p:nvSpPr>
              <p:cNvPr id="55342" name="Freeform 4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343" name="Rectangle 4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344" name="Freeform 4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345" name="Rectangle 4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346" name="Freeform 5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347" name="Freeform 5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348" name="Group 52"/>
            <p:cNvGrpSpPr>
              <a:grpSpLocks/>
            </p:cNvGrpSpPr>
            <p:nvPr/>
          </p:nvGrpSpPr>
          <p:grpSpPr bwMode="auto">
            <a:xfrm>
              <a:off x="2995" y="2736"/>
              <a:ext cx="347" cy="346"/>
              <a:chOff x="2131" y="3370"/>
              <a:chExt cx="347" cy="346"/>
            </a:xfrm>
          </p:grpSpPr>
          <p:sp>
            <p:nvSpPr>
              <p:cNvPr id="55349" name="Freeform 5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350" name="Rectangle 5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351" name="Freeform 5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352" name="Rectangle 5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353" name="Freeform 5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354" name="Freeform 5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355" name="Group 59"/>
            <p:cNvGrpSpPr>
              <a:grpSpLocks/>
            </p:cNvGrpSpPr>
            <p:nvPr/>
          </p:nvGrpSpPr>
          <p:grpSpPr bwMode="auto">
            <a:xfrm>
              <a:off x="2880" y="2852"/>
              <a:ext cx="347" cy="346"/>
              <a:chOff x="2131" y="3370"/>
              <a:chExt cx="347" cy="346"/>
            </a:xfrm>
          </p:grpSpPr>
          <p:sp>
            <p:nvSpPr>
              <p:cNvPr id="55356" name="Freeform 6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357" name="Rectangle 6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358" name="Freeform 6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359" name="Rectangle 6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360" name="Freeform 6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361" name="Freeform 6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362" name="Group 66"/>
            <p:cNvGrpSpPr>
              <a:grpSpLocks/>
            </p:cNvGrpSpPr>
            <p:nvPr/>
          </p:nvGrpSpPr>
          <p:grpSpPr bwMode="auto">
            <a:xfrm>
              <a:off x="2765" y="2967"/>
              <a:ext cx="347" cy="346"/>
              <a:chOff x="2131" y="3370"/>
              <a:chExt cx="347" cy="346"/>
            </a:xfrm>
          </p:grpSpPr>
          <p:sp>
            <p:nvSpPr>
              <p:cNvPr id="55363" name="Freeform 6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364" name="Rectangle 6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365" name="Freeform 6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366" name="Rectangle 7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367" name="Freeform 7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368" name="Freeform 7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369" name="Group 73"/>
            <p:cNvGrpSpPr>
              <a:grpSpLocks/>
            </p:cNvGrpSpPr>
            <p:nvPr/>
          </p:nvGrpSpPr>
          <p:grpSpPr bwMode="auto">
            <a:xfrm>
              <a:off x="2650" y="3082"/>
              <a:ext cx="347" cy="346"/>
              <a:chOff x="2131" y="3370"/>
              <a:chExt cx="347" cy="346"/>
            </a:xfrm>
          </p:grpSpPr>
          <p:sp>
            <p:nvSpPr>
              <p:cNvPr id="55370" name="Freeform 7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371" name="Rectangle 7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372" name="Freeform 7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373" name="Rectangle 7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374" name="Freeform 7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375" name="Freeform 7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376" name="Group 80"/>
            <p:cNvGrpSpPr>
              <a:grpSpLocks/>
            </p:cNvGrpSpPr>
            <p:nvPr/>
          </p:nvGrpSpPr>
          <p:grpSpPr bwMode="auto">
            <a:xfrm>
              <a:off x="2534" y="3197"/>
              <a:ext cx="347" cy="346"/>
              <a:chOff x="2131" y="3370"/>
              <a:chExt cx="347" cy="346"/>
            </a:xfrm>
          </p:grpSpPr>
          <p:sp>
            <p:nvSpPr>
              <p:cNvPr id="55377" name="Freeform 8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378" name="Rectangle 8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379" name="Freeform 8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380" name="Rectangle 8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381" name="Freeform 8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382" name="Freeform 8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383" name="Group 87"/>
            <p:cNvGrpSpPr>
              <a:grpSpLocks/>
            </p:cNvGrpSpPr>
            <p:nvPr/>
          </p:nvGrpSpPr>
          <p:grpSpPr bwMode="auto">
            <a:xfrm>
              <a:off x="3110" y="2390"/>
              <a:ext cx="347" cy="346"/>
              <a:chOff x="2131" y="3370"/>
              <a:chExt cx="347" cy="346"/>
            </a:xfrm>
          </p:grpSpPr>
          <p:sp>
            <p:nvSpPr>
              <p:cNvPr id="55384" name="Freeform 8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385" name="Rectangle 8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386" name="Freeform 9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387" name="Rectangle 9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388" name="Freeform 9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389" name="Freeform 9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390" name="Group 94"/>
            <p:cNvGrpSpPr>
              <a:grpSpLocks/>
            </p:cNvGrpSpPr>
            <p:nvPr/>
          </p:nvGrpSpPr>
          <p:grpSpPr bwMode="auto">
            <a:xfrm>
              <a:off x="2995" y="2505"/>
              <a:ext cx="347" cy="346"/>
              <a:chOff x="2131" y="3370"/>
              <a:chExt cx="347" cy="346"/>
            </a:xfrm>
          </p:grpSpPr>
          <p:sp>
            <p:nvSpPr>
              <p:cNvPr id="55391" name="Freeform 9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392" name="Rectangle 9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393" name="Freeform 9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394" name="Rectangle 9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395" name="Freeform 9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396" name="Freeform 10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397" name="Group 101"/>
            <p:cNvGrpSpPr>
              <a:grpSpLocks/>
            </p:cNvGrpSpPr>
            <p:nvPr/>
          </p:nvGrpSpPr>
          <p:grpSpPr bwMode="auto">
            <a:xfrm>
              <a:off x="2880" y="2621"/>
              <a:ext cx="347" cy="346"/>
              <a:chOff x="2131" y="3370"/>
              <a:chExt cx="347" cy="346"/>
            </a:xfrm>
          </p:grpSpPr>
          <p:sp>
            <p:nvSpPr>
              <p:cNvPr id="55398" name="Freeform 10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399" name="Rectangle 10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400" name="Freeform 10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401" name="Rectangle 10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402" name="Freeform 10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403" name="Freeform 10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404" name="Group 108"/>
            <p:cNvGrpSpPr>
              <a:grpSpLocks/>
            </p:cNvGrpSpPr>
            <p:nvPr/>
          </p:nvGrpSpPr>
          <p:grpSpPr bwMode="auto">
            <a:xfrm>
              <a:off x="2765" y="2736"/>
              <a:ext cx="347" cy="346"/>
              <a:chOff x="2131" y="3370"/>
              <a:chExt cx="347" cy="346"/>
            </a:xfrm>
          </p:grpSpPr>
          <p:sp>
            <p:nvSpPr>
              <p:cNvPr id="55405" name="Freeform 10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406" name="Rectangle 11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407" name="Freeform 11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408" name="Rectangle 11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409" name="Freeform 11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410" name="Freeform 11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411" name="Group 115"/>
            <p:cNvGrpSpPr>
              <a:grpSpLocks/>
            </p:cNvGrpSpPr>
            <p:nvPr/>
          </p:nvGrpSpPr>
          <p:grpSpPr bwMode="auto">
            <a:xfrm>
              <a:off x="2650" y="2851"/>
              <a:ext cx="347" cy="346"/>
              <a:chOff x="2131" y="3370"/>
              <a:chExt cx="347" cy="346"/>
            </a:xfrm>
          </p:grpSpPr>
          <p:sp>
            <p:nvSpPr>
              <p:cNvPr id="55412" name="Freeform 11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413" name="Rectangle 11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414" name="Freeform 11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415" name="Rectangle 11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416" name="Freeform 12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417" name="Freeform 12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418" name="Group 122"/>
            <p:cNvGrpSpPr>
              <a:grpSpLocks/>
            </p:cNvGrpSpPr>
            <p:nvPr/>
          </p:nvGrpSpPr>
          <p:grpSpPr bwMode="auto">
            <a:xfrm>
              <a:off x="2534" y="2966"/>
              <a:ext cx="347" cy="346"/>
              <a:chOff x="2131" y="3370"/>
              <a:chExt cx="347" cy="346"/>
            </a:xfrm>
          </p:grpSpPr>
          <p:sp>
            <p:nvSpPr>
              <p:cNvPr id="55419" name="Freeform 12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420" name="Rectangle 12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421" name="Freeform 12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422" name="Rectangle 12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423" name="Freeform 12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424" name="Freeform 12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425" name="Group 129"/>
            <p:cNvGrpSpPr>
              <a:grpSpLocks/>
            </p:cNvGrpSpPr>
            <p:nvPr/>
          </p:nvGrpSpPr>
          <p:grpSpPr bwMode="auto">
            <a:xfrm>
              <a:off x="3110" y="2160"/>
              <a:ext cx="347" cy="346"/>
              <a:chOff x="2131" y="3370"/>
              <a:chExt cx="347" cy="346"/>
            </a:xfrm>
          </p:grpSpPr>
          <p:sp>
            <p:nvSpPr>
              <p:cNvPr id="55426" name="Freeform 13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427" name="Rectangle 13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428" name="Freeform 13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429" name="Rectangle 13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430" name="Freeform 13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431" name="Freeform 13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432" name="Group 136"/>
            <p:cNvGrpSpPr>
              <a:grpSpLocks/>
            </p:cNvGrpSpPr>
            <p:nvPr/>
          </p:nvGrpSpPr>
          <p:grpSpPr bwMode="auto">
            <a:xfrm>
              <a:off x="2995" y="2275"/>
              <a:ext cx="347" cy="346"/>
              <a:chOff x="2131" y="3370"/>
              <a:chExt cx="347" cy="346"/>
            </a:xfrm>
          </p:grpSpPr>
          <p:sp>
            <p:nvSpPr>
              <p:cNvPr id="55433" name="Freeform 13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434" name="Rectangle 13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435" name="Freeform 13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436" name="Rectangle 14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437" name="Freeform 14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438" name="Freeform 14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439" name="Group 143"/>
            <p:cNvGrpSpPr>
              <a:grpSpLocks/>
            </p:cNvGrpSpPr>
            <p:nvPr/>
          </p:nvGrpSpPr>
          <p:grpSpPr bwMode="auto">
            <a:xfrm>
              <a:off x="2880" y="2391"/>
              <a:ext cx="347" cy="346"/>
              <a:chOff x="2131" y="3370"/>
              <a:chExt cx="347" cy="346"/>
            </a:xfrm>
          </p:grpSpPr>
          <p:sp>
            <p:nvSpPr>
              <p:cNvPr id="55440" name="Freeform 14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441" name="Rectangle 14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442" name="Freeform 14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443" name="Rectangle 14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444" name="Freeform 14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445" name="Freeform 14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446" name="Group 150"/>
            <p:cNvGrpSpPr>
              <a:grpSpLocks/>
            </p:cNvGrpSpPr>
            <p:nvPr/>
          </p:nvGrpSpPr>
          <p:grpSpPr bwMode="auto">
            <a:xfrm>
              <a:off x="2765" y="2506"/>
              <a:ext cx="347" cy="346"/>
              <a:chOff x="2131" y="3370"/>
              <a:chExt cx="347" cy="346"/>
            </a:xfrm>
          </p:grpSpPr>
          <p:sp>
            <p:nvSpPr>
              <p:cNvPr id="55447" name="Freeform 15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448" name="Rectangle 15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449" name="Freeform 15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450" name="Rectangle 15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451" name="Freeform 15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452" name="Freeform 15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453" name="Group 157"/>
            <p:cNvGrpSpPr>
              <a:grpSpLocks/>
            </p:cNvGrpSpPr>
            <p:nvPr/>
          </p:nvGrpSpPr>
          <p:grpSpPr bwMode="auto">
            <a:xfrm>
              <a:off x="2650" y="2621"/>
              <a:ext cx="347" cy="346"/>
              <a:chOff x="2131" y="3370"/>
              <a:chExt cx="347" cy="346"/>
            </a:xfrm>
          </p:grpSpPr>
          <p:sp>
            <p:nvSpPr>
              <p:cNvPr id="55454" name="Freeform 15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455" name="Rectangle 15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456" name="Freeform 16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457" name="Rectangle 16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458" name="Freeform 16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459" name="Freeform 16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460" name="Group 164"/>
            <p:cNvGrpSpPr>
              <a:grpSpLocks/>
            </p:cNvGrpSpPr>
            <p:nvPr/>
          </p:nvGrpSpPr>
          <p:grpSpPr bwMode="auto">
            <a:xfrm>
              <a:off x="2534" y="2736"/>
              <a:ext cx="347" cy="346"/>
              <a:chOff x="2131" y="3370"/>
              <a:chExt cx="347" cy="346"/>
            </a:xfrm>
          </p:grpSpPr>
          <p:sp>
            <p:nvSpPr>
              <p:cNvPr id="55461" name="Freeform 16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462" name="Rectangle 16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463" name="Freeform 16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464" name="Rectangle 16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465" name="Freeform 16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466" name="Freeform 17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467" name="Group 171"/>
            <p:cNvGrpSpPr>
              <a:grpSpLocks/>
            </p:cNvGrpSpPr>
            <p:nvPr/>
          </p:nvGrpSpPr>
          <p:grpSpPr bwMode="auto">
            <a:xfrm>
              <a:off x="3110" y="1930"/>
              <a:ext cx="347" cy="346"/>
              <a:chOff x="2131" y="3370"/>
              <a:chExt cx="347" cy="346"/>
            </a:xfrm>
          </p:grpSpPr>
          <p:sp>
            <p:nvSpPr>
              <p:cNvPr id="55468" name="Freeform 17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469" name="Rectangle 17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470" name="Freeform 17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471" name="Rectangle 17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472" name="Freeform 17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473" name="Freeform 17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474" name="Group 178"/>
            <p:cNvGrpSpPr>
              <a:grpSpLocks/>
            </p:cNvGrpSpPr>
            <p:nvPr/>
          </p:nvGrpSpPr>
          <p:grpSpPr bwMode="auto">
            <a:xfrm>
              <a:off x="2995" y="2045"/>
              <a:ext cx="347" cy="346"/>
              <a:chOff x="2131" y="3370"/>
              <a:chExt cx="347" cy="346"/>
            </a:xfrm>
          </p:grpSpPr>
          <p:sp>
            <p:nvSpPr>
              <p:cNvPr id="55475" name="Freeform 17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476" name="Rectangle 18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477" name="Freeform 18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478" name="Rectangle 18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479" name="Freeform 18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480" name="Freeform 18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481" name="Group 185"/>
            <p:cNvGrpSpPr>
              <a:grpSpLocks/>
            </p:cNvGrpSpPr>
            <p:nvPr/>
          </p:nvGrpSpPr>
          <p:grpSpPr bwMode="auto">
            <a:xfrm>
              <a:off x="2880" y="2161"/>
              <a:ext cx="347" cy="346"/>
              <a:chOff x="2131" y="3370"/>
              <a:chExt cx="347" cy="346"/>
            </a:xfrm>
          </p:grpSpPr>
          <p:sp>
            <p:nvSpPr>
              <p:cNvPr id="55482" name="Freeform 18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483" name="Rectangle 18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484" name="Freeform 18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485" name="Rectangle 18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486" name="Freeform 19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487" name="Freeform 19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488" name="Group 192"/>
            <p:cNvGrpSpPr>
              <a:grpSpLocks/>
            </p:cNvGrpSpPr>
            <p:nvPr/>
          </p:nvGrpSpPr>
          <p:grpSpPr bwMode="auto">
            <a:xfrm>
              <a:off x="2765" y="2276"/>
              <a:ext cx="347" cy="346"/>
              <a:chOff x="2131" y="3370"/>
              <a:chExt cx="347" cy="346"/>
            </a:xfrm>
          </p:grpSpPr>
          <p:sp>
            <p:nvSpPr>
              <p:cNvPr id="55489" name="Freeform 19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490" name="Rectangle 19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491" name="Freeform 19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492" name="Rectangle 19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493" name="Freeform 19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494" name="Freeform 19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495" name="Group 199"/>
            <p:cNvGrpSpPr>
              <a:grpSpLocks/>
            </p:cNvGrpSpPr>
            <p:nvPr/>
          </p:nvGrpSpPr>
          <p:grpSpPr bwMode="auto">
            <a:xfrm>
              <a:off x="2650" y="2391"/>
              <a:ext cx="347" cy="346"/>
              <a:chOff x="2131" y="3370"/>
              <a:chExt cx="347" cy="346"/>
            </a:xfrm>
          </p:grpSpPr>
          <p:sp>
            <p:nvSpPr>
              <p:cNvPr id="55496" name="Freeform 20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497" name="Rectangle 20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498" name="Freeform 20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499" name="Rectangle 20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500" name="Freeform 20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501" name="Freeform 20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502" name="Group 206"/>
            <p:cNvGrpSpPr>
              <a:grpSpLocks/>
            </p:cNvGrpSpPr>
            <p:nvPr/>
          </p:nvGrpSpPr>
          <p:grpSpPr bwMode="auto">
            <a:xfrm>
              <a:off x="2534" y="2506"/>
              <a:ext cx="347" cy="346"/>
              <a:chOff x="2131" y="3370"/>
              <a:chExt cx="347" cy="346"/>
            </a:xfrm>
          </p:grpSpPr>
          <p:sp>
            <p:nvSpPr>
              <p:cNvPr id="55503" name="Freeform 20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504" name="Rectangle 20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505" name="Freeform 20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506" name="Rectangle 21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507" name="Freeform 21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508" name="Freeform 21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509" name="Group 213"/>
            <p:cNvGrpSpPr>
              <a:grpSpLocks/>
            </p:cNvGrpSpPr>
            <p:nvPr/>
          </p:nvGrpSpPr>
          <p:grpSpPr bwMode="auto">
            <a:xfrm>
              <a:off x="3110" y="1699"/>
              <a:ext cx="347" cy="346"/>
              <a:chOff x="2131" y="3370"/>
              <a:chExt cx="347" cy="346"/>
            </a:xfrm>
          </p:grpSpPr>
          <p:sp>
            <p:nvSpPr>
              <p:cNvPr id="55510" name="Freeform 21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511" name="Rectangle 21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512" name="Freeform 21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513" name="Rectangle 21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514" name="Freeform 21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515" name="Freeform 21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516" name="Group 220"/>
            <p:cNvGrpSpPr>
              <a:grpSpLocks/>
            </p:cNvGrpSpPr>
            <p:nvPr/>
          </p:nvGrpSpPr>
          <p:grpSpPr bwMode="auto">
            <a:xfrm>
              <a:off x="2995" y="1814"/>
              <a:ext cx="347" cy="346"/>
              <a:chOff x="2131" y="3370"/>
              <a:chExt cx="347" cy="346"/>
            </a:xfrm>
          </p:grpSpPr>
          <p:sp>
            <p:nvSpPr>
              <p:cNvPr id="55517" name="Freeform 22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518" name="Rectangle 22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519" name="Freeform 22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520" name="Rectangle 22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521" name="Freeform 22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522" name="Freeform 22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523" name="Group 227"/>
            <p:cNvGrpSpPr>
              <a:grpSpLocks/>
            </p:cNvGrpSpPr>
            <p:nvPr/>
          </p:nvGrpSpPr>
          <p:grpSpPr bwMode="auto">
            <a:xfrm>
              <a:off x="2880" y="1930"/>
              <a:ext cx="347" cy="346"/>
              <a:chOff x="2131" y="3370"/>
              <a:chExt cx="347" cy="346"/>
            </a:xfrm>
          </p:grpSpPr>
          <p:sp>
            <p:nvSpPr>
              <p:cNvPr id="55524" name="Freeform 22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525" name="Rectangle 22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526" name="Freeform 23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527" name="Rectangle 23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528" name="Freeform 23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529" name="Freeform 23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530" name="Group 234"/>
            <p:cNvGrpSpPr>
              <a:grpSpLocks/>
            </p:cNvGrpSpPr>
            <p:nvPr/>
          </p:nvGrpSpPr>
          <p:grpSpPr bwMode="auto">
            <a:xfrm>
              <a:off x="2765" y="2045"/>
              <a:ext cx="347" cy="346"/>
              <a:chOff x="2131" y="3370"/>
              <a:chExt cx="347" cy="346"/>
            </a:xfrm>
          </p:grpSpPr>
          <p:sp>
            <p:nvSpPr>
              <p:cNvPr id="55531" name="Freeform 23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532" name="Rectangle 23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533" name="Freeform 23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534" name="Rectangle 23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535" name="Freeform 23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536" name="Freeform 24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537" name="Group 241"/>
            <p:cNvGrpSpPr>
              <a:grpSpLocks/>
            </p:cNvGrpSpPr>
            <p:nvPr/>
          </p:nvGrpSpPr>
          <p:grpSpPr bwMode="auto">
            <a:xfrm>
              <a:off x="2650" y="2160"/>
              <a:ext cx="347" cy="346"/>
              <a:chOff x="2131" y="3370"/>
              <a:chExt cx="347" cy="346"/>
            </a:xfrm>
          </p:grpSpPr>
          <p:sp>
            <p:nvSpPr>
              <p:cNvPr id="55538" name="Freeform 24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539" name="Rectangle 24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540" name="Freeform 24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541" name="Rectangle 24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542" name="Freeform 24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543" name="Freeform 24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544" name="Group 248"/>
            <p:cNvGrpSpPr>
              <a:grpSpLocks/>
            </p:cNvGrpSpPr>
            <p:nvPr/>
          </p:nvGrpSpPr>
          <p:grpSpPr bwMode="auto">
            <a:xfrm>
              <a:off x="2534" y="2275"/>
              <a:ext cx="347" cy="346"/>
              <a:chOff x="2131" y="3370"/>
              <a:chExt cx="347" cy="346"/>
            </a:xfrm>
          </p:grpSpPr>
          <p:sp>
            <p:nvSpPr>
              <p:cNvPr id="55545" name="Freeform 24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546" name="Rectangle 25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547" name="Freeform 25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548" name="Rectangle 25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549" name="Freeform 25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550" name="Freeform 25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551" name="Group 255"/>
            <p:cNvGrpSpPr>
              <a:grpSpLocks/>
            </p:cNvGrpSpPr>
            <p:nvPr/>
          </p:nvGrpSpPr>
          <p:grpSpPr bwMode="auto">
            <a:xfrm>
              <a:off x="3110" y="1469"/>
              <a:ext cx="347" cy="346"/>
              <a:chOff x="2131" y="3370"/>
              <a:chExt cx="347" cy="346"/>
            </a:xfrm>
          </p:grpSpPr>
          <p:sp>
            <p:nvSpPr>
              <p:cNvPr id="55552" name="Freeform 25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553" name="Rectangle 25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554" name="Freeform 25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555" name="Rectangle 25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556" name="Freeform 26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557" name="Freeform 26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558" name="Group 262"/>
            <p:cNvGrpSpPr>
              <a:grpSpLocks/>
            </p:cNvGrpSpPr>
            <p:nvPr/>
          </p:nvGrpSpPr>
          <p:grpSpPr bwMode="auto">
            <a:xfrm>
              <a:off x="2995" y="1584"/>
              <a:ext cx="347" cy="346"/>
              <a:chOff x="2131" y="3370"/>
              <a:chExt cx="347" cy="346"/>
            </a:xfrm>
          </p:grpSpPr>
          <p:sp>
            <p:nvSpPr>
              <p:cNvPr id="55559" name="Freeform 26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560" name="Rectangle 26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561" name="Freeform 26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562" name="Rectangle 26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563" name="Freeform 26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564" name="Freeform 26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565" name="Group 269"/>
            <p:cNvGrpSpPr>
              <a:grpSpLocks/>
            </p:cNvGrpSpPr>
            <p:nvPr/>
          </p:nvGrpSpPr>
          <p:grpSpPr bwMode="auto">
            <a:xfrm>
              <a:off x="2880" y="1700"/>
              <a:ext cx="347" cy="346"/>
              <a:chOff x="2131" y="3370"/>
              <a:chExt cx="347" cy="346"/>
            </a:xfrm>
          </p:grpSpPr>
          <p:sp>
            <p:nvSpPr>
              <p:cNvPr id="55566" name="Freeform 27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567" name="Rectangle 27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568" name="Freeform 27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569" name="Rectangle 27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570" name="Freeform 27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571" name="Freeform 27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572" name="Group 276"/>
            <p:cNvGrpSpPr>
              <a:grpSpLocks/>
            </p:cNvGrpSpPr>
            <p:nvPr/>
          </p:nvGrpSpPr>
          <p:grpSpPr bwMode="auto">
            <a:xfrm>
              <a:off x="2765" y="1815"/>
              <a:ext cx="347" cy="346"/>
              <a:chOff x="2131" y="3370"/>
              <a:chExt cx="347" cy="346"/>
            </a:xfrm>
          </p:grpSpPr>
          <p:sp>
            <p:nvSpPr>
              <p:cNvPr id="55573" name="Freeform 27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574" name="Rectangle 27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575" name="Freeform 27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576" name="Rectangle 28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577" name="Freeform 28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578" name="Freeform 28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579" name="Group 283"/>
            <p:cNvGrpSpPr>
              <a:grpSpLocks/>
            </p:cNvGrpSpPr>
            <p:nvPr/>
          </p:nvGrpSpPr>
          <p:grpSpPr bwMode="auto">
            <a:xfrm>
              <a:off x="2650" y="1930"/>
              <a:ext cx="347" cy="346"/>
              <a:chOff x="2131" y="3370"/>
              <a:chExt cx="347" cy="346"/>
            </a:xfrm>
          </p:grpSpPr>
          <p:sp>
            <p:nvSpPr>
              <p:cNvPr id="55580" name="Freeform 28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581" name="Rectangle 28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582" name="Freeform 28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583" name="Rectangle 28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584" name="Freeform 28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585" name="Freeform 28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586" name="Group 290"/>
            <p:cNvGrpSpPr>
              <a:grpSpLocks/>
            </p:cNvGrpSpPr>
            <p:nvPr/>
          </p:nvGrpSpPr>
          <p:grpSpPr bwMode="auto">
            <a:xfrm>
              <a:off x="2534" y="2045"/>
              <a:ext cx="347" cy="346"/>
              <a:chOff x="2131" y="3370"/>
              <a:chExt cx="347" cy="346"/>
            </a:xfrm>
          </p:grpSpPr>
          <p:sp>
            <p:nvSpPr>
              <p:cNvPr id="55587" name="Freeform 29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588" name="Rectangle 29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589" name="Freeform 29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590" name="Rectangle 29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591" name="Freeform 29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592" name="Freeform 29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593" name="Group 297"/>
            <p:cNvGrpSpPr>
              <a:grpSpLocks/>
            </p:cNvGrpSpPr>
            <p:nvPr/>
          </p:nvGrpSpPr>
          <p:grpSpPr bwMode="auto">
            <a:xfrm>
              <a:off x="3110" y="1238"/>
              <a:ext cx="347" cy="346"/>
              <a:chOff x="2131" y="3370"/>
              <a:chExt cx="347" cy="346"/>
            </a:xfrm>
          </p:grpSpPr>
          <p:sp>
            <p:nvSpPr>
              <p:cNvPr id="55594" name="Freeform 29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595" name="Rectangle 29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596" name="Freeform 30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597" name="Rectangle 30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598" name="Freeform 30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599" name="Freeform 30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600" name="Group 304"/>
            <p:cNvGrpSpPr>
              <a:grpSpLocks/>
            </p:cNvGrpSpPr>
            <p:nvPr/>
          </p:nvGrpSpPr>
          <p:grpSpPr bwMode="auto">
            <a:xfrm>
              <a:off x="2995" y="1353"/>
              <a:ext cx="347" cy="346"/>
              <a:chOff x="2131" y="3370"/>
              <a:chExt cx="347" cy="346"/>
            </a:xfrm>
          </p:grpSpPr>
          <p:sp>
            <p:nvSpPr>
              <p:cNvPr id="55601" name="Freeform 30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602" name="Rectangle 30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603" name="Freeform 30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604" name="Rectangle 30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605" name="Freeform 30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606" name="Freeform 31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607" name="Group 311"/>
            <p:cNvGrpSpPr>
              <a:grpSpLocks/>
            </p:cNvGrpSpPr>
            <p:nvPr/>
          </p:nvGrpSpPr>
          <p:grpSpPr bwMode="auto">
            <a:xfrm>
              <a:off x="2880" y="1469"/>
              <a:ext cx="347" cy="346"/>
              <a:chOff x="2131" y="3370"/>
              <a:chExt cx="347" cy="346"/>
            </a:xfrm>
          </p:grpSpPr>
          <p:sp>
            <p:nvSpPr>
              <p:cNvPr id="55608" name="Freeform 31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609" name="Rectangle 31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610" name="Freeform 31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611" name="Rectangle 31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612" name="Freeform 31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613" name="Freeform 31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614" name="Group 318"/>
            <p:cNvGrpSpPr>
              <a:grpSpLocks/>
            </p:cNvGrpSpPr>
            <p:nvPr/>
          </p:nvGrpSpPr>
          <p:grpSpPr bwMode="auto">
            <a:xfrm>
              <a:off x="2765" y="1584"/>
              <a:ext cx="347" cy="346"/>
              <a:chOff x="2131" y="3370"/>
              <a:chExt cx="347" cy="346"/>
            </a:xfrm>
          </p:grpSpPr>
          <p:sp>
            <p:nvSpPr>
              <p:cNvPr id="55615" name="Freeform 31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616" name="Rectangle 32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617" name="Freeform 32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618" name="Rectangle 32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619" name="Freeform 32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620" name="Freeform 32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621" name="Group 325"/>
            <p:cNvGrpSpPr>
              <a:grpSpLocks/>
            </p:cNvGrpSpPr>
            <p:nvPr/>
          </p:nvGrpSpPr>
          <p:grpSpPr bwMode="auto">
            <a:xfrm>
              <a:off x="2650" y="1699"/>
              <a:ext cx="347" cy="346"/>
              <a:chOff x="2131" y="3370"/>
              <a:chExt cx="347" cy="346"/>
            </a:xfrm>
          </p:grpSpPr>
          <p:sp>
            <p:nvSpPr>
              <p:cNvPr id="55622" name="Freeform 32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623" name="Rectangle 32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624" name="Freeform 32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625" name="Rectangle 32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626" name="Freeform 33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627" name="Freeform 33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628" name="Group 332"/>
            <p:cNvGrpSpPr>
              <a:grpSpLocks/>
            </p:cNvGrpSpPr>
            <p:nvPr/>
          </p:nvGrpSpPr>
          <p:grpSpPr bwMode="auto">
            <a:xfrm>
              <a:off x="2534" y="1814"/>
              <a:ext cx="347" cy="346"/>
              <a:chOff x="2131" y="3370"/>
              <a:chExt cx="347" cy="346"/>
            </a:xfrm>
          </p:grpSpPr>
          <p:sp>
            <p:nvSpPr>
              <p:cNvPr id="55629" name="Freeform 33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630" name="Rectangle 33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631" name="Freeform 33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632" name="Rectangle 33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633" name="Freeform 33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634" name="Freeform 33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635" name="Group 339"/>
            <p:cNvGrpSpPr>
              <a:grpSpLocks/>
            </p:cNvGrpSpPr>
            <p:nvPr/>
          </p:nvGrpSpPr>
          <p:grpSpPr bwMode="auto">
            <a:xfrm>
              <a:off x="3110" y="1008"/>
              <a:ext cx="347" cy="346"/>
              <a:chOff x="2131" y="3370"/>
              <a:chExt cx="347" cy="346"/>
            </a:xfrm>
          </p:grpSpPr>
          <p:sp>
            <p:nvSpPr>
              <p:cNvPr id="55636" name="Freeform 34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637" name="Rectangle 34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638" name="Freeform 34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639" name="Rectangle 34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640" name="Freeform 34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641" name="Freeform 34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642" name="Group 346"/>
            <p:cNvGrpSpPr>
              <a:grpSpLocks/>
            </p:cNvGrpSpPr>
            <p:nvPr/>
          </p:nvGrpSpPr>
          <p:grpSpPr bwMode="auto">
            <a:xfrm>
              <a:off x="2995" y="1123"/>
              <a:ext cx="347" cy="346"/>
              <a:chOff x="2131" y="3370"/>
              <a:chExt cx="347" cy="346"/>
            </a:xfrm>
          </p:grpSpPr>
          <p:sp>
            <p:nvSpPr>
              <p:cNvPr id="55643" name="Freeform 34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644" name="Rectangle 34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645" name="Freeform 34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646" name="Rectangle 35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647" name="Freeform 35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648" name="Freeform 35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649" name="Group 353"/>
            <p:cNvGrpSpPr>
              <a:grpSpLocks/>
            </p:cNvGrpSpPr>
            <p:nvPr/>
          </p:nvGrpSpPr>
          <p:grpSpPr bwMode="auto">
            <a:xfrm>
              <a:off x="2880" y="1239"/>
              <a:ext cx="347" cy="346"/>
              <a:chOff x="2131" y="3370"/>
              <a:chExt cx="347" cy="346"/>
            </a:xfrm>
          </p:grpSpPr>
          <p:sp>
            <p:nvSpPr>
              <p:cNvPr id="55650" name="Freeform 35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651" name="Rectangle 35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652" name="Freeform 35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653" name="Rectangle 35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654" name="Freeform 35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655" name="Freeform 35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656" name="Group 360"/>
            <p:cNvGrpSpPr>
              <a:grpSpLocks/>
            </p:cNvGrpSpPr>
            <p:nvPr/>
          </p:nvGrpSpPr>
          <p:grpSpPr bwMode="auto">
            <a:xfrm>
              <a:off x="2765" y="1354"/>
              <a:ext cx="347" cy="346"/>
              <a:chOff x="2131" y="3370"/>
              <a:chExt cx="347" cy="346"/>
            </a:xfrm>
          </p:grpSpPr>
          <p:sp>
            <p:nvSpPr>
              <p:cNvPr id="55657" name="Freeform 36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658" name="Rectangle 36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659" name="Freeform 36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660" name="Rectangle 36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661" name="Freeform 36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662" name="Freeform 36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663" name="Group 367"/>
            <p:cNvGrpSpPr>
              <a:grpSpLocks/>
            </p:cNvGrpSpPr>
            <p:nvPr/>
          </p:nvGrpSpPr>
          <p:grpSpPr bwMode="auto">
            <a:xfrm>
              <a:off x="2650" y="1469"/>
              <a:ext cx="347" cy="346"/>
              <a:chOff x="2131" y="3370"/>
              <a:chExt cx="347" cy="346"/>
            </a:xfrm>
          </p:grpSpPr>
          <p:sp>
            <p:nvSpPr>
              <p:cNvPr id="55664" name="Freeform 36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665" name="Rectangle 36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666" name="Freeform 37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667" name="Rectangle 37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668" name="Freeform 37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669" name="Freeform 37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670" name="Group 374"/>
            <p:cNvGrpSpPr>
              <a:grpSpLocks/>
            </p:cNvGrpSpPr>
            <p:nvPr/>
          </p:nvGrpSpPr>
          <p:grpSpPr bwMode="auto">
            <a:xfrm>
              <a:off x="2534" y="1584"/>
              <a:ext cx="347" cy="346"/>
              <a:chOff x="2131" y="3370"/>
              <a:chExt cx="347" cy="346"/>
            </a:xfrm>
          </p:grpSpPr>
          <p:sp>
            <p:nvSpPr>
              <p:cNvPr id="55671" name="Freeform 37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672" name="Rectangle 37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673" name="Freeform 37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674" name="Rectangle 37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675" name="Freeform 37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676" name="Freeform 38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677" name="Group 381"/>
            <p:cNvGrpSpPr>
              <a:grpSpLocks/>
            </p:cNvGrpSpPr>
            <p:nvPr/>
          </p:nvGrpSpPr>
          <p:grpSpPr bwMode="auto">
            <a:xfrm>
              <a:off x="3110" y="778"/>
              <a:ext cx="347" cy="346"/>
              <a:chOff x="2131" y="3370"/>
              <a:chExt cx="347" cy="346"/>
            </a:xfrm>
          </p:grpSpPr>
          <p:sp>
            <p:nvSpPr>
              <p:cNvPr id="55678" name="Freeform 38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679" name="Rectangle 38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680" name="Freeform 38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681" name="Rectangle 38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682" name="Freeform 38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683" name="Freeform 38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684" name="Group 388"/>
            <p:cNvGrpSpPr>
              <a:grpSpLocks/>
            </p:cNvGrpSpPr>
            <p:nvPr/>
          </p:nvGrpSpPr>
          <p:grpSpPr bwMode="auto">
            <a:xfrm>
              <a:off x="2995" y="893"/>
              <a:ext cx="347" cy="346"/>
              <a:chOff x="2131" y="3370"/>
              <a:chExt cx="347" cy="346"/>
            </a:xfrm>
          </p:grpSpPr>
          <p:sp>
            <p:nvSpPr>
              <p:cNvPr id="55685" name="Freeform 38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686" name="Rectangle 39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687" name="Freeform 39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688" name="Rectangle 39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689" name="Freeform 39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690" name="Freeform 39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691" name="Group 395"/>
            <p:cNvGrpSpPr>
              <a:grpSpLocks/>
            </p:cNvGrpSpPr>
            <p:nvPr/>
          </p:nvGrpSpPr>
          <p:grpSpPr bwMode="auto">
            <a:xfrm>
              <a:off x="2880" y="1009"/>
              <a:ext cx="347" cy="346"/>
              <a:chOff x="2131" y="3370"/>
              <a:chExt cx="347" cy="346"/>
            </a:xfrm>
          </p:grpSpPr>
          <p:sp>
            <p:nvSpPr>
              <p:cNvPr id="55692" name="Freeform 39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693" name="Rectangle 39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694" name="Freeform 39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695" name="Rectangle 39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696" name="Freeform 40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697" name="Freeform 40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698" name="Group 402"/>
            <p:cNvGrpSpPr>
              <a:grpSpLocks/>
            </p:cNvGrpSpPr>
            <p:nvPr/>
          </p:nvGrpSpPr>
          <p:grpSpPr bwMode="auto">
            <a:xfrm>
              <a:off x="2765" y="1124"/>
              <a:ext cx="347" cy="346"/>
              <a:chOff x="2131" y="3370"/>
              <a:chExt cx="347" cy="346"/>
            </a:xfrm>
          </p:grpSpPr>
          <p:sp>
            <p:nvSpPr>
              <p:cNvPr id="55699" name="Freeform 40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700" name="Rectangle 40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701" name="Freeform 40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702" name="Rectangle 40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703" name="Freeform 40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704" name="Freeform 40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705" name="Group 409"/>
            <p:cNvGrpSpPr>
              <a:grpSpLocks/>
            </p:cNvGrpSpPr>
            <p:nvPr/>
          </p:nvGrpSpPr>
          <p:grpSpPr bwMode="auto">
            <a:xfrm>
              <a:off x="2650" y="1239"/>
              <a:ext cx="347" cy="346"/>
              <a:chOff x="2131" y="3370"/>
              <a:chExt cx="347" cy="346"/>
            </a:xfrm>
          </p:grpSpPr>
          <p:sp>
            <p:nvSpPr>
              <p:cNvPr id="55706" name="Freeform 41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707" name="Rectangle 41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708" name="Freeform 41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709" name="Rectangle 41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710" name="Freeform 41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711" name="Freeform 41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712" name="Group 416"/>
            <p:cNvGrpSpPr>
              <a:grpSpLocks/>
            </p:cNvGrpSpPr>
            <p:nvPr/>
          </p:nvGrpSpPr>
          <p:grpSpPr bwMode="auto">
            <a:xfrm>
              <a:off x="2534" y="1354"/>
              <a:ext cx="347" cy="346"/>
              <a:chOff x="2131" y="3370"/>
              <a:chExt cx="347" cy="346"/>
            </a:xfrm>
          </p:grpSpPr>
          <p:sp>
            <p:nvSpPr>
              <p:cNvPr id="55713" name="Freeform 41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714" name="Rectangle 41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715" name="Freeform 41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716" name="Rectangle 42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717" name="Freeform 42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718" name="Freeform 42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719" name="Group 423"/>
            <p:cNvGrpSpPr>
              <a:grpSpLocks/>
            </p:cNvGrpSpPr>
            <p:nvPr/>
          </p:nvGrpSpPr>
          <p:grpSpPr bwMode="auto">
            <a:xfrm>
              <a:off x="3110" y="547"/>
              <a:ext cx="347" cy="346"/>
              <a:chOff x="2131" y="3370"/>
              <a:chExt cx="347" cy="346"/>
            </a:xfrm>
          </p:grpSpPr>
          <p:sp>
            <p:nvSpPr>
              <p:cNvPr id="55720" name="Freeform 42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721" name="Rectangle 42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722" name="Freeform 42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723" name="Rectangle 42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724" name="Freeform 42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725" name="Freeform 42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726" name="Group 430"/>
            <p:cNvGrpSpPr>
              <a:grpSpLocks/>
            </p:cNvGrpSpPr>
            <p:nvPr/>
          </p:nvGrpSpPr>
          <p:grpSpPr bwMode="auto">
            <a:xfrm>
              <a:off x="2995" y="662"/>
              <a:ext cx="347" cy="346"/>
              <a:chOff x="2131" y="3370"/>
              <a:chExt cx="347" cy="346"/>
            </a:xfrm>
          </p:grpSpPr>
          <p:sp>
            <p:nvSpPr>
              <p:cNvPr id="55727" name="Freeform 43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728" name="Rectangle 43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729" name="Freeform 43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730" name="Rectangle 43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731" name="Freeform 43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732" name="Freeform 43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733" name="Group 437"/>
            <p:cNvGrpSpPr>
              <a:grpSpLocks/>
            </p:cNvGrpSpPr>
            <p:nvPr/>
          </p:nvGrpSpPr>
          <p:grpSpPr bwMode="auto">
            <a:xfrm>
              <a:off x="2880" y="778"/>
              <a:ext cx="347" cy="346"/>
              <a:chOff x="2131" y="3370"/>
              <a:chExt cx="347" cy="346"/>
            </a:xfrm>
          </p:grpSpPr>
          <p:sp>
            <p:nvSpPr>
              <p:cNvPr id="55734" name="Freeform 43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735" name="Rectangle 43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736" name="Freeform 44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737" name="Rectangle 44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738" name="Freeform 44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739" name="Freeform 44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740" name="Group 444"/>
            <p:cNvGrpSpPr>
              <a:grpSpLocks/>
            </p:cNvGrpSpPr>
            <p:nvPr/>
          </p:nvGrpSpPr>
          <p:grpSpPr bwMode="auto">
            <a:xfrm>
              <a:off x="2765" y="893"/>
              <a:ext cx="347" cy="346"/>
              <a:chOff x="2131" y="3370"/>
              <a:chExt cx="347" cy="346"/>
            </a:xfrm>
          </p:grpSpPr>
          <p:sp>
            <p:nvSpPr>
              <p:cNvPr id="55741" name="Freeform 44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742" name="Rectangle 44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743" name="Freeform 44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744" name="Rectangle 44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745" name="Freeform 44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746" name="Freeform 45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747" name="Group 451"/>
            <p:cNvGrpSpPr>
              <a:grpSpLocks/>
            </p:cNvGrpSpPr>
            <p:nvPr/>
          </p:nvGrpSpPr>
          <p:grpSpPr bwMode="auto">
            <a:xfrm>
              <a:off x="2650" y="1008"/>
              <a:ext cx="347" cy="346"/>
              <a:chOff x="2131" y="3370"/>
              <a:chExt cx="347" cy="346"/>
            </a:xfrm>
          </p:grpSpPr>
          <p:sp>
            <p:nvSpPr>
              <p:cNvPr id="55748" name="Freeform 45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749" name="Rectangle 45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750" name="Freeform 45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751" name="Rectangle 45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752" name="Freeform 45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753" name="Freeform 45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754" name="Group 458"/>
            <p:cNvGrpSpPr>
              <a:grpSpLocks/>
            </p:cNvGrpSpPr>
            <p:nvPr/>
          </p:nvGrpSpPr>
          <p:grpSpPr bwMode="auto">
            <a:xfrm>
              <a:off x="2534" y="1123"/>
              <a:ext cx="347" cy="346"/>
              <a:chOff x="2131" y="3370"/>
              <a:chExt cx="347" cy="346"/>
            </a:xfrm>
          </p:grpSpPr>
          <p:sp>
            <p:nvSpPr>
              <p:cNvPr id="55755" name="Freeform 45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756" name="Rectangle 46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757" name="Freeform 46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758" name="Rectangle 46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759" name="Freeform 46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760" name="Freeform 46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761" name="Group 465"/>
            <p:cNvGrpSpPr>
              <a:grpSpLocks/>
            </p:cNvGrpSpPr>
            <p:nvPr/>
          </p:nvGrpSpPr>
          <p:grpSpPr bwMode="auto">
            <a:xfrm>
              <a:off x="3110" y="317"/>
              <a:ext cx="347" cy="346"/>
              <a:chOff x="2131" y="3370"/>
              <a:chExt cx="347" cy="346"/>
            </a:xfrm>
          </p:grpSpPr>
          <p:sp>
            <p:nvSpPr>
              <p:cNvPr id="55762" name="Freeform 46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763" name="Rectangle 46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764" name="Freeform 46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765" name="Rectangle 46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766" name="Freeform 47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767" name="Freeform 47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768" name="Group 472"/>
            <p:cNvGrpSpPr>
              <a:grpSpLocks/>
            </p:cNvGrpSpPr>
            <p:nvPr/>
          </p:nvGrpSpPr>
          <p:grpSpPr bwMode="auto">
            <a:xfrm>
              <a:off x="2995" y="432"/>
              <a:ext cx="347" cy="346"/>
              <a:chOff x="2131" y="3370"/>
              <a:chExt cx="347" cy="346"/>
            </a:xfrm>
          </p:grpSpPr>
          <p:sp>
            <p:nvSpPr>
              <p:cNvPr id="55769" name="Freeform 47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770" name="Rectangle 47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771" name="Freeform 47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772" name="Rectangle 47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773" name="Freeform 47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774" name="Freeform 47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775" name="Group 479"/>
            <p:cNvGrpSpPr>
              <a:grpSpLocks/>
            </p:cNvGrpSpPr>
            <p:nvPr/>
          </p:nvGrpSpPr>
          <p:grpSpPr bwMode="auto">
            <a:xfrm>
              <a:off x="2880" y="548"/>
              <a:ext cx="347" cy="346"/>
              <a:chOff x="2131" y="3370"/>
              <a:chExt cx="347" cy="346"/>
            </a:xfrm>
          </p:grpSpPr>
          <p:sp>
            <p:nvSpPr>
              <p:cNvPr id="55776" name="Freeform 48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777" name="Rectangle 48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778" name="Freeform 48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779" name="Rectangle 48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780" name="Freeform 48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781" name="Freeform 48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782" name="Group 486"/>
            <p:cNvGrpSpPr>
              <a:grpSpLocks/>
            </p:cNvGrpSpPr>
            <p:nvPr/>
          </p:nvGrpSpPr>
          <p:grpSpPr bwMode="auto">
            <a:xfrm>
              <a:off x="2765" y="663"/>
              <a:ext cx="347" cy="346"/>
              <a:chOff x="2131" y="3370"/>
              <a:chExt cx="347" cy="346"/>
            </a:xfrm>
          </p:grpSpPr>
          <p:sp>
            <p:nvSpPr>
              <p:cNvPr id="55783" name="Freeform 48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784" name="Rectangle 48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785" name="Freeform 48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786" name="Rectangle 49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787" name="Freeform 49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788" name="Freeform 49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789" name="Group 493"/>
            <p:cNvGrpSpPr>
              <a:grpSpLocks/>
            </p:cNvGrpSpPr>
            <p:nvPr/>
          </p:nvGrpSpPr>
          <p:grpSpPr bwMode="auto">
            <a:xfrm>
              <a:off x="2650" y="778"/>
              <a:ext cx="347" cy="346"/>
              <a:chOff x="2131" y="3370"/>
              <a:chExt cx="347" cy="346"/>
            </a:xfrm>
          </p:grpSpPr>
          <p:sp>
            <p:nvSpPr>
              <p:cNvPr id="55790" name="Freeform 49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791" name="Rectangle 49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792" name="Freeform 49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793" name="Rectangle 49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794" name="Freeform 49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795" name="Freeform 49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796" name="Group 500"/>
            <p:cNvGrpSpPr>
              <a:grpSpLocks/>
            </p:cNvGrpSpPr>
            <p:nvPr/>
          </p:nvGrpSpPr>
          <p:grpSpPr bwMode="auto">
            <a:xfrm>
              <a:off x="2534" y="893"/>
              <a:ext cx="347" cy="346"/>
              <a:chOff x="2131" y="3370"/>
              <a:chExt cx="347" cy="346"/>
            </a:xfrm>
          </p:grpSpPr>
          <p:sp>
            <p:nvSpPr>
              <p:cNvPr id="55797" name="Freeform 50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798" name="Rectangle 50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799" name="Freeform 50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800" name="Rectangle 50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801" name="Freeform 50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802" name="Freeform 50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grpSp>
        <p:nvGrpSpPr>
          <p:cNvPr id="55803" name="Group 507"/>
          <p:cNvGrpSpPr>
            <a:grpSpLocks/>
          </p:cNvGrpSpPr>
          <p:nvPr/>
        </p:nvGrpSpPr>
        <p:grpSpPr bwMode="auto">
          <a:xfrm>
            <a:off x="4022725" y="503238"/>
            <a:ext cx="1465263" cy="5486400"/>
            <a:chOff x="2534" y="317"/>
            <a:chExt cx="923" cy="3456"/>
          </a:xfrm>
        </p:grpSpPr>
        <p:grpSp>
          <p:nvGrpSpPr>
            <p:cNvPr id="55804" name="Group 508"/>
            <p:cNvGrpSpPr>
              <a:grpSpLocks/>
            </p:cNvGrpSpPr>
            <p:nvPr/>
          </p:nvGrpSpPr>
          <p:grpSpPr bwMode="auto">
            <a:xfrm>
              <a:off x="3110" y="2851"/>
              <a:ext cx="347" cy="346"/>
              <a:chOff x="2131" y="3370"/>
              <a:chExt cx="347" cy="346"/>
            </a:xfrm>
          </p:grpSpPr>
          <p:sp>
            <p:nvSpPr>
              <p:cNvPr id="55805" name="Freeform 50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806" name="Rectangle 51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807" name="Freeform 51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808" name="Rectangle 51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809" name="Freeform 51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810" name="Freeform 51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811" name="Group 515"/>
            <p:cNvGrpSpPr>
              <a:grpSpLocks/>
            </p:cNvGrpSpPr>
            <p:nvPr/>
          </p:nvGrpSpPr>
          <p:grpSpPr bwMode="auto">
            <a:xfrm>
              <a:off x="2995" y="2966"/>
              <a:ext cx="347" cy="346"/>
              <a:chOff x="2131" y="3370"/>
              <a:chExt cx="347" cy="346"/>
            </a:xfrm>
          </p:grpSpPr>
          <p:sp>
            <p:nvSpPr>
              <p:cNvPr id="55812" name="Freeform 51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813" name="Rectangle 51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814" name="Freeform 51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815" name="Rectangle 51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816" name="Freeform 52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817" name="Freeform 52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818" name="Group 522"/>
            <p:cNvGrpSpPr>
              <a:grpSpLocks/>
            </p:cNvGrpSpPr>
            <p:nvPr/>
          </p:nvGrpSpPr>
          <p:grpSpPr bwMode="auto">
            <a:xfrm>
              <a:off x="2880" y="3082"/>
              <a:ext cx="347" cy="346"/>
              <a:chOff x="2131" y="3370"/>
              <a:chExt cx="347" cy="346"/>
            </a:xfrm>
          </p:grpSpPr>
          <p:sp>
            <p:nvSpPr>
              <p:cNvPr id="55819" name="Freeform 52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820" name="Rectangle 52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821" name="Freeform 52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822" name="Rectangle 52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823" name="Freeform 52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824" name="Freeform 52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825" name="Group 529"/>
            <p:cNvGrpSpPr>
              <a:grpSpLocks/>
            </p:cNvGrpSpPr>
            <p:nvPr/>
          </p:nvGrpSpPr>
          <p:grpSpPr bwMode="auto">
            <a:xfrm>
              <a:off x="2765" y="3197"/>
              <a:ext cx="347" cy="346"/>
              <a:chOff x="2131" y="3370"/>
              <a:chExt cx="347" cy="346"/>
            </a:xfrm>
          </p:grpSpPr>
          <p:sp>
            <p:nvSpPr>
              <p:cNvPr id="55826" name="Freeform 53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827" name="Rectangle 53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828" name="Freeform 53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829" name="Rectangle 53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830" name="Freeform 53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831" name="Freeform 53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832" name="Group 536"/>
            <p:cNvGrpSpPr>
              <a:grpSpLocks/>
            </p:cNvGrpSpPr>
            <p:nvPr/>
          </p:nvGrpSpPr>
          <p:grpSpPr bwMode="auto">
            <a:xfrm>
              <a:off x="2650" y="3312"/>
              <a:ext cx="347" cy="346"/>
              <a:chOff x="2131" y="3370"/>
              <a:chExt cx="347" cy="346"/>
            </a:xfrm>
          </p:grpSpPr>
          <p:sp>
            <p:nvSpPr>
              <p:cNvPr id="55833" name="Freeform 53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834" name="Rectangle 53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835" name="Freeform 53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836" name="Rectangle 54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837" name="Freeform 54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838" name="Freeform 54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839" name="Group 543"/>
            <p:cNvGrpSpPr>
              <a:grpSpLocks/>
            </p:cNvGrpSpPr>
            <p:nvPr/>
          </p:nvGrpSpPr>
          <p:grpSpPr bwMode="auto">
            <a:xfrm>
              <a:off x="2534" y="3427"/>
              <a:ext cx="347" cy="346"/>
              <a:chOff x="2131" y="3370"/>
              <a:chExt cx="347" cy="346"/>
            </a:xfrm>
          </p:grpSpPr>
          <p:sp>
            <p:nvSpPr>
              <p:cNvPr id="55840" name="Freeform 54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841" name="Rectangle 54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842" name="Freeform 54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843" name="Rectangle 54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844" name="Freeform 54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845" name="Freeform 54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846" name="Group 550"/>
            <p:cNvGrpSpPr>
              <a:grpSpLocks/>
            </p:cNvGrpSpPr>
            <p:nvPr/>
          </p:nvGrpSpPr>
          <p:grpSpPr bwMode="auto">
            <a:xfrm>
              <a:off x="3110" y="2621"/>
              <a:ext cx="347" cy="346"/>
              <a:chOff x="2131" y="3370"/>
              <a:chExt cx="347" cy="346"/>
            </a:xfrm>
          </p:grpSpPr>
          <p:sp>
            <p:nvSpPr>
              <p:cNvPr id="55847" name="Freeform 55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848" name="Rectangle 55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849" name="Freeform 55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850" name="Rectangle 55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851" name="Freeform 55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852" name="Freeform 55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853" name="Group 557"/>
            <p:cNvGrpSpPr>
              <a:grpSpLocks/>
            </p:cNvGrpSpPr>
            <p:nvPr/>
          </p:nvGrpSpPr>
          <p:grpSpPr bwMode="auto">
            <a:xfrm>
              <a:off x="2995" y="2736"/>
              <a:ext cx="347" cy="346"/>
              <a:chOff x="2131" y="3370"/>
              <a:chExt cx="347" cy="346"/>
            </a:xfrm>
          </p:grpSpPr>
          <p:sp>
            <p:nvSpPr>
              <p:cNvPr id="55854" name="Freeform 55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855" name="Rectangle 55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856" name="Freeform 56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857" name="Rectangle 56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858" name="Freeform 56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859" name="Freeform 56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860" name="Group 564"/>
            <p:cNvGrpSpPr>
              <a:grpSpLocks/>
            </p:cNvGrpSpPr>
            <p:nvPr/>
          </p:nvGrpSpPr>
          <p:grpSpPr bwMode="auto">
            <a:xfrm>
              <a:off x="2880" y="2852"/>
              <a:ext cx="347" cy="346"/>
              <a:chOff x="2131" y="3370"/>
              <a:chExt cx="347" cy="346"/>
            </a:xfrm>
          </p:grpSpPr>
          <p:sp>
            <p:nvSpPr>
              <p:cNvPr id="55861" name="Freeform 56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862" name="Rectangle 56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863" name="Freeform 56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864" name="Rectangle 56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865" name="Freeform 56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866" name="Freeform 57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867" name="Group 571"/>
            <p:cNvGrpSpPr>
              <a:grpSpLocks/>
            </p:cNvGrpSpPr>
            <p:nvPr/>
          </p:nvGrpSpPr>
          <p:grpSpPr bwMode="auto">
            <a:xfrm>
              <a:off x="2765" y="2967"/>
              <a:ext cx="347" cy="346"/>
              <a:chOff x="2131" y="3370"/>
              <a:chExt cx="347" cy="346"/>
            </a:xfrm>
          </p:grpSpPr>
          <p:sp>
            <p:nvSpPr>
              <p:cNvPr id="55868" name="Freeform 57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869" name="Rectangle 57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870" name="Freeform 57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871" name="Rectangle 57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872" name="Freeform 57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873" name="Freeform 57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874" name="Group 578"/>
            <p:cNvGrpSpPr>
              <a:grpSpLocks/>
            </p:cNvGrpSpPr>
            <p:nvPr/>
          </p:nvGrpSpPr>
          <p:grpSpPr bwMode="auto">
            <a:xfrm>
              <a:off x="2650" y="3082"/>
              <a:ext cx="347" cy="346"/>
              <a:chOff x="2131" y="3370"/>
              <a:chExt cx="347" cy="346"/>
            </a:xfrm>
          </p:grpSpPr>
          <p:sp>
            <p:nvSpPr>
              <p:cNvPr id="55875" name="Freeform 57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876" name="Rectangle 58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877" name="Freeform 58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878" name="Rectangle 58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879" name="Freeform 58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880" name="Freeform 58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881" name="Group 585"/>
            <p:cNvGrpSpPr>
              <a:grpSpLocks/>
            </p:cNvGrpSpPr>
            <p:nvPr/>
          </p:nvGrpSpPr>
          <p:grpSpPr bwMode="auto">
            <a:xfrm>
              <a:off x="2534" y="3197"/>
              <a:ext cx="347" cy="346"/>
              <a:chOff x="2131" y="3370"/>
              <a:chExt cx="347" cy="346"/>
            </a:xfrm>
          </p:grpSpPr>
          <p:sp>
            <p:nvSpPr>
              <p:cNvPr id="55882" name="Freeform 58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883" name="Rectangle 58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884" name="Freeform 58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885" name="Rectangle 58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886" name="Freeform 59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887" name="Freeform 59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888" name="Group 592"/>
            <p:cNvGrpSpPr>
              <a:grpSpLocks/>
            </p:cNvGrpSpPr>
            <p:nvPr/>
          </p:nvGrpSpPr>
          <p:grpSpPr bwMode="auto">
            <a:xfrm>
              <a:off x="3110" y="2390"/>
              <a:ext cx="347" cy="346"/>
              <a:chOff x="2131" y="3370"/>
              <a:chExt cx="347" cy="346"/>
            </a:xfrm>
          </p:grpSpPr>
          <p:sp>
            <p:nvSpPr>
              <p:cNvPr id="55889" name="Freeform 59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890" name="Rectangle 59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891" name="Freeform 59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892" name="Rectangle 59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893" name="Freeform 59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894" name="Freeform 59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895" name="Group 599"/>
            <p:cNvGrpSpPr>
              <a:grpSpLocks/>
            </p:cNvGrpSpPr>
            <p:nvPr/>
          </p:nvGrpSpPr>
          <p:grpSpPr bwMode="auto">
            <a:xfrm>
              <a:off x="2995" y="2505"/>
              <a:ext cx="347" cy="346"/>
              <a:chOff x="2131" y="3370"/>
              <a:chExt cx="347" cy="346"/>
            </a:xfrm>
          </p:grpSpPr>
          <p:sp>
            <p:nvSpPr>
              <p:cNvPr id="55896" name="Freeform 60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897" name="Rectangle 60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898" name="Freeform 60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899" name="Rectangle 60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900" name="Freeform 60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901" name="Freeform 60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902" name="Group 606"/>
            <p:cNvGrpSpPr>
              <a:grpSpLocks/>
            </p:cNvGrpSpPr>
            <p:nvPr/>
          </p:nvGrpSpPr>
          <p:grpSpPr bwMode="auto">
            <a:xfrm>
              <a:off x="2880" y="2621"/>
              <a:ext cx="347" cy="346"/>
              <a:chOff x="2131" y="3370"/>
              <a:chExt cx="347" cy="346"/>
            </a:xfrm>
          </p:grpSpPr>
          <p:sp>
            <p:nvSpPr>
              <p:cNvPr id="55903" name="Freeform 60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904" name="Rectangle 60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905" name="Freeform 60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906" name="Rectangle 61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907" name="Freeform 61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908" name="Freeform 61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909" name="Group 613"/>
            <p:cNvGrpSpPr>
              <a:grpSpLocks/>
            </p:cNvGrpSpPr>
            <p:nvPr/>
          </p:nvGrpSpPr>
          <p:grpSpPr bwMode="auto">
            <a:xfrm>
              <a:off x="2765" y="2736"/>
              <a:ext cx="347" cy="346"/>
              <a:chOff x="2131" y="3370"/>
              <a:chExt cx="347" cy="346"/>
            </a:xfrm>
          </p:grpSpPr>
          <p:sp>
            <p:nvSpPr>
              <p:cNvPr id="55910" name="Freeform 61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911" name="Rectangle 61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912" name="Freeform 61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913" name="Rectangle 61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914" name="Freeform 61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915" name="Freeform 61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916" name="Group 620"/>
            <p:cNvGrpSpPr>
              <a:grpSpLocks/>
            </p:cNvGrpSpPr>
            <p:nvPr/>
          </p:nvGrpSpPr>
          <p:grpSpPr bwMode="auto">
            <a:xfrm>
              <a:off x="2650" y="2851"/>
              <a:ext cx="347" cy="346"/>
              <a:chOff x="2131" y="3370"/>
              <a:chExt cx="347" cy="346"/>
            </a:xfrm>
          </p:grpSpPr>
          <p:sp>
            <p:nvSpPr>
              <p:cNvPr id="55917" name="Freeform 62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918" name="Rectangle 62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919" name="Freeform 62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920" name="Rectangle 62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921" name="Freeform 62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922" name="Freeform 62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923" name="Group 627"/>
            <p:cNvGrpSpPr>
              <a:grpSpLocks/>
            </p:cNvGrpSpPr>
            <p:nvPr/>
          </p:nvGrpSpPr>
          <p:grpSpPr bwMode="auto">
            <a:xfrm>
              <a:off x="2534" y="2966"/>
              <a:ext cx="347" cy="346"/>
              <a:chOff x="2131" y="3370"/>
              <a:chExt cx="347" cy="346"/>
            </a:xfrm>
          </p:grpSpPr>
          <p:sp>
            <p:nvSpPr>
              <p:cNvPr id="55924" name="Freeform 62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925" name="Rectangle 62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926" name="Freeform 63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927" name="Rectangle 63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928" name="Freeform 63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929" name="Freeform 63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930" name="Group 634"/>
            <p:cNvGrpSpPr>
              <a:grpSpLocks/>
            </p:cNvGrpSpPr>
            <p:nvPr/>
          </p:nvGrpSpPr>
          <p:grpSpPr bwMode="auto">
            <a:xfrm>
              <a:off x="3110" y="2160"/>
              <a:ext cx="347" cy="346"/>
              <a:chOff x="2131" y="3370"/>
              <a:chExt cx="347" cy="346"/>
            </a:xfrm>
          </p:grpSpPr>
          <p:sp>
            <p:nvSpPr>
              <p:cNvPr id="55931" name="Freeform 63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932" name="Rectangle 63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933" name="Freeform 63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934" name="Rectangle 63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935" name="Freeform 63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936" name="Freeform 64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937" name="Group 641"/>
            <p:cNvGrpSpPr>
              <a:grpSpLocks/>
            </p:cNvGrpSpPr>
            <p:nvPr/>
          </p:nvGrpSpPr>
          <p:grpSpPr bwMode="auto">
            <a:xfrm>
              <a:off x="2995" y="2275"/>
              <a:ext cx="347" cy="346"/>
              <a:chOff x="2131" y="3370"/>
              <a:chExt cx="347" cy="346"/>
            </a:xfrm>
          </p:grpSpPr>
          <p:sp>
            <p:nvSpPr>
              <p:cNvPr id="55938" name="Freeform 64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939" name="Rectangle 64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940" name="Freeform 64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941" name="Rectangle 64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942" name="Freeform 64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943" name="Freeform 64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944" name="Group 648"/>
            <p:cNvGrpSpPr>
              <a:grpSpLocks/>
            </p:cNvGrpSpPr>
            <p:nvPr/>
          </p:nvGrpSpPr>
          <p:grpSpPr bwMode="auto">
            <a:xfrm>
              <a:off x="2880" y="2391"/>
              <a:ext cx="347" cy="346"/>
              <a:chOff x="2131" y="3370"/>
              <a:chExt cx="347" cy="346"/>
            </a:xfrm>
          </p:grpSpPr>
          <p:sp>
            <p:nvSpPr>
              <p:cNvPr id="55945" name="Freeform 64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946" name="Rectangle 65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947" name="Freeform 65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948" name="Rectangle 65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949" name="Freeform 65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950" name="Freeform 65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951" name="Group 655"/>
            <p:cNvGrpSpPr>
              <a:grpSpLocks/>
            </p:cNvGrpSpPr>
            <p:nvPr/>
          </p:nvGrpSpPr>
          <p:grpSpPr bwMode="auto">
            <a:xfrm>
              <a:off x="2765" y="2506"/>
              <a:ext cx="347" cy="346"/>
              <a:chOff x="2131" y="3370"/>
              <a:chExt cx="347" cy="346"/>
            </a:xfrm>
          </p:grpSpPr>
          <p:sp>
            <p:nvSpPr>
              <p:cNvPr id="55952" name="Freeform 65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953" name="Rectangle 65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954" name="Freeform 65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955" name="Rectangle 65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956" name="Freeform 66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957" name="Freeform 66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958" name="Group 662"/>
            <p:cNvGrpSpPr>
              <a:grpSpLocks/>
            </p:cNvGrpSpPr>
            <p:nvPr/>
          </p:nvGrpSpPr>
          <p:grpSpPr bwMode="auto">
            <a:xfrm>
              <a:off x="2650" y="2621"/>
              <a:ext cx="347" cy="346"/>
              <a:chOff x="2131" y="3370"/>
              <a:chExt cx="347" cy="346"/>
            </a:xfrm>
          </p:grpSpPr>
          <p:sp>
            <p:nvSpPr>
              <p:cNvPr id="55959" name="Freeform 66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960" name="Rectangle 66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961" name="Freeform 66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962" name="Rectangle 66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963" name="Freeform 66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964" name="Freeform 66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965" name="Group 669"/>
            <p:cNvGrpSpPr>
              <a:grpSpLocks/>
            </p:cNvGrpSpPr>
            <p:nvPr/>
          </p:nvGrpSpPr>
          <p:grpSpPr bwMode="auto">
            <a:xfrm>
              <a:off x="2534" y="2736"/>
              <a:ext cx="347" cy="346"/>
              <a:chOff x="2131" y="3370"/>
              <a:chExt cx="347" cy="346"/>
            </a:xfrm>
          </p:grpSpPr>
          <p:sp>
            <p:nvSpPr>
              <p:cNvPr id="55966" name="Freeform 67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967" name="Rectangle 67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968" name="Freeform 67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969" name="Rectangle 67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970" name="Freeform 67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971" name="Freeform 67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972" name="Group 676"/>
            <p:cNvGrpSpPr>
              <a:grpSpLocks/>
            </p:cNvGrpSpPr>
            <p:nvPr/>
          </p:nvGrpSpPr>
          <p:grpSpPr bwMode="auto">
            <a:xfrm>
              <a:off x="3110" y="1930"/>
              <a:ext cx="347" cy="346"/>
              <a:chOff x="2131" y="3370"/>
              <a:chExt cx="347" cy="346"/>
            </a:xfrm>
          </p:grpSpPr>
          <p:sp>
            <p:nvSpPr>
              <p:cNvPr id="55973" name="Freeform 67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974" name="Rectangle 67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975" name="Freeform 67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976" name="Rectangle 68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977" name="Freeform 68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978" name="Freeform 68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979" name="Group 683"/>
            <p:cNvGrpSpPr>
              <a:grpSpLocks/>
            </p:cNvGrpSpPr>
            <p:nvPr/>
          </p:nvGrpSpPr>
          <p:grpSpPr bwMode="auto">
            <a:xfrm>
              <a:off x="2995" y="2045"/>
              <a:ext cx="347" cy="346"/>
              <a:chOff x="2131" y="3370"/>
              <a:chExt cx="347" cy="346"/>
            </a:xfrm>
          </p:grpSpPr>
          <p:sp>
            <p:nvSpPr>
              <p:cNvPr id="55980" name="Freeform 68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981" name="Rectangle 68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982" name="Freeform 68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983" name="Rectangle 68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984" name="Freeform 68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985" name="Freeform 68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986" name="Group 690"/>
            <p:cNvGrpSpPr>
              <a:grpSpLocks/>
            </p:cNvGrpSpPr>
            <p:nvPr/>
          </p:nvGrpSpPr>
          <p:grpSpPr bwMode="auto">
            <a:xfrm>
              <a:off x="2880" y="2161"/>
              <a:ext cx="347" cy="346"/>
              <a:chOff x="2131" y="3370"/>
              <a:chExt cx="347" cy="346"/>
            </a:xfrm>
          </p:grpSpPr>
          <p:sp>
            <p:nvSpPr>
              <p:cNvPr id="55987" name="Freeform 69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988" name="Rectangle 69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989" name="Freeform 69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990" name="Rectangle 69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991" name="Freeform 69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992" name="Freeform 69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5993" name="Group 697"/>
            <p:cNvGrpSpPr>
              <a:grpSpLocks/>
            </p:cNvGrpSpPr>
            <p:nvPr/>
          </p:nvGrpSpPr>
          <p:grpSpPr bwMode="auto">
            <a:xfrm>
              <a:off x="2765" y="2276"/>
              <a:ext cx="347" cy="346"/>
              <a:chOff x="2131" y="3370"/>
              <a:chExt cx="347" cy="346"/>
            </a:xfrm>
          </p:grpSpPr>
          <p:sp>
            <p:nvSpPr>
              <p:cNvPr id="55994" name="Freeform 69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995" name="Rectangle 69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996" name="Freeform 70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997" name="Rectangle 70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5998" name="Freeform 70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5999" name="Freeform 70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000" name="Group 704"/>
            <p:cNvGrpSpPr>
              <a:grpSpLocks/>
            </p:cNvGrpSpPr>
            <p:nvPr/>
          </p:nvGrpSpPr>
          <p:grpSpPr bwMode="auto">
            <a:xfrm>
              <a:off x="2650" y="2391"/>
              <a:ext cx="347" cy="346"/>
              <a:chOff x="2131" y="3370"/>
              <a:chExt cx="347" cy="346"/>
            </a:xfrm>
          </p:grpSpPr>
          <p:sp>
            <p:nvSpPr>
              <p:cNvPr id="56001" name="Freeform 70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002" name="Rectangle 70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003" name="Freeform 70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004" name="Rectangle 70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005" name="Freeform 70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006" name="Freeform 71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007" name="Group 711"/>
            <p:cNvGrpSpPr>
              <a:grpSpLocks/>
            </p:cNvGrpSpPr>
            <p:nvPr/>
          </p:nvGrpSpPr>
          <p:grpSpPr bwMode="auto">
            <a:xfrm>
              <a:off x="2534" y="2506"/>
              <a:ext cx="347" cy="346"/>
              <a:chOff x="2131" y="3370"/>
              <a:chExt cx="347" cy="346"/>
            </a:xfrm>
          </p:grpSpPr>
          <p:sp>
            <p:nvSpPr>
              <p:cNvPr id="56008" name="Freeform 71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009" name="Rectangle 71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010" name="Freeform 71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011" name="Rectangle 71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012" name="Freeform 71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013" name="Freeform 71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014" name="Group 718"/>
            <p:cNvGrpSpPr>
              <a:grpSpLocks/>
            </p:cNvGrpSpPr>
            <p:nvPr/>
          </p:nvGrpSpPr>
          <p:grpSpPr bwMode="auto">
            <a:xfrm>
              <a:off x="3110" y="1699"/>
              <a:ext cx="347" cy="346"/>
              <a:chOff x="2131" y="3370"/>
              <a:chExt cx="347" cy="346"/>
            </a:xfrm>
          </p:grpSpPr>
          <p:sp>
            <p:nvSpPr>
              <p:cNvPr id="56015" name="Freeform 71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016" name="Rectangle 72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017" name="Freeform 72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018" name="Rectangle 72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019" name="Freeform 72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020" name="Freeform 72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021" name="Group 725"/>
            <p:cNvGrpSpPr>
              <a:grpSpLocks/>
            </p:cNvGrpSpPr>
            <p:nvPr/>
          </p:nvGrpSpPr>
          <p:grpSpPr bwMode="auto">
            <a:xfrm>
              <a:off x="2995" y="1814"/>
              <a:ext cx="347" cy="346"/>
              <a:chOff x="2131" y="3370"/>
              <a:chExt cx="347" cy="346"/>
            </a:xfrm>
          </p:grpSpPr>
          <p:sp>
            <p:nvSpPr>
              <p:cNvPr id="56022" name="Freeform 72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023" name="Rectangle 72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024" name="Freeform 72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025" name="Rectangle 72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026" name="Freeform 73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027" name="Freeform 73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028" name="Group 732"/>
            <p:cNvGrpSpPr>
              <a:grpSpLocks/>
            </p:cNvGrpSpPr>
            <p:nvPr/>
          </p:nvGrpSpPr>
          <p:grpSpPr bwMode="auto">
            <a:xfrm>
              <a:off x="2880" y="1930"/>
              <a:ext cx="347" cy="346"/>
              <a:chOff x="2131" y="3370"/>
              <a:chExt cx="347" cy="346"/>
            </a:xfrm>
          </p:grpSpPr>
          <p:sp>
            <p:nvSpPr>
              <p:cNvPr id="56029" name="Freeform 73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030" name="Rectangle 73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031" name="Freeform 73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032" name="Rectangle 73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033" name="Freeform 73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034" name="Freeform 73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035" name="Group 739"/>
            <p:cNvGrpSpPr>
              <a:grpSpLocks/>
            </p:cNvGrpSpPr>
            <p:nvPr/>
          </p:nvGrpSpPr>
          <p:grpSpPr bwMode="auto">
            <a:xfrm>
              <a:off x="2765" y="2045"/>
              <a:ext cx="347" cy="346"/>
              <a:chOff x="2131" y="3370"/>
              <a:chExt cx="347" cy="346"/>
            </a:xfrm>
          </p:grpSpPr>
          <p:sp>
            <p:nvSpPr>
              <p:cNvPr id="56036" name="Freeform 74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037" name="Rectangle 74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038" name="Freeform 74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039" name="Rectangle 74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040" name="Freeform 74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041" name="Freeform 74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042" name="Group 746"/>
            <p:cNvGrpSpPr>
              <a:grpSpLocks/>
            </p:cNvGrpSpPr>
            <p:nvPr/>
          </p:nvGrpSpPr>
          <p:grpSpPr bwMode="auto">
            <a:xfrm>
              <a:off x="2650" y="2160"/>
              <a:ext cx="347" cy="346"/>
              <a:chOff x="2131" y="3370"/>
              <a:chExt cx="347" cy="346"/>
            </a:xfrm>
          </p:grpSpPr>
          <p:sp>
            <p:nvSpPr>
              <p:cNvPr id="56043" name="Freeform 74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044" name="Rectangle 74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045" name="Freeform 74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046" name="Rectangle 75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047" name="Freeform 75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048" name="Freeform 75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049" name="Group 753"/>
            <p:cNvGrpSpPr>
              <a:grpSpLocks/>
            </p:cNvGrpSpPr>
            <p:nvPr/>
          </p:nvGrpSpPr>
          <p:grpSpPr bwMode="auto">
            <a:xfrm>
              <a:off x="2534" y="2275"/>
              <a:ext cx="347" cy="346"/>
              <a:chOff x="2131" y="3370"/>
              <a:chExt cx="347" cy="346"/>
            </a:xfrm>
          </p:grpSpPr>
          <p:sp>
            <p:nvSpPr>
              <p:cNvPr id="56050" name="Freeform 75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051" name="Rectangle 75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052" name="Freeform 75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053" name="Rectangle 75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054" name="Freeform 75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055" name="Freeform 75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056" name="Group 760"/>
            <p:cNvGrpSpPr>
              <a:grpSpLocks/>
            </p:cNvGrpSpPr>
            <p:nvPr/>
          </p:nvGrpSpPr>
          <p:grpSpPr bwMode="auto">
            <a:xfrm>
              <a:off x="3110" y="1469"/>
              <a:ext cx="347" cy="346"/>
              <a:chOff x="2131" y="3370"/>
              <a:chExt cx="347" cy="346"/>
            </a:xfrm>
          </p:grpSpPr>
          <p:sp>
            <p:nvSpPr>
              <p:cNvPr id="56057" name="Freeform 76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058" name="Rectangle 76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059" name="Freeform 76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060" name="Rectangle 76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061" name="Freeform 76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062" name="Freeform 76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063" name="Group 767"/>
            <p:cNvGrpSpPr>
              <a:grpSpLocks/>
            </p:cNvGrpSpPr>
            <p:nvPr/>
          </p:nvGrpSpPr>
          <p:grpSpPr bwMode="auto">
            <a:xfrm>
              <a:off x="2995" y="1584"/>
              <a:ext cx="347" cy="346"/>
              <a:chOff x="2131" y="3370"/>
              <a:chExt cx="347" cy="346"/>
            </a:xfrm>
          </p:grpSpPr>
          <p:sp>
            <p:nvSpPr>
              <p:cNvPr id="56064" name="Freeform 76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065" name="Rectangle 76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066" name="Freeform 77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067" name="Rectangle 77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068" name="Freeform 77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069" name="Freeform 77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070" name="Group 774"/>
            <p:cNvGrpSpPr>
              <a:grpSpLocks/>
            </p:cNvGrpSpPr>
            <p:nvPr/>
          </p:nvGrpSpPr>
          <p:grpSpPr bwMode="auto">
            <a:xfrm>
              <a:off x="2880" y="1700"/>
              <a:ext cx="347" cy="346"/>
              <a:chOff x="2131" y="3370"/>
              <a:chExt cx="347" cy="346"/>
            </a:xfrm>
          </p:grpSpPr>
          <p:sp>
            <p:nvSpPr>
              <p:cNvPr id="56071" name="Freeform 77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072" name="Rectangle 77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073" name="Freeform 77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074" name="Rectangle 77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075" name="Freeform 77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076" name="Freeform 78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077" name="Group 781"/>
            <p:cNvGrpSpPr>
              <a:grpSpLocks/>
            </p:cNvGrpSpPr>
            <p:nvPr/>
          </p:nvGrpSpPr>
          <p:grpSpPr bwMode="auto">
            <a:xfrm>
              <a:off x="2765" y="1815"/>
              <a:ext cx="347" cy="346"/>
              <a:chOff x="2131" y="3370"/>
              <a:chExt cx="347" cy="346"/>
            </a:xfrm>
          </p:grpSpPr>
          <p:sp>
            <p:nvSpPr>
              <p:cNvPr id="56078" name="Freeform 78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079" name="Rectangle 78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080" name="Freeform 78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081" name="Rectangle 78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082" name="Freeform 78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083" name="Freeform 78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084" name="Group 788"/>
            <p:cNvGrpSpPr>
              <a:grpSpLocks/>
            </p:cNvGrpSpPr>
            <p:nvPr/>
          </p:nvGrpSpPr>
          <p:grpSpPr bwMode="auto">
            <a:xfrm>
              <a:off x="2650" y="1930"/>
              <a:ext cx="347" cy="346"/>
              <a:chOff x="2131" y="3370"/>
              <a:chExt cx="347" cy="346"/>
            </a:xfrm>
          </p:grpSpPr>
          <p:sp>
            <p:nvSpPr>
              <p:cNvPr id="56085" name="Freeform 78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086" name="Rectangle 79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087" name="Freeform 79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088" name="Rectangle 79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089" name="Freeform 79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090" name="Freeform 79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091" name="Group 795"/>
            <p:cNvGrpSpPr>
              <a:grpSpLocks/>
            </p:cNvGrpSpPr>
            <p:nvPr/>
          </p:nvGrpSpPr>
          <p:grpSpPr bwMode="auto">
            <a:xfrm>
              <a:off x="2534" y="2045"/>
              <a:ext cx="347" cy="346"/>
              <a:chOff x="2131" y="3370"/>
              <a:chExt cx="347" cy="346"/>
            </a:xfrm>
          </p:grpSpPr>
          <p:sp>
            <p:nvSpPr>
              <p:cNvPr id="56092" name="Freeform 79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093" name="Rectangle 79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094" name="Freeform 79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095" name="Rectangle 79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096" name="Freeform 80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097" name="Freeform 80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098" name="Group 802"/>
            <p:cNvGrpSpPr>
              <a:grpSpLocks/>
            </p:cNvGrpSpPr>
            <p:nvPr/>
          </p:nvGrpSpPr>
          <p:grpSpPr bwMode="auto">
            <a:xfrm>
              <a:off x="3110" y="1238"/>
              <a:ext cx="347" cy="346"/>
              <a:chOff x="2131" y="3370"/>
              <a:chExt cx="347" cy="346"/>
            </a:xfrm>
          </p:grpSpPr>
          <p:sp>
            <p:nvSpPr>
              <p:cNvPr id="56099" name="Freeform 80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100" name="Rectangle 80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101" name="Freeform 80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102" name="Rectangle 80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103" name="Freeform 80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104" name="Freeform 80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105" name="Group 809"/>
            <p:cNvGrpSpPr>
              <a:grpSpLocks/>
            </p:cNvGrpSpPr>
            <p:nvPr/>
          </p:nvGrpSpPr>
          <p:grpSpPr bwMode="auto">
            <a:xfrm>
              <a:off x="2995" y="1353"/>
              <a:ext cx="347" cy="346"/>
              <a:chOff x="2131" y="3370"/>
              <a:chExt cx="347" cy="346"/>
            </a:xfrm>
          </p:grpSpPr>
          <p:sp>
            <p:nvSpPr>
              <p:cNvPr id="56106" name="Freeform 81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107" name="Rectangle 81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108" name="Freeform 81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109" name="Rectangle 81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110" name="Freeform 81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111" name="Freeform 81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112" name="Group 816"/>
            <p:cNvGrpSpPr>
              <a:grpSpLocks/>
            </p:cNvGrpSpPr>
            <p:nvPr/>
          </p:nvGrpSpPr>
          <p:grpSpPr bwMode="auto">
            <a:xfrm>
              <a:off x="2880" y="1469"/>
              <a:ext cx="347" cy="346"/>
              <a:chOff x="2131" y="3370"/>
              <a:chExt cx="347" cy="346"/>
            </a:xfrm>
          </p:grpSpPr>
          <p:sp>
            <p:nvSpPr>
              <p:cNvPr id="56113" name="Freeform 81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114" name="Rectangle 81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115" name="Freeform 81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116" name="Rectangle 82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117" name="Freeform 82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118" name="Freeform 82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119" name="Group 823"/>
            <p:cNvGrpSpPr>
              <a:grpSpLocks/>
            </p:cNvGrpSpPr>
            <p:nvPr/>
          </p:nvGrpSpPr>
          <p:grpSpPr bwMode="auto">
            <a:xfrm>
              <a:off x="2765" y="1584"/>
              <a:ext cx="347" cy="346"/>
              <a:chOff x="2131" y="3370"/>
              <a:chExt cx="347" cy="346"/>
            </a:xfrm>
          </p:grpSpPr>
          <p:sp>
            <p:nvSpPr>
              <p:cNvPr id="56120" name="Freeform 82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121" name="Rectangle 82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122" name="Freeform 82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123" name="Rectangle 82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124" name="Freeform 82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125" name="Freeform 82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126" name="Group 830"/>
            <p:cNvGrpSpPr>
              <a:grpSpLocks/>
            </p:cNvGrpSpPr>
            <p:nvPr/>
          </p:nvGrpSpPr>
          <p:grpSpPr bwMode="auto">
            <a:xfrm>
              <a:off x="2650" y="1699"/>
              <a:ext cx="347" cy="346"/>
              <a:chOff x="2131" y="3370"/>
              <a:chExt cx="347" cy="346"/>
            </a:xfrm>
          </p:grpSpPr>
          <p:sp>
            <p:nvSpPr>
              <p:cNvPr id="56127" name="Freeform 83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128" name="Rectangle 83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129" name="Freeform 83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130" name="Rectangle 83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131" name="Freeform 83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132" name="Freeform 83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133" name="Group 837"/>
            <p:cNvGrpSpPr>
              <a:grpSpLocks/>
            </p:cNvGrpSpPr>
            <p:nvPr/>
          </p:nvGrpSpPr>
          <p:grpSpPr bwMode="auto">
            <a:xfrm>
              <a:off x="2534" y="1814"/>
              <a:ext cx="347" cy="346"/>
              <a:chOff x="2131" y="3370"/>
              <a:chExt cx="347" cy="346"/>
            </a:xfrm>
          </p:grpSpPr>
          <p:sp>
            <p:nvSpPr>
              <p:cNvPr id="56134" name="Freeform 83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135" name="Rectangle 83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136" name="Freeform 84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137" name="Rectangle 84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138" name="Freeform 84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139" name="Freeform 84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140" name="Group 844"/>
            <p:cNvGrpSpPr>
              <a:grpSpLocks/>
            </p:cNvGrpSpPr>
            <p:nvPr/>
          </p:nvGrpSpPr>
          <p:grpSpPr bwMode="auto">
            <a:xfrm>
              <a:off x="3110" y="1008"/>
              <a:ext cx="347" cy="346"/>
              <a:chOff x="2131" y="3370"/>
              <a:chExt cx="347" cy="346"/>
            </a:xfrm>
          </p:grpSpPr>
          <p:sp>
            <p:nvSpPr>
              <p:cNvPr id="56141" name="Freeform 84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142" name="Rectangle 84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143" name="Freeform 84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144" name="Rectangle 84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145" name="Freeform 84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146" name="Freeform 85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147" name="Group 851"/>
            <p:cNvGrpSpPr>
              <a:grpSpLocks/>
            </p:cNvGrpSpPr>
            <p:nvPr/>
          </p:nvGrpSpPr>
          <p:grpSpPr bwMode="auto">
            <a:xfrm>
              <a:off x="2995" y="1123"/>
              <a:ext cx="347" cy="346"/>
              <a:chOff x="2131" y="3370"/>
              <a:chExt cx="347" cy="346"/>
            </a:xfrm>
          </p:grpSpPr>
          <p:sp>
            <p:nvSpPr>
              <p:cNvPr id="56148" name="Freeform 85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149" name="Rectangle 85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150" name="Freeform 85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151" name="Rectangle 85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152" name="Freeform 85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153" name="Freeform 85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154" name="Group 858"/>
            <p:cNvGrpSpPr>
              <a:grpSpLocks/>
            </p:cNvGrpSpPr>
            <p:nvPr/>
          </p:nvGrpSpPr>
          <p:grpSpPr bwMode="auto">
            <a:xfrm>
              <a:off x="2880" y="1239"/>
              <a:ext cx="347" cy="346"/>
              <a:chOff x="2131" y="3370"/>
              <a:chExt cx="347" cy="346"/>
            </a:xfrm>
          </p:grpSpPr>
          <p:sp>
            <p:nvSpPr>
              <p:cNvPr id="56155" name="Freeform 85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156" name="Rectangle 86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157" name="Freeform 86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158" name="Rectangle 86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159" name="Freeform 86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160" name="Freeform 86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161" name="Group 865"/>
            <p:cNvGrpSpPr>
              <a:grpSpLocks/>
            </p:cNvGrpSpPr>
            <p:nvPr/>
          </p:nvGrpSpPr>
          <p:grpSpPr bwMode="auto">
            <a:xfrm>
              <a:off x="2765" y="1354"/>
              <a:ext cx="347" cy="346"/>
              <a:chOff x="2131" y="3370"/>
              <a:chExt cx="347" cy="346"/>
            </a:xfrm>
          </p:grpSpPr>
          <p:sp>
            <p:nvSpPr>
              <p:cNvPr id="56162" name="Freeform 86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163" name="Rectangle 86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164" name="Freeform 86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165" name="Rectangle 86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166" name="Freeform 87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167" name="Freeform 87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168" name="Group 872"/>
            <p:cNvGrpSpPr>
              <a:grpSpLocks/>
            </p:cNvGrpSpPr>
            <p:nvPr/>
          </p:nvGrpSpPr>
          <p:grpSpPr bwMode="auto">
            <a:xfrm>
              <a:off x="2650" y="1469"/>
              <a:ext cx="347" cy="346"/>
              <a:chOff x="2131" y="3370"/>
              <a:chExt cx="347" cy="346"/>
            </a:xfrm>
          </p:grpSpPr>
          <p:sp>
            <p:nvSpPr>
              <p:cNvPr id="56169" name="Freeform 87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170" name="Rectangle 87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171" name="Freeform 87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172" name="Rectangle 87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173" name="Freeform 87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174" name="Freeform 87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175" name="Group 879"/>
            <p:cNvGrpSpPr>
              <a:grpSpLocks/>
            </p:cNvGrpSpPr>
            <p:nvPr/>
          </p:nvGrpSpPr>
          <p:grpSpPr bwMode="auto">
            <a:xfrm>
              <a:off x="2534" y="1584"/>
              <a:ext cx="347" cy="346"/>
              <a:chOff x="2131" y="3370"/>
              <a:chExt cx="347" cy="346"/>
            </a:xfrm>
          </p:grpSpPr>
          <p:sp>
            <p:nvSpPr>
              <p:cNvPr id="56176" name="Freeform 88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177" name="Rectangle 88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178" name="Freeform 88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179" name="Rectangle 88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180" name="Freeform 88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181" name="Freeform 88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182" name="Group 886"/>
            <p:cNvGrpSpPr>
              <a:grpSpLocks/>
            </p:cNvGrpSpPr>
            <p:nvPr/>
          </p:nvGrpSpPr>
          <p:grpSpPr bwMode="auto">
            <a:xfrm>
              <a:off x="3110" y="778"/>
              <a:ext cx="347" cy="346"/>
              <a:chOff x="2131" y="3370"/>
              <a:chExt cx="347" cy="346"/>
            </a:xfrm>
          </p:grpSpPr>
          <p:sp>
            <p:nvSpPr>
              <p:cNvPr id="56183" name="Freeform 88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184" name="Rectangle 88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185" name="Freeform 88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186" name="Rectangle 89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187" name="Freeform 89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188" name="Freeform 89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189" name="Group 893"/>
            <p:cNvGrpSpPr>
              <a:grpSpLocks/>
            </p:cNvGrpSpPr>
            <p:nvPr/>
          </p:nvGrpSpPr>
          <p:grpSpPr bwMode="auto">
            <a:xfrm>
              <a:off x="2995" y="893"/>
              <a:ext cx="347" cy="346"/>
              <a:chOff x="2131" y="3370"/>
              <a:chExt cx="347" cy="346"/>
            </a:xfrm>
          </p:grpSpPr>
          <p:sp>
            <p:nvSpPr>
              <p:cNvPr id="56190" name="Freeform 89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191" name="Rectangle 89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192" name="Freeform 89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193" name="Rectangle 89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194" name="Freeform 89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195" name="Freeform 89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196" name="Group 900"/>
            <p:cNvGrpSpPr>
              <a:grpSpLocks/>
            </p:cNvGrpSpPr>
            <p:nvPr/>
          </p:nvGrpSpPr>
          <p:grpSpPr bwMode="auto">
            <a:xfrm>
              <a:off x="2880" y="1009"/>
              <a:ext cx="347" cy="346"/>
              <a:chOff x="2131" y="3370"/>
              <a:chExt cx="347" cy="346"/>
            </a:xfrm>
          </p:grpSpPr>
          <p:sp>
            <p:nvSpPr>
              <p:cNvPr id="56197" name="Freeform 90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198" name="Rectangle 90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199" name="Freeform 90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200" name="Rectangle 90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201" name="Freeform 90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202" name="Freeform 90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203" name="Group 907"/>
            <p:cNvGrpSpPr>
              <a:grpSpLocks/>
            </p:cNvGrpSpPr>
            <p:nvPr/>
          </p:nvGrpSpPr>
          <p:grpSpPr bwMode="auto">
            <a:xfrm>
              <a:off x="2765" y="1124"/>
              <a:ext cx="347" cy="346"/>
              <a:chOff x="2131" y="3370"/>
              <a:chExt cx="347" cy="346"/>
            </a:xfrm>
          </p:grpSpPr>
          <p:sp>
            <p:nvSpPr>
              <p:cNvPr id="56204" name="Freeform 90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205" name="Rectangle 90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206" name="Freeform 91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207" name="Rectangle 91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208" name="Freeform 91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209" name="Freeform 91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210" name="Group 914"/>
            <p:cNvGrpSpPr>
              <a:grpSpLocks/>
            </p:cNvGrpSpPr>
            <p:nvPr/>
          </p:nvGrpSpPr>
          <p:grpSpPr bwMode="auto">
            <a:xfrm>
              <a:off x="2650" y="1239"/>
              <a:ext cx="347" cy="346"/>
              <a:chOff x="2131" y="3370"/>
              <a:chExt cx="347" cy="346"/>
            </a:xfrm>
          </p:grpSpPr>
          <p:sp>
            <p:nvSpPr>
              <p:cNvPr id="56211" name="Freeform 91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212" name="Rectangle 91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213" name="Freeform 91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214" name="Rectangle 91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215" name="Freeform 91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216" name="Freeform 92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217" name="Group 921"/>
            <p:cNvGrpSpPr>
              <a:grpSpLocks/>
            </p:cNvGrpSpPr>
            <p:nvPr/>
          </p:nvGrpSpPr>
          <p:grpSpPr bwMode="auto">
            <a:xfrm>
              <a:off x="2534" y="1354"/>
              <a:ext cx="347" cy="346"/>
              <a:chOff x="2131" y="3370"/>
              <a:chExt cx="347" cy="346"/>
            </a:xfrm>
          </p:grpSpPr>
          <p:sp>
            <p:nvSpPr>
              <p:cNvPr id="56218" name="Freeform 92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219" name="Rectangle 92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220" name="Freeform 92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221" name="Rectangle 92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222" name="Freeform 92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223" name="Freeform 92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224" name="Group 928"/>
            <p:cNvGrpSpPr>
              <a:grpSpLocks/>
            </p:cNvGrpSpPr>
            <p:nvPr/>
          </p:nvGrpSpPr>
          <p:grpSpPr bwMode="auto">
            <a:xfrm>
              <a:off x="3110" y="547"/>
              <a:ext cx="347" cy="346"/>
              <a:chOff x="2131" y="3370"/>
              <a:chExt cx="347" cy="346"/>
            </a:xfrm>
          </p:grpSpPr>
          <p:sp>
            <p:nvSpPr>
              <p:cNvPr id="56225" name="Freeform 92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226" name="Rectangle 93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227" name="Freeform 93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228" name="Rectangle 93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229" name="Freeform 93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230" name="Freeform 93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231" name="Group 935"/>
            <p:cNvGrpSpPr>
              <a:grpSpLocks/>
            </p:cNvGrpSpPr>
            <p:nvPr/>
          </p:nvGrpSpPr>
          <p:grpSpPr bwMode="auto">
            <a:xfrm>
              <a:off x="2995" y="662"/>
              <a:ext cx="347" cy="346"/>
              <a:chOff x="2131" y="3370"/>
              <a:chExt cx="347" cy="346"/>
            </a:xfrm>
          </p:grpSpPr>
          <p:sp>
            <p:nvSpPr>
              <p:cNvPr id="56232" name="Freeform 93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233" name="Rectangle 93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234" name="Freeform 93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235" name="Rectangle 93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236" name="Freeform 94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237" name="Freeform 94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238" name="Group 942"/>
            <p:cNvGrpSpPr>
              <a:grpSpLocks/>
            </p:cNvGrpSpPr>
            <p:nvPr/>
          </p:nvGrpSpPr>
          <p:grpSpPr bwMode="auto">
            <a:xfrm>
              <a:off x="2880" y="778"/>
              <a:ext cx="347" cy="346"/>
              <a:chOff x="2131" y="3370"/>
              <a:chExt cx="347" cy="346"/>
            </a:xfrm>
          </p:grpSpPr>
          <p:sp>
            <p:nvSpPr>
              <p:cNvPr id="56239" name="Freeform 94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240" name="Rectangle 94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241" name="Freeform 94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242" name="Rectangle 94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243" name="Freeform 94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244" name="Freeform 94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245" name="Group 949"/>
            <p:cNvGrpSpPr>
              <a:grpSpLocks/>
            </p:cNvGrpSpPr>
            <p:nvPr/>
          </p:nvGrpSpPr>
          <p:grpSpPr bwMode="auto">
            <a:xfrm>
              <a:off x="2765" y="893"/>
              <a:ext cx="347" cy="346"/>
              <a:chOff x="2131" y="3370"/>
              <a:chExt cx="347" cy="346"/>
            </a:xfrm>
          </p:grpSpPr>
          <p:sp>
            <p:nvSpPr>
              <p:cNvPr id="56246" name="Freeform 95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247" name="Rectangle 95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248" name="Freeform 95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249" name="Rectangle 95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250" name="Freeform 95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251" name="Freeform 95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252" name="Group 956"/>
            <p:cNvGrpSpPr>
              <a:grpSpLocks/>
            </p:cNvGrpSpPr>
            <p:nvPr/>
          </p:nvGrpSpPr>
          <p:grpSpPr bwMode="auto">
            <a:xfrm>
              <a:off x="2650" y="1008"/>
              <a:ext cx="347" cy="346"/>
              <a:chOff x="2131" y="3370"/>
              <a:chExt cx="347" cy="346"/>
            </a:xfrm>
          </p:grpSpPr>
          <p:sp>
            <p:nvSpPr>
              <p:cNvPr id="56253" name="Freeform 95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254" name="Rectangle 95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255" name="Freeform 95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256" name="Rectangle 96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257" name="Freeform 96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258" name="Freeform 96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259" name="Group 963"/>
            <p:cNvGrpSpPr>
              <a:grpSpLocks/>
            </p:cNvGrpSpPr>
            <p:nvPr/>
          </p:nvGrpSpPr>
          <p:grpSpPr bwMode="auto">
            <a:xfrm>
              <a:off x="2534" y="1123"/>
              <a:ext cx="347" cy="346"/>
              <a:chOff x="2131" y="3370"/>
              <a:chExt cx="347" cy="346"/>
            </a:xfrm>
          </p:grpSpPr>
          <p:sp>
            <p:nvSpPr>
              <p:cNvPr id="56260" name="Freeform 96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261" name="Rectangle 96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262" name="Freeform 96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263" name="Rectangle 96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264" name="Freeform 96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265" name="Freeform 96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266" name="Group 970"/>
            <p:cNvGrpSpPr>
              <a:grpSpLocks/>
            </p:cNvGrpSpPr>
            <p:nvPr/>
          </p:nvGrpSpPr>
          <p:grpSpPr bwMode="auto">
            <a:xfrm>
              <a:off x="3110" y="317"/>
              <a:ext cx="347" cy="346"/>
              <a:chOff x="2131" y="3370"/>
              <a:chExt cx="347" cy="346"/>
            </a:xfrm>
          </p:grpSpPr>
          <p:sp>
            <p:nvSpPr>
              <p:cNvPr id="56267" name="Freeform 97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268" name="Rectangle 97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269" name="Freeform 97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270" name="Rectangle 97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271" name="Freeform 97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272" name="Freeform 97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273" name="Group 977"/>
            <p:cNvGrpSpPr>
              <a:grpSpLocks/>
            </p:cNvGrpSpPr>
            <p:nvPr/>
          </p:nvGrpSpPr>
          <p:grpSpPr bwMode="auto">
            <a:xfrm>
              <a:off x="2995" y="432"/>
              <a:ext cx="347" cy="346"/>
              <a:chOff x="2131" y="3370"/>
              <a:chExt cx="347" cy="346"/>
            </a:xfrm>
          </p:grpSpPr>
          <p:sp>
            <p:nvSpPr>
              <p:cNvPr id="56274" name="Freeform 97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275" name="Rectangle 97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276" name="Freeform 98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277" name="Rectangle 98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278" name="Freeform 98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279" name="Freeform 98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280" name="Group 984"/>
            <p:cNvGrpSpPr>
              <a:grpSpLocks/>
            </p:cNvGrpSpPr>
            <p:nvPr/>
          </p:nvGrpSpPr>
          <p:grpSpPr bwMode="auto">
            <a:xfrm>
              <a:off x="2880" y="548"/>
              <a:ext cx="347" cy="346"/>
              <a:chOff x="2131" y="3370"/>
              <a:chExt cx="347" cy="346"/>
            </a:xfrm>
          </p:grpSpPr>
          <p:sp>
            <p:nvSpPr>
              <p:cNvPr id="56281" name="Freeform 98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282" name="Rectangle 98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283" name="Freeform 98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284" name="Rectangle 98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285" name="Freeform 98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286" name="Freeform 99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287" name="Group 991"/>
            <p:cNvGrpSpPr>
              <a:grpSpLocks/>
            </p:cNvGrpSpPr>
            <p:nvPr/>
          </p:nvGrpSpPr>
          <p:grpSpPr bwMode="auto">
            <a:xfrm>
              <a:off x="2765" y="663"/>
              <a:ext cx="347" cy="346"/>
              <a:chOff x="2131" y="3370"/>
              <a:chExt cx="347" cy="346"/>
            </a:xfrm>
          </p:grpSpPr>
          <p:sp>
            <p:nvSpPr>
              <p:cNvPr id="56288" name="Freeform 99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289" name="Rectangle 99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290" name="Freeform 99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291" name="Rectangle 99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292" name="Freeform 99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293" name="Freeform 99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294" name="Group 998"/>
            <p:cNvGrpSpPr>
              <a:grpSpLocks/>
            </p:cNvGrpSpPr>
            <p:nvPr/>
          </p:nvGrpSpPr>
          <p:grpSpPr bwMode="auto">
            <a:xfrm>
              <a:off x="2650" y="778"/>
              <a:ext cx="347" cy="346"/>
              <a:chOff x="2131" y="3370"/>
              <a:chExt cx="347" cy="346"/>
            </a:xfrm>
          </p:grpSpPr>
          <p:sp>
            <p:nvSpPr>
              <p:cNvPr id="56295" name="Freeform 99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296" name="Rectangle 100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297" name="Freeform 100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298" name="Rectangle 100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299" name="Freeform 100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300" name="Freeform 100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301" name="Group 1005"/>
            <p:cNvGrpSpPr>
              <a:grpSpLocks/>
            </p:cNvGrpSpPr>
            <p:nvPr/>
          </p:nvGrpSpPr>
          <p:grpSpPr bwMode="auto">
            <a:xfrm>
              <a:off x="2534" y="893"/>
              <a:ext cx="347" cy="346"/>
              <a:chOff x="2131" y="3370"/>
              <a:chExt cx="347" cy="346"/>
            </a:xfrm>
          </p:grpSpPr>
          <p:sp>
            <p:nvSpPr>
              <p:cNvPr id="56302" name="Freeform 100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303" name="Rectangle 100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304" name="Freeform 100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305" name="Rectangle 100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306" name="Freeform 101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307" name="Freeform 101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grpSp>
        <p:nvGrpSpPr>
          <p:cNvPr id="56308" name="Group 1012"/>
          <p:cNvGrpSpPr>
            <a:grpSpLocks/>
          </p:cNvGrpSpPr>
          <p:nvPr/>
        </p:nvGrpSpPr>
        <p:grpSpPr bwMode="auto">
          <a:xfrm>
            <a:off x="4386263" y="503238"/>
            <a:ext cx="1465262" cy="5486400"/>
            <a:chOff x="2534" y="317"/>
            <a:chExt cx="923" cy="3456"/>
          </a:xfrm>
        </p:grpSpPr>
        <p:grpSp>
          <p:nvGrpSpPr>
            <p:cNvPr id="56309" name="Group 1013"/>
            <p:cNvGrpSpPr>
              <a:grpSpLocks/>
            </p:cNvGrpSpPr>
            <p:nvPr/>
          </p:nvGrpSpPr>
          <p:grpSpPr bwMode="auto">
            <a:xfrm>
              <a:off x="3110" y="2851"/>
              <a:ext cx="347" cy="346"/>
              <a:chOff x="2131" y="3370"/>
              <a:chExt cx="347" cy="346"/>
            </a:xfrm>
          </p:grpSpPr>
          <p:sp>
            <p:nvSpPr>
              <p:cNvPr id="56310" name="Freeform 101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311" name="Rectangle 101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312" name="Freeform 101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313" name="Rectangle 101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314" name="Freeform 101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315" name="Freeform 101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316" name="Group 1020"/>
            <p:cNvGrpSpPr>
              <a:grpSpLocks/>
            </p:cNvGrpSpPr>
            <p:nvPr/>
          </p:nvGrpSpPr>
          <p:grpSpPr bwMode="auto">
            <a:xfrm>
              <a:off x="2995" y="2966"/>
              <a:ext cx="347" cy="346"/>
              <a:chOff x="2131" y="3370"/>
              <a:chExt cx="347" cy="346"/>
            </a:xfrm>
          </p:grpSpPr>
          <p:sp>
            <p:nvSpPr>
              <p:cNvPr id="56317" name="Freeform 102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318" name="Rectangle 102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319" name="Freeform 102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320" name="Rectangle 102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321" name="Freeform 102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322" name="Freeform 102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323" name="Group 1027"/>
            <p:cNvGrpSpPr>
              <a:grpSpLocks/>
            </p:cNvGrpSpPr>
            <p:nvPr/>
          </p:nvGrpSpPr>
          <p:grpSpPr bwMode="auto">
            <a:xfrm>
              <a:off x="2880" y="3082"/>
              <a:ext cx="347" cy="346"/>
              <a:chOff x="2131" y="3370"/>
              <a:chExt cx="347" cy="346"/>
            </a:xfrm>
          </p:grpSpPr>
          <p:sp>
            <p:nvSpPr>
              <p:cNvPr id="56324" name="Freeform 102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325" name="Rectangle 102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326" name="Freeform 103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327" name="Rectangle 103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328" name="Freeform 103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329" name="Freeform 103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330" name="Group 1034"/>
            <p:cNvGrpSpPr>
              <a:grpSpLocks/>
            </p:cNvGrpSpPr>
            <p:nvPr/>
          </p:nvGrpSpPr>
          <p:grpSpPr bwMode="auto">
            <a:xfrm>
              <a:off x="2765" y="3197"/>
              <a:ext cx="347" cy="346"/>
              <a:chOff x="2131" y="3370"/>
              <a:chExt cx="347" cy="346"/>
            </a:xfrm>
          </p:grpSpPr>
          <p:sp>
            <p:nvSpPr>
              <p:cNvPr id="56331" name="Freeform 103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332" name="Rectangle 103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333" name="Freeform 103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334" name="Rectangle 103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335" name="Freeform 103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336" name="Freeform 104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337" name="Group 1041"/>
            <p:cNvGrpSpPr>
              <a:grpSpLocks/>
            </p:cNvGrpSpPr>
            <p:nvPr/>
          </p:nvGrpSpPr>
          <p:grpSpPr bwMode="auto">
            <a:xfrm>
              <a:off x="2650" y="3312"/>
              <a:ext cx="347" cy="346"/>
              <a:chOff x="2131" y="3370"/>
              <a:chExt cx="347" cy="346"/>
            </a:xfrm>
          </p:grpSpPr>
          <p:sp>
            <p:nvSpPr>
              <p:cNvPr id="56338" name="Freeform 104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339" name="Rectangle 104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340" name="Freeform 104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341" name="Rectangle 104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342" name="Freeform 104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343" name="Freeform 104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344" name="Group 1048"/>
            <p:cNvGrpSpPr>
              <a:grpSpLocks/>
            </p:cNvGrpSpPr>
            <p:nvPr/>
          </p:nvGrpSpPr>
          <p:grpSpPr bwMode="auto">
            <a:xfrm>
              <a:off x="2534" y="3427"/>
              <a:ext cx="347" cy="346"/>
              <a:chOff x="2131" y="3370"/>
              <a:chExt cx="347" cy="346"/>
            </a:xfrm>
          </p:grpSpPr>
          <p:sp>
            <p:nvSpPr>
              <p:cNvPr id="56345" name="Freeform 104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346" name="Rectangle 105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347" name="Freeform 105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348" name="Rectangle 105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349" name="Freeform 105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350" name="Freeform 105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351" name="Group 1055"/>
            <p:cNvGrpSpPr>
              <a:grpSpLocks/>
            </p:cNvGrpSpPr>
            <p:nvPr/>
          </p:nvGrpSpPr>
          <p:grpSpPr bwMode="auto">
            <a:xfrm>
              <a:off x="3110" y="2621"/>
              <a:ext cx="347" cy="346"/>
              <a:chOff x="2131" y="3370"/>
              <a:chExt cx="347" cy="346"/>
            </a:xfrm>
          </p:grpSpPr>
          <p:sp>
            <p:nvSpPr>
              <p:cNvPr id="56352" name="Freeform 105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353" name="Rectangle 105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354" name="Freeform 105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355" name="Rectangle 105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356" name="Freeform 106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357" name="Freeform 106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358" name="Group 1062"/>
            <p:cNvGrpSpPr>
              <a:grpSpLocks/>
            </p:cNvGrpSpPr>
            <p:nvPr/>
          </p:nvGrpSpPr>
          <p:grpSpPr bwMode="auto">
            <a:xfrm>
              <a:off x="2995" y="2736"/>
              <a:ext cx="347" cy="346"/>
              <a:chOff x="2131" y="3370"/>
              <a:chExt cx="347" cy="346"/>
            </a:xfrm>
          </p:grpSpPr>
          <p:sp>
            <p:nvSpPr>
              <p:cNvPr id="56359" name="Freeform 106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360" name="Rectangle 106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361" name="Freeform 106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362" name="Rectangle 106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363" name="Freeform 106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364" name="Freeform 106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365" name="Group 1069"/>
            <p:cNvGrpSpPr>
              <a:grpSpLocks/>
            </p:cNvGrpSpPr>
            <p:nvPr/>
          </p:nvGrpSpPr>
          <p:grpSpPr bwMode="auto">
            <a:xfrm>
              <a:off x="2880" y="2852"/>
              <a:ext cx="347" cy="346"/>
              <a:chOff x="2131" y="3370"/>
              <a:chExt cx="347" cy="346"/>
            </a:xfrm>
          </p:grpSpPr>
          <p:sp>
            <p:nvSpPr>
              <p:cNvPr id="56366" name="Freeform 107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367" name="Rectangle 107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368" name="Freeform 107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369" name="Rectangle 107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370" name="Freeform 107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371" name="Freeform 107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372" name="Group 1076"/>
            <p:cNvGrpSpPr>
              <a:grpSpLocks/>
            </p:cNvGrpSpPr>
            <p:nvPr/>
          </p:nvGrpSpPr>
          <p:grpSpPr bwMode="auto">
            <a:xfrm>
              <a:off x="2765" y="2967"/>
              <a:ext cx="347" cy="346"/>
              <a:chOff x="2131" y="3370"/>
              <a:chExt cx="347" cy="346"/>
            </a:xfrm>
          </p:grpSpPr>
          <p:sp>
            <p:nvSpPr>
              <p:cNvPr id="56373" name="Freeform 107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374" name="Rectangle 107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375" name="Freeform 107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376" name="Rectangle 108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377" name="Freeform 108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378" name="Freeform 108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379" name="Group 1083"/>
            <p:cNvGrpSpPr>
              <a:grpSpLocks/>
            </p:cNvGrpSpPr>
            <p:nvPr/>
          </p:nvGrpSpPr>
          <p:grpSpPr bwMode="auto">
            <a:xfrm>
              <a:off x="2650" y="3082"/>
              <a:ext cx="347" cy="346"/>
              <a:chOff x="2131" y="3370"/>
              <a:chExt cx="347" cy="346"/>
            </a:xfrm>
          </p:grpSpPr>
          <p:sp>
            <p:nvSpPr>
              <p:cNvPr id="56380" name="Freeform 108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381" name="Rectangle 108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382" name="Freeform 108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383" name="Rectangle 108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384" name="Freeform 108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385" name="Freeform 108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386" name="Group 1090"/>
            <p:cNvGrpSpPr>
              <a:grpSpLocks/>
            </p:cNvGrpSpPr>
            <p:nvPr/>
          </p:nvGrpSpPr>
          <p:grpSpPr bwMode="auto">
            <a:xfrm>
              <a:off x="2534" y="3197"/>
              <a:ext cx="347" cy="346"/>
              <a:chOff x="2131" y="3370"/>
              <a:chExt cx="347" cy="346"/>
            </a:xfrm>
          </p:grpSpPr>
          <p:sp>
            <p:nvSpPr>
              <p:cNvPr id="56387" name="Freeform 109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388" name="Rectangle 109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389" name="Freeform 109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390" name="Rectangle 109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391" name="Freeform 109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392" name="Freeform 109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393" name="Group 1097"/>
            <p:cNvGrpSpPr>
              <a:grpSpLocks/>
            </p:cNvGrpSpPr>
            <p:nvPr/>
          </p:nvGrpSpPr>
          <p:grpSpPr bwMode="auto">
            <a:xfrm>
              <a:off x="3110" y="2390"/>
              <a:ext cx="347" cy="346"/>
              <a:chOff x="2131" y="3370"/>
              <a:chExt cx="347" cy="346"/>
            </a:xfrm>
          </p:grpSpPr>
          <p:sp>
            <p:nvSpPr>
              <p:cNvPr id="56394" name="Freeform 109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395" name="Rectangle 109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396" name="Freeform 110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397" name="Rectangle 110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398" name="Freeform 110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399" name="Freeform 110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400" name="Group 1104"/>
            <p:cNvGrpSpPr>
              <a:grpSpLocks/>
            </p:cNvGrpSpPr>
            <p:nvPr/>
          </p:nvGrpSpPr>
          <p:grpSpPr bwMode="auto">
            <a:xfrm>
              <a:off x="2995" y="2505"/>
              <a:ext cx="347" cy="346"/>
              <a:chOff x="2131" y="3370"/>
              <a:chExt cx="347" cy="346"/>
            </a:xfrm>
          </p:grpSpPr>
          <p:sp>
            <p:nvSpPr>
              <p:cNvPr id="56401" name="Freeform 110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402" name="Rectangle 110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403" name="Freeform 110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404" name="Rectangle 110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405" name="Freeform 110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406" name="Freeform 111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407" name="Group 1111"/>
            <p:cNvGrpSpPr>
              <a:grpSpLocks/>
            </p:cNvGrpSpPr>
            <p:nvPr/>
          </p:nvGrpSpPr>
          <p:grpSpPr bwMode="auto">
            <a:xfrm>
              <a:off x="2880" y="2621"/>
              <a:ext cx="347" cy="346"/>
              <a:chOff x="2131" y="3370"/>
              <a:chExt cx="347" cy="346"/>
            </a:xfrm>
          </p:grpSpPr>
          <p:sp>
            <p:nvSpPr>
              <p:cNvPr id="56408" name="Freeform 111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409" name="Rectangle 111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410" name="Freeform 111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411" name="Rectangle 111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412" name="Freeform 111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413" name="Freeform 111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414" name="Group 1118"/>
            <p:cNvGrpSpPr>
              <a:grpSpLocks/>
            </p:cNvGrpSpPr>
            <p:nvPr/>
          </p:nvGrpSpPr>
          <p:grpSpPr bwMode="auto">
            <a:xfrm>
              <a:off x="2765" y="2736"/>
              <a:ext cx="347" cy="346"/>
              <a:chOff x="2131" y="3370"/>
              <a:chExt cx="347" cy="346"/>
            </a:xfrm>
          </p:grpSpPr>
          <p:sp>
            <p:nvSpPr>
              <p:cNvPr id="56415" name="Freeform 111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416" name="Rectangle 112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417" name="Freeform 112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418" name="Rectangle 112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419" name="Freeform 112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420" name="Freeform 112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421" name="Group 1125"/>
            <p:cNvGrpSpPr>
              <a:grpSpLocks/>
            </p:cNvGrpSpPr>
            <p:nvPr/>
          </p:nvGrpSpPr>
          <p:grpSpPr bwMode="auto">
            <a:xfrm>
              <a:off x="2650" y="2851"/>
              <a:ext cx="347" cy="346"/>
              <a:chOff x="2131" y="3370"/>
              <a:chExt cx="347" cy="346"/>
            </a:xfrm>
          </p:grpSpPr>
          <p:sp>
            <p:nvSpPr>
              <p:cNvPr id="56422" name="Freeform 112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423" name="Rectangle 112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424" name="Freeform 112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425" name="Rectangle 112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426" name="Freeform 113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427" name="Freeform 113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428" name="Group 1132"/>
            <p:cNvGrpSpPr>
              <a:grpSpLocks/>
            </p:cNvGrpSpPr>
            <p:nvPr/>
          </p:nvGrpSpPr>
          <p:grpSpPr bwMode="auto">
            <a:xfrm>
              <a:off x="2534" y="2966"/>
              <a:ext cx="347" cy="346"/>
              <a:chOff x="2131" y="3370"/>
              <a:chExt cx="347" cy="346"/>
            </a:xfrm>
          </p:grpSpPr>
          <p:sp>
            <p:nvSpPr>
              <p:cNvPr id="56429" name="Freeform 113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430" name="Rectangle 113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431" name="Freeform 113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432" name="Rectangle 113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433" name="Freeform 113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434" name="Freeform 113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435" name="Group 1139"/>
            <p:cNvGrpSpPr>
              <a:grpSpLocks/>
            </p:cNvGrpSpPr>
            <p:nvPr/>
          </p:nvGrpSpPr>
          <p:grpSpPr bwMode="auto">
            <a:xfrm>
              <a:off x="3110" y="2160"/>
              <a:ext cx="347" cy="346"/>
              <a:chOff x="2131" y="3370"/>
              <a:chExt cx="347" cy="346"/>
            </a:xfrm>
          </p:grpSpPr>
          <p:sp>
            <p:nvSpPr>
              <p:cNvPr id="56436" name="Freeform 114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437" name="Rectangle 114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438" name="Freeform 114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439" name="Rectangle 114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440" name="Freeform 114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441" name="Freeform 114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442" name="Group 1146"/>
            <p:cNvGrpSpPr>
              <a:grpSpLocks/>
            </p:cNvGrpSpPr>
            <p:nvPr/>
          </p:nvGrpSpPr>
          <p:grpSpPr bwMode="auto">
            <a:xfrm>
              <a:off x="2995" y="2275"/>
              <a:ext cx="347" cy="346"/>
              <a:chOff x="2131" y="3370"/>
              <a:chExt cx="347" cy="346"/>
            </a:xfrm>
          </p:grpSpPr>
          <p:sp>
            <p:nvSpPr>
              <p:cNvPr id="56443" name="Freeform 114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444" name="Rectangle 114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445" name="Freeform 114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446" name="Rectangle 115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447" name="Freeform 115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448" name="Freeform 115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449" name="Group 1153"/>
            <p:cNvGrpSpPr>
              <a:grpSpLocks/>
            </p:cNvGrpSpPr>
            <p:nvPr/>
          </p:nvGrpSpPr>
          <p:grpSpPr bwMode="auto">
            <a:xfrm>
              <a:off x="2880" y="2391"/>
              <a:ext cx="347" cy="346"/>
              <a:chOff x="2131" y="3370"/>
              <a:chExt cx="347" cy="346"/>
            </a:xfrm>
          </p:grpSpPr>
          <p:sp>
            <p:nvSpPr>
              <p:cNvPr id="56450" name="Freeform 115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451" name="Rectangle 115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452" name="Freeform 115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453" name="Rectangle 115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454" name="Freeform 115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455" name="Freeform 115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456" name="Group 1160"/>
            <p:cNvGrpSpPr>
              <a:grpSpLocks/>
            </p:cNvGrpSpPr>
            <p:nvPr/>
          </p:nvGrpSpPr>
          <p:grpSpPr bwMode="auto">
            <a:xfrm>
              <a:off x="2765" y="2506"/>
              <a:ext cx="347" cy="346"/>
              <a:chOff x="2131" y="3370"/>
              <a:chExt cx="347" cy="346"/>
            </a:xfrm>
          </p:grpSpPr>
          <p:sp>
            <p:nvSpPr>
              <p:cNvPr id="56457" name="Freeform 116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458" name="Rectangle 116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459" name="Freeform 116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460" name="Rectangle 116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461" name="Freeform 116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462" name="Freeform 116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463" name="Group 1167"/>
            <p:cNvGrpSpPr>
              <a:grpSpLocks/>
            </p:cNvGrpSpPr>
            <p:nvPr/>
          </p:nvGrpSpPr>
          <p:grpSpPr bwMode="auto">
            <a:xfrm>
              <a:off x="2650" y="2621"/>
              <a:ext cx="347" cy="346"/>
              <a:chOff x="2131" y="3370"/>
              <a:chExt cx="347" cy="346"/>
            </a:xfrm>
          </p:grpSpPr>
          <p:sp>
            <p:nvSpPr>
              <p:cNvPr id="56464" name="Freeform 116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465" name="Rectangle 116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466" name="Freeform 117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467" name="Rectangle 117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468" name="Freeform 117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469" name="Freeform 117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470" name="Group 1174"/>
            <p:cNvGrpSpPr>
              <a:grpSpLocks/>
            </p:cNvGrpSpPr>
            <p:nvPr/>
          </p:nvGrpSpPr>
          <p:grpSpPr bwMode="auto">
            <a:xfrm>
              <a:off x="2534" y="2736"/>
              <a:ext cx="347" cy="346"/>
              <a:chOff x="2131" y="3370"/>
              <a:chExt cx="347" cy="346"/>
            </a:xfrm>
          </p:grpSpPr>
          <p:sp>
            <p:nvSpPr>
              <p:cNvPr id="56471" name="Freeform 117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472" name="Rectangle 117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473" name="Freeform 117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474" name="Rectangle 117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475" name="Freeform 117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476" name="Freeform 118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477" name="Group 1181"/>
            <p:cNvGrpSpPr>
              <a:grpSpLocks/>
            </p:cNvGrpSpPr>
            <p:nvPr/>
          </p:nvGrpSpPr>
          <p:grpSpPr bwMode="auto">
            <a:xfrm>
              <a:off x="3110" y="1930"/>
              <a:ext cx="347" cy="346"/>
              <a:chOff x="2131" y="3370"/>
              <a:chExt cx="347" cy="346"/>
            </a:xfrm>
          </p:grpSpPr>
          <p:sp>
            <p:nvSpPr>
              <p:cNvPr id="56478" name="Freeform 118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479" name="Rectangle 118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480" name="Freeform 118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481" name="Rectangle 118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482" name="Freeform 118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483" name="Freeform 118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484" name="Group 1188"/>
            <p:cNvGrpSpPr>
              <a:grpSpLocks/>
            </p:cNvGrpSpPr>
            <p:nvPr/>
          </p:nvGrpSpPr>
          <p:grpSpPr bwMode="auto">
            <a:xfrm>
              <a:off x="2995" y="2045"/>
              <a:ext cx="347" cy="346"/>
              <a:chOff x="2131" y="3370"/>
              <a:chExt cx="347" cy="346"/>
            </a:xfrm>
          </p:grpSpPr>
          <p:sp>
            <p:nvSpPr>
              <p:cNvPr id="56485" name="Freeform 118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486" name="Rectangle 119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487" name="Freeform 119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488" name="Rectangle 119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489" name="Freeform 119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490" name="Freeform 119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491" name="Group 1195"/>
            <p:cNvGrpSpPr>
              <a:grpSpLocks/>
            </p:cNvGrpSpPr>
            <p:nvPr/>
          </p:nvGrpSpPr>
          <p:grpSpPr bwMode="auto">
            <a:xfrm>
              <a:off x="2880" y="2161"/>
              <a:ext cx="347" cy="346"/>
              <a:chOff x="2131" y="3370"/>
              <a:chExt cx="347" cy="346"/>
            </a:xfrm>
          </p:grpSpPr>
          <p:sp>
            <p:nvSpPr>
              <p:cNvPr id="56492" name="Freeform 119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493" name="Rectangle 119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494" name="Freeform 119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495" name="Rectangle 119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496" name="Freeform 120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497" name="Freeform 120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498" name="Group 1202"/>
            <p:cNvGrpSpPr>
              <a:grpSpLocks/>
            </p:cNvGrpSpPr>
            <p:nvPr/>
          </p:nvGrpSpPr>
          <p:grpSpPr bwMode="auto">
            <a:xfrm>
              <a:off x="2765" y="2276"/>
              <a:ext cx="347" cy="346"/>
              <a:chOff x="2131" y="3370"/>
              <a:chExt cx="347" cy="346"/>
            </a:xfrm>
          </p:grpSpPr>
          <p:sp>
            <p:nvSpPr>
              <p:cNvPr id="56499" name="Freeform 120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500" name="Rectangle 120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501" name="Freeform 120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502" name="Rectangle 120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503" name="Freeform 120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504" name="Freeform 120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505" name="Group 1209"/>
            <p:cNvGrpSpPr>
              <a:grpSpLocks/>
            </p:cNvGrpSpPr>
            <p:nvPr/>
          </p:nvGrpSpPr>
          <p:grpSpPr bwMode="auto">
            <a:xfrm>
              <a:off x="2650" y="2391"/>
              <a:ext cx="347" cy="346"/>
              <a:chOff x="2131" y="3370"/>
              <a:chExt cx="347" cy="346"/>
            </a:xfrm>
          </p:grpSpPr>
          <p:sp>
            <p:nvSpPr>
              <p:cNvPr id="56506" name="Freeform 121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507" name="Rectangle 121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508" name="Freeform 121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509" name="Rectangle 121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510" name="Freeform 121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511" name="Freeform 121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512" name="Group 1216"/>
            <p:cNvGrpSpPr>
              <a:grpSpLocks/>
            </p:cNvGrpSpPr>
            <p:nvPr/>
          </p:nvGrpSpPr>
          <p:grpSpPr bwMode="auto">
            <a:xfrm>
              <a:off x="2534" y="2506"/>
              <a:ext cx="347" cy="346"/>
              <a:chOff x="2131" y="3370"/>
              <a:chExt cx="347" cy="346"/>
            </a:xfrm>
          </p:grpSpPr>
          <p:sp>
            <p:nvSpPr>
              <p:cNvPr id="56513" name="Freeform 121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514" name="Rectangle 121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515" name="Freeform 121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516" name="Rectangle 122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517" name="Freeform 122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518" name="Freeform 122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519" name="Group 1223"/>
            <p:cNvGrpSpPr>
              <a:grpSpLocks/>
            </p:cNvGrpSpPr>
            <p:nvPr/>
          </p:nvGrpSpPr>
          <p:grpSpPr bwMode="auto">
            <a:xfrm>
              <a:off x="3110" y="1699"/>
              <a:ext cx="347" cy="346"/>
              <a:chOff x="2131" y="3370"/>
              <a:chExt cx="347" cy="346"/>
            </a:xfrm>
          </p:grpSpPr>
          <p:sp>
            <p:nvSpPr>
              <p:cNvPr id="56520" name="Freeform 122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521" name="Rectangle 122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522" name="Freeform 122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523" name="Rectangle 122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524" name="Freeform 122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525" name="Freeform 122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526" name="Group 1230"/>
            <p:cNvGrpSpPr>
              <a:grpSpLocks/>
            </p:cNvGrpSpPr>
            <p:nvPr/>
          </p:nvGrpSpPr>
          <p:grpSpPr bwMode="auto">
            <a:xfrm>
              <a:off x="2995" y="1814"/>
              <a:ext cx="347" cy="346"/>
              <a:chOff x="2131" y="3370"/>
              <a:chExt cx="347" cy="346"/>
            </a:xfrm>
          </p:grpSpPr>
          <p:sp>
            <p:nvSpPr>
              <p:cNvPr id="56527" name="Freeform 123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528" name="Rectangle 123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529" name="Freeform 123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530" name="Rectangle 123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531" name="Freeform 123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532" name="Freeform 123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533" name="Group 1237"/>
            <p:cNvGrpSpPr>
              <a:grpSpLocks/>
            </p:cNvGrpSpPr>
            <p:nvPr/>
          </p:nvGrpSpPr>
          <p:grpSpPr bwMode="auto">
            <a:xfrm>
              <a:off x="2880" y="1930"/>
              <a:ext cx="347" cy="346"/>
              <a:chOff x="2131" y="3370"/>
              <a:chExt cx="347" cy="346"/>
            </a:xfrm>
          </p:grpSpPr>
          <p:sp>
            <p:nvSpPr>
              <p:cNvPr id="56534" name="Freeform 123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535" name="Rectangle 123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536" name="Freeform 124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537" name="Rectangle 124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538" name="Freeform 124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539" name="Freeform 124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540" name="Group 1244"/>
            <p:cNvGrpSpPr>
              <a:grpSpLocks/>
            </p:cNvGrpSpPr>
            <p:nvPr/>
          </p:nvGrpSpPr>
          <p:grpSpPr bwMode="auto">
            <a:xfrm>
              <a:off x="2765" y="2045"/>
              <a:ext cx="347" cy="346"/>
              <a:chOff x="2131" y="3370"/>
              <a:chExt cx="347" cy="346"/>
            </a:xfrm>
          </p:grpSpPr>
          <p:sp>
            <p:nvSpPr>
              <p:cNvPr id="56541" name="Freeform 124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542" name="Rectangle 124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543" name="Freeform 124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544" name="Rectangle 124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545" name="Freeform 124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546" name="Freeform 125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547" name="Group 1251"/>
            <p:cNvGrpSpPr>
              <a:grpSpLocks/>
            </p:cNvGrpSpPr>
            <p:nvPr/>
          </p:nvGrpSpPr>
          <p:grpSpPr bwMode="auto">
            <a:xfrm>
              <a:off x="2650" y="2160"/>
              <a:ext cx="347" cy="346"/>
              <a:chOff x="2131" y="3370"/>
              <a:chExt cx="347" cy="346"/>
            </a:xfrm>
          </p:grpSpPr>
          <p:sp>
            <p:nvSpPr>
              <p:cNvPr id="56548" name="Freeform 125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549" name="Rectangle 125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550" name="Freeform 125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551" name="Rectangle 125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552" name="Freeform 125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553" name="Freeform 125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554" name="Group 1258"/>
            <p:cNvGrpSpPr>
              <a:grpSpLocks/>
            </p:cNvGrpSpPr>
            <p:nvPr/>
          </p:nvGrpSpPr>
          <p:grpSpPr bwMode="auto">
            <a:xfrm>
              <a:off x="2534" y="2275"/>
              <a:ext cx="347" cy="346"/>
              <a:chOff x="2131" y="3370"/>
              <a:chExt cx="347" cy="346"/>
            </a:xfrm>
          </p:grpSpPr>
          <p:sp>
            <p:nvSpPr>
              <p:cNvPr id="56555" name="Freeform 125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556" name="Rectangle 126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557" name="Freeform 126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558" name="Rectangle 126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559" name="Freeform 126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560" name="Freeform 126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561" name="Group 1265"/>
            <p:cNvGrpSpPr>
              <a:grpSpLocks/>
            </p:cNvGrpSpPr>
            <p:nvPr/>
          </p:nvGrpSpPr>
          <p:grpSpPr bwMode="auto">
            <a:xfrm>
              <a:off x="3110" y="1469"/>
              <a:ext cx="347" cy="346"/>
              <a:chOff x="2131" y="3370"/>
              <a:chExt cx="347" cy="346"/>
            </a:xfrm>
          </p:grpSpPr>
          <p:sp>
            <p:nvSpPr>
              <p:cNvPr id="56562" name="Freeform 126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563" name="Rectangle 126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564" name="Freeform 126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565" name="Rectangle 126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566" name="Freeform 127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567" name="Freeform 127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568" name="Group 1272"/>
            <p:cNvGrpSpPr>
              <a:grpSpLocks/>
            </p:cNvGrpSpPr>
            <p:nvPr/>
          </p:nvGrpSpPr>
          <p:grpSpPr bwMode="auto">
            <a:xfrm>
              <a:off x="2995" y="1584"/>
              <a:ext cx="347" cy="346"/>
              <a:chOff x="2131" y="3370"/>
              <a:chExt cx="347" cy="346"/>
            </a:xfrm>
          </p:grpSpPr>
          <p:sp>
            <p:nvSpPr>
              <p:cNvPr id="56569" name="Freeform 127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570" name="Rectangle 127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571" name="Freeform 127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572" name="Rectangle 127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573" name="Freeform 127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574" name="Freeform 127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575" name="Group 1279"/>
            <p:cNvGrpSpPr>
              <a:grpSpLocks/>
            </p:cNvGrpSpPr>
            <p:nvPr/>
          </p:nvGrpSpPr>
          <p:grpSpPr bwMode="auto">
            <a:xfrm>
              <a:off x="2880" y="1700"/>
              <a:ext cx="347" cy="346"/>
              <a:chOff x="2131" y="3370"/>
              <a:chExt cx="347" cy="346"/>
            </a:xfrm>
          </p:grpSpPr>
          <p:sp>
            <p:nvSpPr>
              <p:cNvPr id="56576" name="Freeform 128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577" name="Rectangle 128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578" name="Freeform 128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579" name="Rectangle 128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580" name="Freeform 128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581" name="Freeform 128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582" name="Group 1286"/>
            <p:cNvGrpSpPr>
              <a:grpSpLocks/>
            </p:cNvGrpSpPr>
            <p:nvPr/>
          </p:nvGrpSpPr>
          <p:grpSpPr bwMode="auto">
            <a:xfrm>
              <a:off x="2765" y="1815"/>
              <a:ext cx="347" cy="346"/>
              <a:chOff x="2131" y="3370"/>
              <a:chExt cx="347" cy="346"/>
            </a:xfrm>
          </p:grpSpPr>
          <p:sp>
            <p:nvSpPr>
              <p:cNvPr id="56583" name="Freeform 128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584" name="Rectangle 128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585" name="Freeform 128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586" name="Rectangle 129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587" name="Freeform 129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588" name="Freeform 129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589" name="Group 1293"/>
            <p:cNvGrpSpPr>
              <a:grpSpLocks/>
            </p:cNvGrpSpPr>
            <p:nvPr/>
          </p:nvGrpSpPr>
          <p:grpSpPr bwMode="auto">
            <a:xfrm>
              <a:off x="2650" y="1930"/>
              <a:ext cx="347" cy="346"/>
              <a:chOff x="2131" y="3370"/>
              <a:chExt cx="347" cy="346"/>
            </a:xfrm>
          </p:grpSpPr>
          <p:sp>
            <p:nvSpPr>
              <p:cNvPr id="56590" name="Freeform 129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591" name="Rectangle 129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592" name="Freeform 129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593" name="Rectangle 129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594" name="Freeform 129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595" name="Freeform 129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596" name="Group 1300"/>
            <p:cNvGrpSpPr>
              <a:grpSpLocks/>
            </p:cNvGrpSpPr>
            <p:nvPr/>
          </p:nvGrpSpPr>
          <p:grpSpPr bwMode="auto">
            <a:xfrm>
              <a:off x="2534" y="2045"/>
              <a:ext cx="347" cy="346"/>
              <a:chOff x="2131" y="3370"/>
              <a:chExt cx="347" cy="346"/>
            </a:xfrm>
          </p:grpSpPr>
          <p:sp>
            <p:nvSpPr>
              <p:cNvPr id="56597" name="Freeform 130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598" name="Rectangle 130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599" name="Freeform 130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600" name="Rectangle 130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601" name="Freeform 130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602" name="Freeform 130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603" name="Group 1307"/>
            <p:cNvGrpSpPr>
              <a:grpSpLocks/>
            </p:cNvGrpSpPr>
            <p:nvPr/>
          </p:nvGrpSpPr>
          <p:grpSpPr bwMode="auto">
            <a:xfrm>
              <a:off x="3110" y="1238"/>
              <a:ext cx="347" cy="346"/>
              <a:chOff x="2131" y="3370"/>
              <a:chExt cx="347" cy="346"/>
            </a:xfrm>
          </p:grpSpPr>
          <p:sp>
            <p:nvSpPr>
              <p:cNvPr id="56604" name="Freeform 130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605" name="Rectangle 130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606" name="Freeform 131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607" name="Rectangle 131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608" name="Freeform 131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609" name="Freeform 131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610" name="Group 1314"/>
            <p:cNvGrpSpPr>
              <a:grpSpLocks/>
            </p:cNvGrpSpPr>
            <p:nvPr/>
          </p:nvGrpSpPr>
          <p:grpSpPr bwMode="auto">
            <a:xfrm>
              <a:off x="2995" y="1353"/>
              <a:ext cx="347" cy="346"/>
              <a:chOff x="2131" y="3370"/>
              <a:chExt cx="347" cy="346"/>
            </a:xfrm>
          </p:grpSpPr>
          <p:sp>
            <p:nvSpPr>
              <p:cNvPr id="56611" name="Freeform 131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612" name="Rectangle 131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613" name="Freeform 131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614" name="Rectangle 131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615" name="Freeform 131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616" name="Freeform 132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617" name="Group 1321"/>
            <p:cNvGrpSpPr>
              <a:grpSpLocks/>
            </p:cNvGrpSpPr>
            <p:nvPr/>
          </p:nvGrpSpPr>
          <p:grpSpPr bwMode="auto">
            <a:xfrm>
              <a:off x="2880" y="1469"/>
              <a:ext cx="347" cy="346"/>
              <a:chOff x="2131" y="3370"/>
              <a:chExt cx="347" cy="346"/>
            </a:xfrm>
          </p:grpSpPr>
          <p:sp>
            <p:nvSpPr>
              <p:cNvPr id="56618" name="Freeform 132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619" name="Rectangle 132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620" name="Freeform 132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621" name="Rectangle 132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622" name="Freeform 132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623" name="Freeform 132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624" name="Group 1328"/>
            <p:cNvGrpSpPr>
              <a:grpSpLocks/>
            </p:cNvGrpSpPr>
            <p:nvPr/>
          </p:nvGrpSpPr>
          <p:grpSpPr bwMode="auto">
            <a:xfrm>
              <a:off x="2765" y="1584"/>
              <a:ext cx="347" cy="346"/>
              <a:chOff x="2131" y="3370"/>
              <a:chExt cx="347" cy="346"/>
            </a:xfrm>
          </p:grpSpPr>
          <p:sp>
            <p:nvSpPr>
              <p:cNvPr id="56625" name="Freeform 132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626" name="Rectangle 133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627" name="Freeform 133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628" name="Rectangle 133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629" name="Freeform 133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630" name="Freeform 133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631" name="Group 1335"/>
            <p:cNvGrpSpPr>
              <a:grpSpLocks/>
            </p:cNvGrpSpPr>
            <p:nvPr/>
          </p:nvGrpSpPr>
          <p:grpSpPr bwMode="auto">
            <a:xfrm>
              <a:off x="2650" y="1699"/>
              <a:ext cx="347" cy="346"/>
              <a:chOff x="2131" y="3370"/>
              <a:chExt cx="347" cy="346"/>
            </a:xfrm>
          </p:grpSpPr>
          <p:sp>
            <p:nvSpPr>
              <p:cNvPr id="56632" name="Freeform 133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633" name="Rectangle 133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634" name="Freeform 133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635" name="Rectangle 133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636" name="Freeform 134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637" name="Freeform 134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638" name="Group 1342"/>
            <p:cNvGrpSpPr>
              <a:grpSpLocks/>
            </p:cNvGrpSpPr>
            <p:nvPr/>
          </p:nvGrpSpPr>
          <p:grpSpPr bwMode="auto">
            <a:xfrm>
              <a:off x="2534" y="1814"/>
              <a:ext cx="347" cy="346"/>
              <a:chOff x="2131" y="3370"/>
              <a:chExt cx="347" cy="346"/>
            </a:xfrm>
          </p:grpSpPr>
          <p:sp>
            <p:nvSpPr>
              <p:cNvPr id="56639" name="Freeform 134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640" name="Rectangle 134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641" name="Freeform 134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642" name="Rectangle 134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643" name="Freeform 134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644" name="Freeform 134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645" name="Group 1349"/>
            <p:cNvGrpSpPr>
              <a:grpSpLocks/>
            </p:cNvGrpSpPr>
            <p:nvPr/>
          </p:nvGrpSpPr>
          <p:grpSpPr bwMode="auto">
            <a:xfrm>
              <a:off x="3110" y="1008"/>
              <a:ext cx="347" cy="346"/>
              <a:chOff x="2131" y="3370"/>
              <a:chExt cx="347" cy="346"/>
            </a:xfrm>
          </p:grpSpPr>
          <p:sp>
            <p:nvSpPr>
              <p:cNvPr id="56646" name="Freeform 135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647" name="Rectangle 135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648" name="Freeform 135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649" name="Rectangle 135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650" name="Freeform 135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651" name="Freeform 135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652" name="Group 1356"/>
            <p:cNvGrpSpPr>
              <a:grpSpLocks/>
            </p:cNvGrpSpPr>
            <p:nvPr/>
          </p:nvGrpSpPr>
          <p:grpSpPr bwMode="auto">
            <a:xfrm>
              <a:off x="2995" y="1123"/>
              <a:ext cx="347" cy="346"/>
              <a:chOff x="2131" y="3370"/>
              <a:chExt cx="347" cy="346"/>
            </a:xfrm>
          </p:grpSpPr>
          <p:sp>
            <p:nvSpPr>
              <p:cNvPr id="56653" name="Freeform 135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654" name="Rectangle 135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655" name="Freeform 135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656" name="Rectangle 136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657" name="Freeform 136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658" name="Freeform 136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659" name="Group 1363"/>
            <p:cNvGrpSpPr>
              <a:grpSpLocks/>
            </p:cNvGrpSpPr>
            <p:nvPr/>
          </p:nvGrpSpPr>
          <p:grpSpPr bwMode="auto">
            <a:xfrm>
              <a:off x="2880" y="1239"/>
              <a:ext cx="347" cy="346"/>
              <a:chOff x="2131" y="3370"/>
              <a:chExt cx="347" cy="346"/>
            </a:xfrm>
          </p:grpSpPr>
          <p:sp>
            <p:nvSpPr>
              <p:cNvPr id="56660" name="Freeform 136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661" name="Rectangle 136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662" name="Freeform 136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663" name="Rectangle 136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664" name="Freeform 136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665" name="Freeform 136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666" name="Group 1370"/>
            <p:cNvGrpSpPr>
              <a:grpSpLocks/>
            </p:cNvGrpSpPr>
            <p:nvPr/>
          </p:nvGrpSpPr>
          <p:grpSpPr bwMode="auto">
            <a:xfrm>
              <a:off x="2765" y="1354"/>
              <a:ext cx="347" cy="346"/>
              <a:chOff x="2131" y="3370"/>
              <a:chExt cx="347" cy="346"/>
            </a:xfrm>
          </p:grpSpPr>
          <p:sp>
            <p:nvSpPr>
              <p:cNvPr id="56667" name="Freeform 137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668" name="Rectangle 137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669" name="Freeform 137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670" name="Rectangle 137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671" name="Freeform 137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672" name="Freeform 137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673" name="Group 1377"/>
            <p:cNvGrpSpPr>
              <a:grpSpLocks/>
            </p:cNvGrpSpPr>
            <p:nvPr/>
          </p:nvGrpSpPr>
          <p:grpSpPr bwMode="auto">
            <a:xfrm>
              <a:off x="2650" y="1469"/>
              <a:ext cx="347" cy="346"/>
              <a:chOff x="2131" y="3370"/>
              <a:chExt cx="347" cy="346"/>
            </a:xfrm>
          </p:grpSpPr>
          <p:sp>
            <p:nvSpPr>
              <p:cNvPr id="56674" name="Freeform 137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675" name="Rectangle 137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676" name="Freeform 138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677" name="Rectangle 138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678" name="Freeform 138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679" name="Freeform 138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680" name="Group 1384"/>
            <p:cNvGrpSpPr>
              <a:grpSpLocks/>
            </p:cNvGrpSpPr>
            <p:nvPr/>
          </p:nvGrpSpPr>
          <p:grpSpPr bwMode="auto">
            <a:xfrm>
              <a:off x="2534" y="1584"/>
              <a:ext cx="347" cy="346"/>
              <a:chOff x="2131" y="3370"/>
              <a:chExt cx="347" cy="346"/>
            </a:xfrm>
          </p:grpSpPr>
          <p:sp>
            <p:nvSpPr>
              <p:cNvPr id="56681" name="Freeform 138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682" name="Rectangle 138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683" name="Freeform 138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684" name="Rectangle 138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685" name="Freeform 138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686" name="Freeform 139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687" name="Group 1391"/>
            <p:cNvGrpSpPr>
              <a:grpSpLocks/>
            </p:cNvGrpSpPr>
            <p:nvPr/>
          </p:nvGrpSpPr>
          <p:grpSpPr bwMode="auto">
            <a:xfrm>
              <a:off x="3110" y="778"/>
              <a:ext cx="347" cy="346"/>
              <a:chOff x="2131" y="3370"/>
              <a:chExt cx="347" cy="346"/>
            </a:xfrm>
          </p:grpSpPr>
          <p:sp>
            <p:nvSpPr>
              <p:cNvPr id="56688" name="Freeform 139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689" name="Rectangle 139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690" name="Freeform 139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691" name="Rectangle 139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692" name="Freeform 139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693" name="Freeform 139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694" name="Group 1398"/>
            <p:cNvGrpSpPr>
              <a:grpSpLocks/>
            </p:cNvGrpSpPr>
            <p:nvPr/>
          </p:nvGrpSpPr>
          <p:grpSpPr bwMode="auto">
            <a:xfrm>
              <a:off x="2995" y="893"/>
              <a:ext cx="347" cy="346"/>
              <a:chOff x="2131" y="3370"/>
              <a:chExt cx="347" cy="346"/>
            </a:xfrm>
          </p:grpSpPr>
          <p:sp>
            <p:nvSpPr>
              <p:cNvPr id="56695" name="Freeform 139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696" name="Rectangle 140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697" name="Freeform 140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698" name="Rectangle 140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699" name="Freeform 140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700" name="Freeform 140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701" name="Group 1405"/>
            <p:cNvGrpSpPr>
              <a:grpSpLocks/>
            </p:cNvGrpSpPr>
            <p:nvPr/>
          </p:nvGrpSpPr>
          <p:grpSpPr bwMode="auto">
            <a:xfrm>
              <a:off x="2880" y="1009"/>
              <a:ext cx="347" cy="346"/>
              <a:chOff x="2131" y="3370"/>
              <a:chExt cx="347" cy="346"/>
            </a:xfrm>
          </p:grpSpPr>
          <p:sp>
            <p:nvSpPr>
              <p:cNvPr id="56702" name="Freeform 140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703" name="Rectangle 140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704" name="Freeform 140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705" name="Rectangle 140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706" name="Freeform 141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707" name="Freeform 141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708" name="Group 1412"/>
            <p:cNvGrpSpPr>
              <a:grpSpLocks/>
            </p:cNvGrpSpPr>
            <p:nvPr/>
          </p:nvGrpSpPr>
          <p:grpSpPr bwMode="auto">
            <a:xfrm>
              <a:off x="2765" y="1124"/>
              <a:ext cx="347" cy="346"/>
              <a:chOff x="2131" y="3370"/>
              <a:chExt cx="347" cy="346"/>
            </a:xfrm>
          </p:grpSpPr>
          <p:sp>
            <p:nvSpPr>
              <p:cNvPr id="56709" name="Freeform 141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710" name="Rectangle 141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711" name="Freeform 141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712" name="Rectangle 141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713" name="Freeform 141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714" name="Freeform 141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715" name="Group 1419"/>
            <p:cNvGrpSpPr>
              <a:grpSpLocks/>
            </p:cNvGrpSpPr>
            <p:nvPr/>
          </p:nvGrpSpPr>
          <p:grpSpPr bwMode="auto">
            <a:xfrm>
              <a:off x="2650" y="1239"/>
              <a:ext cx="347" cy="346"/>
              <a:chOff x="2131" y="3370"/>
              <a:chExt cx="347" cy="346"/>
            </a:xfrm>
          </p:grpSpPr>
          <p:sp>
            <p:nvSpPr>
              <p:cNvPr id="56716" name="Freeform 142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717" name="Rectangle 142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718" name="Freeform 142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719" name="Rectangle 142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720" name="Freeform 142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721" name="Freeform 142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722" name="Group 1426"/>
            <p:cNvGrpSpPr>
              <a:grpSpLocks/>
            </p:cNvGrpSpPr>
            <p:nvPr/>
          </p:nvGrpSpPr>
          <p:grpSpPr bwMode="auto">
            <a:xfrm>
              <a:off x="2534" y="1354"/>
              <a:ext cx="347" cy="346"/>
              <a:chOff x="2131" y="3370"/>
              <a:chExt cx="347" cy="346"/>
            </a:xfrm>
          </p:grpSpPr>
          <p:sp>
            <p:nvSpPr>
              <p:cNvPr id="56723" name="Freeform 142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724" name="Rectangle 142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725" name="Freeform 142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726" name="Rectangle 143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727" name="Freeform 143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728" name="Freeform 143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729" name="Group 1433"/>
            <p:cNvGrpSpPr>
              <a:grpSpLocks/>
            </p:cNvGrpSpPr>
            <p:nvPr/>
          </p:nvGrpSpPr>
          <p:grpSpPr bwMode="auto">
            <a:xfrm>
              <a:off x="3110" y="547"/>
              <a:ext cx="347" cy="346"/>
              <a:chOff x="2131" y="3370"/>
              <a:chExt cx="347" cy="346"/>
            </a:xfrm>
          </p:grpSpPr>
          <p:sp>
            <p:nvSpPr>
              <p:cNvPr id="56730" name="Freeform 143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731" name="Rectangle 143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732" name="Freeform 143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733" name="Rectangle 143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734" name="Freeform 143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735" name="Freeform 143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736" name="Group 1440"/>
            <p:cNvGrpSpPr>
              <a:grpSpLocks/>
            </p:cNvGrpSpPr>
            <p:nvPr/>
          </p:nvGrpSpPr>
          <p:grpSpPr bwMode="auto">
            <a:xfrm>
              <a:off x="2995" y="662"/>
              <a:ext cx="347" cy="346"/>
              <a:chOff x="2131" y="3370"/>
              <a:chExt cx="347" cy="346"/>
            </a:xfrm>
          </p:grpSpPr>
          <p:sp>
            <p:nvSpPr>
              <p:cNvPr id="56737" name="Freeform 144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738" name="Rectangle 144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739" name="Freeform 144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740" name="Rectangle 144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741" name="Freeform 144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742" name="Freeform 144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743" name="Group 1447"/>
            <p:cNvGrpSpPr>
              <a:grpSpLocks/>
            </p:cNvGrpSpPr>
            <p:nvPr/>
          </p:nvGrpSpPr>
          <p:grpSpPr bwMode="auto">
            <a:xfrm>
              <a:off x="2880" y="778"/>
              <a:ext cx="347" cy="346"/>
              <a:chOff x="2131" y="3370"/>
              <a:chExt cx="347" cy="346"/>
            </a:xfrm>
          </p:grpSpPr>
          <p:sp>
            <p:nvSpPr>
              <p:cNvPr id="56744" name="Freeform 144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745" name="Rectangle 144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746" name="Freeform 145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747" name="Rectangle 145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748" name="Freeform 145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749" name="Freeform 145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750" name="Group 1454"/>
            <p:cNvGrpSpPr>
              <a:grpSpLocks/>
            </p:cNvGrpSpPr>
            <p:nvPr/>
          </p:nvGrpSpPr>
          <p:grpSpPr bwMode="auto">
            <a:xfrm>
              <a:off x="2765" y="893"/>
              <a:ext cx="347" cy="346"/>
              <a:chOff x="2131" y="3370"/>
              <a:chExt cx="347" cy="346"/>
            </a:xfrm>
          </p:grpSpPr>
          <p:sp>
            <p:nvSpPr>
              <p:cNvPr id="56751" name="Freeform 145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752" name="Rectangle 145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753" name="Freeform 145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754" name="Rectangle 145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755" name="Freeform 145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756" name="Freeform 146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757" name="Group 1461"/>
            <p:cNvGrpSpPr>
              <a:grpSpLocks/>
            </p:cNvGrpSpPr>
            <p:nvPr/>
          </p:nvGrpSpPr>
          <p:grpSpPr bwMode="auto">
            <a:xfrm>
              <a:off x="2650" y="1008"/>
              <a:ext cx="347" cy="346"/>
              <a:chOff x="2131" y="3370"/>
              <a:chExt cx="347" cy="346"/>
            </a:xfrm>
          </p:grpSpPr>
          <p:sp>
            <p:nvSpPr>
              <p:cNvPr id="56758" name="Freeform 146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759" name="Rectangle 146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760" name="Freeform 146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761" name="Rectangle 146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762" name="Freeform 146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763" name="Freeform 146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764" name="Group 1468"/>
            <p:cNvGrpSpPr>
              <a:grpSpLocks/>
            </p:cNvGrpSpPr>
            <p:nvPr/>
          </p:nvGrpSpPr>
          <p:grpSpPr bwMode="auto">
            <a:xfrm>
              <a:off x="2534" y="1123"/>
              <a:ext cx="347" cy="346"/>
              <a:chOff x="2131" y="3370"/>
              <a:chExt cx="347" cy="346"/>
            </a:xfrm>
          </p:grpSpPr>
          <p:sp>
            <p:nvSpPr>
              <p:cNvPr id="56765" name="Freeform 146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766" name="Rectangle 147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767" name="Freeform 147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768" name="Rectangle 147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769" name="Freeform 147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770" name="Freeform 147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771" name="Group 1475"/>
            <p:cNvGrpSpPr>
              <a:grpSpLocks/>
            </p:cNvGrpSpPr>
            <p:nvPr/>
          </p:nvGrpSpPr>
          <p:grpSpPr bwMode="auto">
            <a:xfrm>
              <a:off x="3110" y="317"/>
              <a:ext cx="347" cy="346"/>
              <a:chOff x="2131" y="3370"/>
              <a:chExt cx="347" cy="346"/>
            </a:xfrm>
          </p:grpSpPr>
          <p:sp>
            <p:nvSpPr>
              <p:cNvPr id="56772" name="Freeform 147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773" name="Rectangle 147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774" name="Freeform 147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775" name="Rectangle 147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776" name="Freeform 148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777" name="Freeform 148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778" name="Group 1482"/>
            <p:cNvGrpSpPr>
              <a:grpSpLocks/>
            </p:cNvGrpSpPr>
            <p:nvPr/>
          </p:nvGrpSpPr>
          <p:grpSpPr bwMode="auto">
            <a:xfrm>
              <a:off x="2995" y="432"/>
              <a:ext cx="347" cy="346"/>
              <a:chOff x="2131" y="3370"/>
              <a:chExt cx="347" cy="346"/>
            </a:xfrm>
          </p:grpSpPr>
          <p:sp>
            <p:nvSpPr>
              <p:cNvPr id="56779" name="Freeform 148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780" name="Rectangle 148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781" name="Freeform 148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782" name="Rectangle 148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783" name="Freeform 148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784" name="Freeform 148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785" name="Group 1489"/>
            <p:cNvGrpSpPr>
              <a:grpSpLocks/>
            </p:cNvGrpSpPr>
            <p:nvPr/>
          </p:nvGrpSpPr>
          <p:grpSpPr bwMode="auto">
            <a:xfrm>
              <a:off x="2880" y="548"/>
              <a:ext cx="347" cy="346"/>
              <a:chOff x="2131" y="3370"/>
              <a:chExt cx="347" cy="346"/>
            </a:xfrm>
          </p:grpSpPr>
          <p:sp>
            <p:nvSpPr>
              <p:cNvPr id="56786" name="Freeform 149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787" name="Rectangle 149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788" name="Freeform 149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789" name="Rectangle 149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790" name="Freeform 149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791" name="Freeform 149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792" name="Group 1496"/>
            <p:cNvGrpSpPr>
              <a:grpSpLocks/>
            </p:cNvGrpSpPr>
            <p:nvPr/>
          </p:nvGrpSpPr>
          <p:grpSpPr bwMode="auto">
            <a:xfrm>
              <a:off x="2765" y="663"/>
              <a:ext cx="347" cy="346"/>
              <a:chOff x="2131" y="3370"/>
              <a:chExt cx="347" cy="346"/>
            </a:xfrm>
          </p:grpSpPr>
          <p:sp>
            <p:nvSpPr>
              <p:cNvPr id="56793" name="Freeform 149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794" name="Rectangle 149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795" name="Freeform 149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796" name="Rectangle 150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797" name="Freeform 150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798" name="Freeform 150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799" name="Group 1503"/>
            <p:cNvGrpSpPr>
              <a:grpSpLocks/>
            </p:cNvGrpSpPr>
            <p:nvPr/>
          </p:nvGrpSpPr>
          <p:grpSpPr bwMode="auto">
            <a:xfrm>
              <a:off x="2650" y="778"/>
              <a:ext cx="347" cy="346"/>
              <a:chOff x="2131" y="3370"/>
              <a:chExt cx="347" cy="346"/>
            </a:xfrm>
          </p:grpSpPr>
          <p:sp>
            <p:nvSpPr>
              <p:cNvPr id="56800" name="Freeform 150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801" name="Rectangle 150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802" name="Freeform 150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803" name="Rectangle 150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804" name="Freeform 150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805" name="Freeform 150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6806" name="Group 1510"/>
            <p:cNvGrpSpPr>
              <a:grpSpLocks/>
            </p:cNvGrpSpPr>
            <p:nvPr/>
          </p:nvGrpSpPr>
          <p:grpSpPr bwMode="auto">
            <a:xfrm>
              <a:off x="2534" y="893"/>
              <a:ext cx="347" cy="346"/>
              <a:chOff x="2131" y="3370"/>
              <a:chExt cx="347" cy="346"/>
            </a:xfrm>
          </p:grpSpPr>
          <p:sp>
            <p:nvSpPr>
              <p:cNvPr id="56807" name="Freeform 151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808" name="Rectangle 151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809" name="Freeform 151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810" name="Rectangle 151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811" name="Freeform 151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812" name="Freeform 151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grpSp>
        <p:nvGrpSpPr>
          <p:cNvPr id="56813" name="Group 1517"/>
          <p:cNvGrpSpPr>
            <a:grpSpLocks/>
          </p:cNvGrpSpPr>
          <p:nvPr/>
        </p:nvGrpSpPr>
        <p:grpSpPr bwMode="auto">
          <a:xfrm>
            <a:off x="4022725" y="5075238"/>
            <a:ext cx="550863" cy="549275"/>
            <a:chOff x="2131" y="3370"/>
            <a:chExt cx="347" cy="346"/>
          </a:xfrm>
        </p:grpSpPr>
        <p:sp>
          <p:nvSpPr>
            <p:cNvPr id="56814" name="Freeform 151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815" name="Rectangle 1519"/>
            <p:cNvSpPr>
              <a:spLocks noChangeArrowheads="1"/>
            </p:cNvSpPr>
            <p:nvPr/>
          </p:nvSpPr>
          <p:spPr bwMode="auto">
            <a:xfrm>
              <a:off x="2247" y="3370"/>
              <a:ext cx="231" cy="231"/>
            </a:xfrm>
            <a:prstGeom prst="rect">
              <a:avLst/>
            </a:prstGeom>
            <a:solidFill>
              <a:srgbClr val="00FF00"/>
            </a:solidFill>
            <a:ln w="12700">
              <a:solidFill>
                <a:srgbClr val="0033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816" name="Freeform 152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817" name="Rectangle 1521"/>
            <p:cNvSpPr>
              <a:spLocks noChangeArrowheads="1"/>
            </p:cNvSpPr>
            <p:nvPr/>
          </p:nvSpPr>
          <p:spPr bwMode="auto">
            <a:xfrm>
              <a:off x="2131" y="3485"/>
              <a:ext cx="231" cy="231"/>
            </a:xfrm>
            <a:prstGeom prst="rect">
              <a:avLst/>
            </a:prstGeom>
            <a:solidFill>
              <a:srgbClr val="00FF00"/>
            </a:solidFill>
            <a:ln w="12700">
              <a:solidFill>
                <a:srgbClr val="0033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818" name="Freeform 152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6819" name="Freeform 152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spTree>
  </p:cSld>
  <p:clrMapOvr>
    <a:masterClrMapping/>
  </p:clrMapOvr>
  <p:transition xmlns:p14="http://schemas.microsoft.com/office/powerpoint/2010/main" advClick="0" advTm="0"/>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0" presetClass="path" presetSubtype="0" accel="50000" decel="50000" fill="hold" nodeType="withEffect">
                                  <p:stCondLst>
                                    <p:cond delay="0"/>
                                  </p:stCondLst>
                                  <p:childTnLst>
                                    <p:animMotion origin="layout" path="M -4.16667E-6 5.92593E-6 L -4.16667E-6 -0.05323 " pathEditMode="relative" ptsTypes="AA">
                                      <p:cBhvr>
                                        <p:cTn id="6" dur="2000" fill="hold"/>
                                        <p:tgtEl>
                                          <p:spTgt spid="56813"/>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9154" name="Group 2"/>
          <p:cNvGrpSpPr>
            <a:grpSpLocks/>
          </p:cNvGrpSpPr>
          <p:nvPr/>
        </p:nvGrpSpPr>
        <p:grpSpPr bwMode="auto">
          <a:xfrm>
            <a:off x="3656013" y="503238"/>
            <a:ext cx="1465262" cy="5486400"/>
            <a:chOff x="2534" y="317"/>
            <a:chExt cx="923" cy="3456"/>
          </a:xfrm>
        </p:grpSpPr>
        <p:grpSp>
          <p:nvGrpSpPr>
            <p:cNvPr id="49155" name="Group 3"/>
            <p:cNvGrpSpPr>
              <a:grpSpLocks/>
            </p:cNvGrpSpPr>
            <p:nvPr/>
          </p:nvGrpSpPr>
          <p:grpSpPr bwMode="auto">
            <a:xfrm>
              <a:off x="3110" y="2851"/>
              <a:ext cx="347" cy="346"/>
              <a:chOff x="2131" y="3370"/>
              <a:chExt cx="347" cy="346"/>
            </a:xfrm>
          </p:grpSpPr>
          <p:sp>
            <p:nvSpPr>
              <p:cNvPr id="49156" name="Freeform 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157" name="Rectangle 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158" name="Freeform 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159" name="Rectangle 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160" name="Freeform 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161" name="Freeform 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162" name="Group 10"/>
            <p:cNvGrpSpPr>
              <a:grpSpLocks/>
            </p:cNvGrpSpPr>
            <p:nvPr/>
          </p:nvGrpSpPr>
          <p:grpSpPr bwMode="auto">
            <a:xfrm>
              <a:off x="2995" y="2966"/>
              <a:ext cx="347" cy="346"/>
              <a:chOff x="2131" y="3370"/>
              <a:chExt cx="347" cy="346"/>
            </a:xfrm>
          </p:grpSpPr>
          <p:sp>
            <p:nvSpPr>
              <p:cNvPr id="49163" name="Freeform 1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164" name="Rectangle 1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165" name="Freeform 1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166" name="Rectangle 1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167" name="Freeform 1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168" name="Freeform 1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169" name="Group 17"/>
            <p:cNvGrpSpPr>
              <a:grpSpLocks/>
            </p:cNvGrpSpPr>
            <p:nvPr/>
          </p:nvGrpSpPr>
          <p:grpSpPr bwMode="auto">
            <a:xfrm>
              <a:off x="2880" y="3082"/>
              <a:ext cx="347" cy="346"/>
              <a:chOff x="2131" y="3370"/>
              <a:chExt cx="347" cy="346"/>
            </a:xfrm>
          </p:grpSpPr>
          <p:sp>
            <p:nvSpPr>
              <p:cNvPr id="49170" name="Freeform 1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171" name="Rectangle 1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172" name="Freeform 2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173" name="Rectangle 2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174" name="Freeform 2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175" name="Freeform 2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176" name="Group 24"/>
            <p:cNvGrpSpPr>
              <a:grpSpLocks/>
            </p:cNvGrpSpPr>
            <p:nvPr/>
          </p:nvGrpSpPr>
          <p:grpSpPr bwMode="auto">
            <a:xfrm>
              <a:off x="2765" y="3197"/>
              <a:ext cx="347" cy="346"/>
              <a:chOff x="2131" y="3370"/>
              <a:chExt cx="347" cy="346"/>
            </a:xfrm>
          </p:grpSpPr>
          <p:sp>
            <p:nvSpPr>
              <p:cNvPr id="49177" name="Freeform 2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178" name="Rectangle 2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179" name="Freeform 2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180" name="Rectangle 2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181" name="Freeform 2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182" name="Freeform 3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183" name="Group 31"/>
            <p:cNvGrpSpPr>
              <a:grpSpLocks/>
            </p:cNvGrpSpPr>
            <p:nvPr/>
          </p:nvGrpSpPr>
          <p:grpSpPr bwMode="auto">
            <a:xfrm>
              <a:off x="2650" y="3312"/>
              <a:ext cx="347" cy="346"/>
              <a:chOff x="2131" y="3370"/>
              <a:chExt cx="347" cy="346"/>
            </a:xfrm>
          </p:grpSpPr>
          <p:sp>
            <p:nvSpPr>
              <p:cNvPr id="49184" name="Freeform 3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185" name="Rectangle 3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186" name="Freeform 3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187" name="Rectangle 3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188" name="Freeform 3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189" name="Freeform 3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190" name="Group 38"/>
            <p:cNvGrpSpPr>
              <a:grpSpLocks/>
            </p:cNvGrpSpPr>
            <p:nvPr/>
          </p:nvGrpSpPr>
          <p:grpSpPr bwMode="auto">
            <a:xfrm>
              <a:off x="2534" y="3427"/>
              <a:ext cx="347" cy="346"/>
              <a:chOff x="2131" y="3370"/>
              <a:chExt cx="347" cy="346"/>
            </a:xfrm>
          </p:grpSpPr>
          <p:sp>
            <p:nvSpPr>
              <p:cNvPr id="49191" name="Freeform 3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192" name="Rectangle 4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193" name="Freeform 4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194" name="Rectangle 4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195" name="Freeform 4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196" name="Freeform 4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197" name="Group 45"/>
            <p:cNvGrpSpPr>
              <a:grpSpLocks/>
            </p:cNvGrpSpPr>
            <p:nvPr/>
          </p:nvGrpSpPr>
          <p:grpSpPr bwMode="auto">
            <a:xfrm>
              <a:off x="3110" y="2621"/>
              <a:ext cx="347" cy="346"/>
              <a:chOff x="2131" y="3370"/>
              <a:chExt cx="347" cy="346"/>
            </a:xfrm>
          </p:grpSpPr>
          <p:sp>
            <p:nvSpPr>
              <p:cNvPr id="49198" name="Freeform 4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199" name="Rectangle 4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200" name="Freeform 4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201" name="Rectangle 4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202" name="Freeform 5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203" name="Freeform 5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204" name="Group 52"/>
            <p:cNvGrpSpPr>
              <a:grpSpLocks/>
            </p:cNvGrpSpPr>
            <p:nvPr/>
          </p:nvGrpSpPr>
          <p:grpSpPr bwMode="auto">
            <a:xfrm>
              <a:off x="2995" y="2736"/>
              <a:ext cx="347" cy="346"/>
              <a:chOff x="2131" y="3370"/>
              <a:chExt cx="347" cy="346"/>
            </a:xfrm>
          </p:grpSpPr>
          <p:sp>
            <p:nvSpPr>
              <p:cNvPr id="49205" name="Freeform 5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206" name="Rectangle 5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207" name="Freeform 5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208" name="Rectangle 5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209" name="Freeform 5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210" name="Freeform 5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211" name="Group 59"/>
            <p:cNvGrpSpPr>
              <a:grpSpLocks/>
            </p:cNvGrpSpPr>
            <p:nvPr/>
          </p:nvGrpSpPr>
          <p:grpSpPr bwMode="auto">
            <a:xfrm>
              <a:off x="2880" y="2852"/>
              <a:ext cx="347" cy="346"/>
              <a:chOff x="2131" y="3370"/>
              <a:chExt cx="347" cy="346"/>
            </a:xfrm>
          </p:grpSpPr>
          <p:sp>
            <p:nvSpPr>
              <p:cNvPr id="49212" name="Freeform 6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213" name="Rectangle 6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214" name="Freeform 6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215" name="Rectangle 6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216" name="Freeform 6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217" name="Freeform 6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218" name="Group 66"/>
            <p:cNvGrpSpPr>
              <a:grpSpLocks/>
            </p:cNvGrpSpPr>
            <p:nvPr/>
          </p:nvGrpSpPr>
          <p:grpSpPr bwMode="auto">
            <a:xfrm>
              <a:off x="2765" y="2967"/>
              <a:ext cx="347" cy="346"/>
              <a:chOff x="2131" y="3370"/>
              <a:chExt cx="347" cy="346"/>
            </a:xfrm>
          </p:grpSpPr>
          <p:sp>
            <p:nvSpPr>
              <p:cNvPr id="49219" name="Freeform 6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220" name="Rectangle 6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221" name="Freeform 6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222" name="Rectangle 7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223" name="Freeform 7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224" name="Freeform 7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225" name="Group 73"/>
            <p:cNvGrpSpPr>
              <a:grpSpLocks/>
            </p:cNvGrpSpPr>
            <p:nvPr/>
          </p:nvGrpSpPr>
          <p:grpSpPr bwMode="auto">
            <a:xfrm>
              <a:off x="2650" y="3082"/>
              <a:ext cx="347" cy="346"/>
              <a:chOff x="2131" y="3370"/>
              <a:chExt cx="347" cy="346"/>
            </a:xfrm>
          </p:grpSpPr>
          <p:sp>
            <p:nvSpPr>
              <p:cNvPr id="49226" name="Freeform 7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227" name="Rectangle 7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228" name="Freeform 7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229" name="Rectangle 7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230" name="Freeform 7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231" name="Freeform 7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232" name="Group 80"/>
            <p:cNvGrpSpPr>
              <a:grpSpLocks/>
            </p:cNvGrpSpPr>
            <p:nvPr/>
          </p:nvGrpSpPr>
          <p:grpSpPr bwMode="auto">
            <a:xfrm>
              <a:off x="2534" y="3197"/>
              <a:ext cx="347" cy="346"/>
              <a:chOff x="2131" y="3370"/>
              <a:chExt cx="347" cy="346"/>
            </a:xfrm>
          </p:grpSpPr>
          <p:sp>
            <p:nvSpPr>
              <p:cNvPr id="49233" name="Freeform 8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234" name="Rectangle 8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235" name="Freeform 8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236" name="Rectangle 8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237" name="Freeform 8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238" name="Freeform 8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239" name="Group 87"/>
            <p:cNvGrpSpPr>
              <a:grpSpLocks/>
            </p:cNvGrpSpPr>
            <p:nvPr/>
          </p:nvGrpSpPr>
          <p:grpSpPr bwMode="auto">
            <a:xfrm>
              <a:off x="3110" y="2390"/>
              <a:ext cx="347" cy="346"/>
              <a:chOff x="2131" y="3370"/>
              <a:chExt cx="347" cy="346"/>
            </a:xfrm>
          </p:grpSpPr>
          <p:sp>
            <p:nvSpPr>
              <p:cNvPr id="49240" name="Freeform 8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241" name="Rectangle 8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242" name="Freeform 9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243" name="Rectangle 9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244" name="Freeform 9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245" name="Freeform 9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246" name="Group 94"/>
            <p:cNvGrpSpPr>
              <a:grpSpLocks/>
            </p:cNvGrpSpPr>
            <p:nvPr/>
          </p:nvGrpSpPr>
          <p:grpSpPr bwMode="auto">
            <a:xfrm>
              <a:off x="2995" y="2505"/>
              <a:ext cx="347" cy="346"/>
              <a:chOff x="2131" y="3370"/>
              <a:chExt cx="347" cy="346"/>
            </a:xfrm>
          </p:grpSpPr>
          <p:sp>
            <p:nvSpPr>
              <p:cNvPr id="49247" name="Freeform 9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248" name="Rectangle 9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249" name="Freeform 9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250" name="Rectangle 9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251" name="Freeform 9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252" name="Freeform 10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253" name="Group 101"/>
            <p:cNvGrpSpPr>
              <a:grpSpLocks/>
            </p:cNvGrpSpPr>
            <p:nvPr/>
          </p:nvGrpSpPr>
          <p:grpSpPr bwMode="auto">
            <a:xfrm>
              <a:off x="2880" y="2621"/>
              <a:ext cx="347" cy="346"/>
              <a:chOff x="2131" y="3370"/>
              <a:chExt cx="347" cy="346"/>
            </a:xfrm>
          </p:grpSpPr>
          <p:sp>
            <p:nvSpPr>
              <p:cNvPr id="49254" name="Freeform 10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255" name="Rectangle 10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256" name="Freeform 10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257" name="Rectangle 10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258" name="Freeform 10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259" name="Freeform 10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260" name="Group 108"/>
            <p:cNvGrpSpPr>
              <a:grpSpLocks/>
            </p:cNvGrpSpPr>
            <p:nvPr/>
          </p:nvGrpSpPr>
          <p:grpSpPr bwMode="auto">
            <a:xfrm>
              <a:off x="2765" y="2736"/>
              <a:ext cx="347" cy="346"/>
              <a:chOff x="2131" y="3370"/>
              <a:chExt cx="347" cy="346"/>
            </a:xfrm>
          </p:grpSpPr>
          <p:sp>
            <p:nvSpPr>
              <p:cNvPr id="49261" name="Freeform 10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262" name="Rectangle 11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263" name="Freeform 11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264" name="Rectangle 11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265" name="Freeform 11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266" name="Freeform 11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267" name="Group 115"/>
            <p:cNvGrpSpPr>
              <a:grpSpLocks/>
            </p:cNvGrpSpPr>
            <p:nvPr/>
          </p:nvGrpSpPr>
          <p:grpSpPr bwMode="auto">
            <a:xfrm>
              <a:off x="2650" y="2851"/>
              <a:ext cx="347" cy="346"/>
              <a:chOff x="2131" y="3370"/>
              <a:chExt cx="347" cy="346"/>
            </a:xfrm>
          </p:grpSpPr>
          <p:sp>
            <p:nvSpPr>
              <p:cNvPr id="49268" name="Freeform 11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269" name="Rectangle 11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270" name="Freeform 11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271" name="Rectangle 11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272" name="Freeform 12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273" name="Freeform 12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274" name="Group 122"/>
            <p:cNvGrpSpPr>
              <a:grpSpLocks/>
            </p:cNvGrpSpPr>
            <p:nvPr/>
          </p:nvGrpSpPr>
          <p:grpSpPr bwMode="auto">
            <a:xfrm>
              <a:off x="2534" y="2966"/>
              <a:ext cx="347" cy="346"/>
              <a:chOff x="2131" y="3370"/>
              <a:chExt cx="347" cy="346"/>
            </a:xfrm>
          </p:grpSpPr>
          <p:sp>
            <p:nvSpPr>
              <p:cNvPr id="49275" name="Freeform 12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276" name="Rectangle 12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277" name="Freeform 12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278" name="Rectangle 12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279" name="Freeform 12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280" name="Freeform 12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281" name="Group 129"/>
            <p:cNvGrpSpPr>
              <a:grpSpLocks/>
            </p:cNvGrpSpPr>
            <p:nvPr/>
          </p:nvGrpSpPr>
          <p:grpSpPr bwMode="auto">
            <a:xfrm>
              <a:off x="3110" y="2160"/>
              <a:ext cx="347" cy="346"/>
              <a:chOff x="2131" y="3370"/>
              <a:chExt cx="347" cy="346"/>
            </a:xfrm>
          </p:grpSpPr>
          <p:sp>
            <p:nvSpPr>
              <p:cNvPr id="49282" name="Freeform 13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283" name="Rectangle 13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284" name="Freeform 13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285" name="Rectangle 13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286" name="Freeform 13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287" name="Freeform 13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288" name="Group 136"/>
            <p:cNvGrpSpPr>
              <a:grpSpLocks/>
            </p:cNvGrpSpPr>
            <p:nvPr/>
          </p:nvGrpSpPr>
          <p:grpSpPr bwMode="auto">
            <a:xfrm>
              <a:off x="2995" y="2275"/>
              <a:ext cx="347" cy="346"/>
              <a:chOff x="2131" y="3370"/>
              <a:chExt cx="347" cy="346"/>
            </a:xfrm>
          </p:grpSpPr>
          <p:sp>
            <p:nvSpPr>
              <p:cNvPr id="49289" name="Freeform 13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290" name="Rectangle 13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291" name="Freeform 13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292" name="Rectangle 14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293" name="Freeform 14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294" name="Freeform 14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295" name="Group 143"/>
            <p:cNvGrpSpPr>
              <a:grpSpLocks/>
            </p:cNvGrpSpPr>
            <p:nvPr/>
          </p:nvGrpSpPr>
          <p:grpSpPr bwMode="auto">
            <a:xfrm>
              <a:off x="2880" y="2391"/>
              <a:ext cx="347" cy="346"/>
              <a:chOff x="2131" y="3370"/>
              <a:chExt cx="347" cy="346"/>
            </a:xfrm>
          </p:grpSpPr>
          <p:sp>
            <p:nvSpPr>
              <p:cNvPr id="49296" name="Freeform 14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297" name="Rectangle 14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298" name="Freeform 14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299" name="Rectangle 14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300" name="Freeform 14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301" name="Freeform 14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302" name="Group 150"/>
            <p:cNvGrpSpPr>
              <a:grpSpLocks/>
            </p:cNvGrpSpPr>
            <p:nvPr/>
          </p:nvGrpSpPr>
          <p:grpSpPr bwMode="auto">
            <a:xfrm>
              <a:off x="2765" y="2506"/>
              <a:ext cx="347" cy="346"/>
              <a:chOff x="2131" y="3370"/>
              <a:chExt cx="347" cy="346"/>
            </a:xfrm>
          </p:grpSpPr>
          <p:sp>
            <p:nvSpPr>
              <p:cNvPr id="49303" name="Freeform 15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304" name="Rectangle 15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305" name="Freeform 15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306" name="Rectangle 15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307" name="Freeform 15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308" name="Freeform 15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309" name="Group 157"/>
            <p:cNvGrpSpPr>
              <a:grpSpLocks/>
            </p:cNvGrpSpPr>
            <p:nvPr/>
          </p:nvGrpSpPr>
          <p:grpSpPr bwMode="auto">
            <a:xfrm>
              <a:off x="2650" y="2621"/>
              <a:ext cx="347" cy="346"/>
              <a:chOff x="2131" y="3370"/>
              <a:chExt cx="347" cy="346"/>
            </a:xfrm>
          </p:grpSpPr>
          <p:sp>
            <p:nvSpPr>
              <p:cNvPr id="49310" name="Freeform 15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311" name="Rectangle 15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312" name="Freeform 16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313" name="Rectangle 16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314" name="Freeform 16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315" name="Freeform 16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316" name="Group 164"/>
            <p:cNvGrpSpPr>
              <a:grpSpLocks/>
            </p:cNvGrpSpPr>
            <p:nvPr/>
          </p:nvGrpSpPr>
          <p:grpSpPr bwMode="auto">
            <a:xfrm>
              <a:off x="2534" y="2736"/>
              <a:ext cx="347" cy="346"/>
              <a:chOff x="2131" y="3370"/>
              <a:chExt cx="347" cy="346"/>
            </a:xfrm>
          </p:grpSpPr>
          <p:sp>
            <p:nvSpPr>
              <p:cNvPr id="49317" name="Freeform 16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318" name="Rectangle 16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319" name="Freeform 16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320" name="Rectangle 16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321" name="Freeform 16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322" name="Freeform 17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323" name="Group 171"/>
            <p:cNvGrpSpPr>
              <a:grpSpLocks/>
            </p:cNvGrpSpPr>
            <p:nvPr/>
          </p:nvGrpSpPr>
          <p:grpSpPr bwMode="auto">
            <a:xfrm>
              <a:off x="3110" y="1930"/>
              <a:ext cx="347" cy="346"/>
              <a:chOff x="2131" y="3370"/>
              <a:chExt cx="347" cy="346"/>
            </a:xfrm>
          </p:grpSpPr>
          <p:sp>
            <p:nvSpPr>
              <p:cNvPr id="49324" name="Freeform 17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325" name="Rectangle 17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326" name="Freeform 17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327" name="Rectangle 17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328" name="Freeform 17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329" name="Freeform 17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330" name="Group 178"/>
            <p:cNvGrpSpPr>
              <a:grpSpLocks/>
            </p:cNvGrpSpPr>
            <p:nvPr/>
          </p:nvGrpSpPr>
          <p:grpSpPr bwMode="auto">
            <a:xfrm>
              <a:off x="2995" y="2045"/>
              <a:ext cx="347" cy="346"/>
              <a:chOff x="2131" y="3370"/>
              <a:chExt cx="347" cy="346"/>
            </a:xfrm>
          </p:grpSpPr>
          <p:sp>
            <p:nvSpPr>
              <p:cNvPr id="49331" name="Freeform 17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332" name="Rectangle 18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333" name="Freeform 18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334" name="Rectangle 18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335" name="Freeform 18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336" name="Freeform 18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337" name="Group 185"/>
            <p:cNvGrpSpPr>
              <a:grpSpLocks/>
            </p:cNvGrpSpPr>
            <p:nvPr/>
          </p:nvGrpSpPr>
          <p:grpSpPr bwMode="auto">
            <a:xfrm>
              <a:off x="2880" y="2161"/>
              <a:ext cx="347" cy="346"/>
              <a:chOff x="2131" y="3370"/>
              <a:chExt cx="347" cy="346"/>
            </a:xfrm>
          </p:grpSpPr>
          <p:sp>
            <p:nvSpPr>
              <p:cNvPr id="49338" name="Freeform 18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339" name="Rectangle 18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340" name="Freeform 18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341" name="Rectangle 18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342" name="Freeform 19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343" name="Freeform 19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344" name="Group 192"/>
            <p:cNvGrpSpPr>
              <a:grpSpLocks/>
            </p:cNvGrpSpPr>
            <p:nvPr/>
          </p:nvGrpSpPr>
          <p:grpSpPr bwMode="auto">
            <a:xfrm>
              <a:off x="2765" y="2276"/>
              <a:ext cx="347" cy="346"/>
              <a:chOff x="2131" y="3370"/>
              <a:chExt cx="347" cy="346"/>
            </a:xfrm>
          </p:grpSpPr>
          <p:sp>
            <p:nvSpPr>
              <p:cNvPr id="49345" name="Freeform 19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346" name="Rectangle 19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347" name="Freeform 19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348" name="Rectangle 19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349" name="Freeform 19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350" name="Freeform 19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351" name="Group 199"/>
            <p:cNvGrpSpPr>
              <a:grpSpLocks/>
            </p:cNvGrpSpPr>
            <p:nvPr/>
          </p:nvGrpSpPr>
          <p:grpSpPr bwMode="auto">
            <a:xfrm>
              <a:off x="2650" y="2391"/>
              <a:ext cx="347" cy="346"/>
              <a:chOff x="2131" y="3370"/>
              <a:chExt cx="347" cy="346"/>
            </a:xfrm>
          </p:grpSpPr>
          <p:sp>
            <p:nvSpPr>
              <p:cNvPr id="49352" name="Freeform 20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353" name="Rectangle 20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354" name="Freeform 20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355" name="Rectangle 20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356" name="Freeform 20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357" name="Freeform 20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358" name="Group 206"/>
            <p:cNvGrpSpPr>
              <a:grpSpLocks/>
            </p:cNvGrpSpPr>
            <p:nvPr/>
          </p:nvGrpSpPr>
          <p:grpSpPr bwMode="auto">
            <a:xfrm>
              <a:off x="2534" y="2506"/>
              <a:ext cx="347" cy="346"/>
              <a:chOff x="2131" y="3370"/>
              <a:chExt cx="347" cy="346"/>
            </a:xfrm>
          </p:grpSpPr>
          <p:sp>
            <p:nvSpPr>
              <p:cNvPr id="49359" name="Freeform 20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360" name="Rectangle 20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361" name="Freeform 20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362" name="Rectangle 21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363" name="Freeform 21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364" name="Freeform 21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365" name="Group 213"/>
            <p:cNvGrpSpPr>
              <a:grpSpLocks/>
            </p:cNvGrpSpPr>
            <p:nvPr/>
          </p:nvGrpSpPr>
          <p:grpSpPr bwMode="auto">
            <a:xfrm>
              <a:off x="3110" y="1699"/>
              <a:ext cx="347" cy="346"/>
              <a:chOff x="2131" y="3370"/>
              <a:chExt cx="347" cy="346"/>
            </a:xfrm>
          </p:grpSpPr>
          <p:sp>
            <p:nvSpPr>
              <p:cNvPr id="49366" name="Freeform 21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367" name="Rectangle 21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368" name="Freeform 21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369" name="Rectangle 21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370" name="Freeform 21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371" name="Freeform 21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372" name="Group 220"/>
            <p:cNvGrpSpPr>
              <a:grpSpLocks/>
            </p:cNvGrpSpPr>
            <p:nvPr/>
          </p:nvGrpSpPr>
          <p:grpSpPr bwMode="auto">
            <a:xfrm>
              <a:off x="2995" y="1814"/>
              <a:ext cx="347" cy="346"/>
              <a:chOff x="2131" y="3370"/>
              <a:chExt cx="347" cy="346"/>
            </a:xfrm>
          </p:grpSpPr>
          <p:sp>
            <p:nvSpPr>
              <p:cNvPr id="49373" name="Freeform 22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374" name="Rectangle 22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375" name="Freeform 22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376" name="Rectangle 22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377" name="Freeform 22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378" name="Freeform 22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379" name="Group 227"/>
            <p:cNvGrpSpPr>
              <a:grpSpLocks/>
            </p:cNvGrpSpPr>
            <p:nvPr/>
          </p:nvGrpSpPr>
          <p:grpSpPr bwMode="auto">
            <a:xfrm>
              <a:off x="2880" y="1930"/>
              <a:ext cx="347" cy="346"/>
              <a:chOff x="2131" y="3370"/>
              <a:chExt cx="347" cy="346"/>
            </a:xfrm>
          </p:grpSpPr>
          <p:sp>
            <p:nvSpPr>
              <p:cNvPr id="49380" name="Freeform 22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381" name="Rectangle 22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382" name="Freeform 23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383" name="Rectangle 23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384" name="Freeform 23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385" name="Freeform 23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386" name="Group 234"/>
            <p:cNvGrpSpPr>
              <a:grpSpLocks/>
            </p:cNvGrpSpPr>
            <p:nvPr/>
          </p:nvGrpSpPr>
          <p:grpSpPr bwMode="auto">
            <a:xfrm>
              <a:off x="2765" y="2045"/>
              <a:ext cx="347" cy="346"/>
              <a:chOff x="2131" y="3370"/>
              <a:chExt cx="347" cy="346"/>
            </a:xfrm>
          </p:grpSpPr>
          <p:sp>
            <p:nvSpPr>
              <p:cNvPr id="49387" name="Freeform 23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388" name="Rectangle 23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389" name="Freeform 23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390" name="Rectangle 23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391" name="Freeform 23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392" name="Freeform 24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393" name="Group 241"/>
            <p:cNvGrpSpPr>
              <a:grpSpLocks/>
            </p:cNvGrpSpPr>
            <p:nvPr/>
          </p:nvGrpSpPr>
          <p:grpSpPr bwMode="auto">
            <a:xfrm>
              <a:off x="2650" y="2160"/>
              <a:ext cx="347" cy="346"/>
              <a:chOff x="2131" y="3370"/>
              <a:chExt cx="347" cy="346"/>
            </a:xfrm>
          </p:grpSpPr>
          <p:sp>
            <p:nvSpPr>
              <p:cNvPr id="49394" name="Freeform 24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395" name="Rectangle 24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396" name="Freeform 24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397" name="Rectangle 24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398" name="Freeform 24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399" name="Freeform 24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400" name="Group 248"/>
            <p:cNvGrpSpPr>
              <a:grpSpLocks/>
            </p:cNvGrpSpPr>
            <p:nvPr/>
          </p:nvGrpSpPr>
          <p:grpSpPr bwMode="auto">
            <a:xfrm>
              <a:off x="2534" y="2275"/>
              <a:ext cx="347" cy="346"/>
              <a:chOff x="2131" y="3370"/>
              <a:chExt cx="347" cy="346"/>
            </a:xfrm>
          </p:grpSpPr>
          <p:sp>
            <p:nvSpPr>
              <p:cNvPr id="49401" name="Freeform 24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402" name="Rectangle 25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403" name="Freeform 25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404" name="Rectangle 25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405" name="Freeform 25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406" name="Freeform 25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407" name="Group 255"/>
            <p:cNvGrpSpPr>
              <a:grpSpLocks/>
            </p:cNvGrpSpPr>
            <p:nvPr/>
          </p:nvGrpSpPr>
          <p:grpSpPr bwMode="auto">
            <a:xfrm>
              <a:off x="3110" y="1469"/>
              <a:ext cx="347" cy="346"/>
              <a:chOff x="2131" y="3370"/>
              <a:chExt cx="347" cy="346"/>
            </a:xfrm>
          </p:grpSpPr>
          <p:sp>
            <p:nvSpPr>
              <p:cNvPr id="49408" name="Freeform 25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409" name="Rectangle 25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410" name="Freeform 25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411" name="Rectangle 25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412" name="Freeform 26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413" name="Freeform 26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414" name="Group 262"/>
            <p:cNvGrpSpPr>
              <a:grpSpLocks/>
            </p:cNvGrpSpPr>
            <p:nvPr/>
          </p:nvGrpSpPr>
          <p:grpSpPr bwMode="auto">
            <a:xfrm>
              <a:off x="2995" y="1584"/>
              <a:ext cx="347" cy="346"/>
              <a:chOff x="2131" y="3370"/>
              <a:chExt cx="347" cy="346"/>
            </a:xfrm>
          </p:grpSpPr>
          <p:sp>
            <p:nvSpPr>
              <p:cNvPr id="49415" name="Freeform 26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416" name="Rectangle 26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417" name="Freeform 26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418" name="Rectangle 26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419" name="Freeform 26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420" name="Freeform 26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421" name="Group 269"/>
            <p:cNvGrpSpPr>
              <a:grpSpLocks/>
            </p:cNvGrpSpPr>
            <p:nvPr/>
          </p:nvGrpSpPr>
          <p:grpSpPr bwMode="auto">
            <a:xfrm>
              <a:off x="2880" y="1700"/>
              <a:ext cx="347" cy="346"/>
              <a:chOff x="2131" y="3370"/>
              <a:chExt cx="347" cy="346"/>
            </a:xfrm>
          </p:grpSpPr>
          <p:sp>
            <p:nvSpPr>
              <p:cNvPr id="49422" name="Freeform 27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423" name="Rectangle 27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424" name="Freeform 27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425" name="Rectangle 27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426" name="Freeform 27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427" name="Freeform 27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428" name="Group 276"/>
            <p:cNvGrpSpPr>
              <a:grpSpLocks/>
            </p:cNvGrpSpPr>
            <p:nvPr/>
          </p:nvGrpSpPr>
          <p:grpSpPr bwMode="auto">
            <a:xfrm>
              <a:off x="2765" y="1815"/>
              <a:ext cx="347" cy="346"/>
              <a:chOff x="2131" y="3370"/>
              <a:chExt cx="347" cy="346"/>
            </a:xfrm>
          </p:grpSpPr>
          <p:sp>
            <p:nvSpPr>
              <p:cNvPr id="49429" name="Freeform 27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430" name="Rectangle 27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431" name="Freeform 27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432" name="Rectangle 28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433" name="Freeform 28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434" name="Freeform 28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435" name="Group 283"/>
            <p:cNvGrpSpPr>
              <a:grpSpLocks/>
            </p:cNvGrpSpPr>
            <p:nvPr/>
          </p:nvGrpSpPr>
          <p:grpSpPr bwMode="auto">
            <a:xfrm>
              <a:off x="2650" y="1930"/>
              <a:ext cx="347" cy="346"/>
              <a:chOff x="2131" y="3370"/>
              <a:chExt cx="347" cy="346"/>
            </a:xfrm>
          </p:grpSpPr>
          <p:sp>
            <p:nvSpPr>
              <p:cNvPr id="49436" name="Freeform 28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437" name="Rectangle 28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438" name="Freeform 28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439" name="Rectangle 28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440" name="Freeform 28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441" name="Freeform 28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442" name="Group 290"/>
            <p:cNvGrpSpPr>
              <a:grpSpLocks/>
            </p:cNvGrpSpPr>
            <p:nvPr/>
          </p:nvGrpSpPr>
          <p:grpSpPr bwMode="auto">
            <a:xfrm>
              <a:off x="2534" y="2045"/>
              <a:ext cx="347" cy="346"/>
              <a:chOff x="2131" y="3370"/>
              <a:chExt cx="347" cy="346"/>
            </a:xfrm>
          </p:grpSpPr>
          <p:sp>
            <p:nvSpPr>
              <p:cNvPr id="49443" name="Freeform 29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444" name="Rectangle 29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445" name="Freeform 29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446" name="Rectangle 29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447" name="Freeform 29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448" name="Freeform 29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449" name="Group 297"/>
            <p:cNvGrpSpPr>
              <a:grpSpLocks/>
            </p:cNvGrpSpPr>
            <p:nvPr/>
          </p:nvGrpSpPr>
          <p:grpSpPr bwMode="auto">
            <a:xfrm>
              <a:off x="3110" y="1238"/>
              <a:ext cx="347" cy="346"/>
              <a:chOff x="2131" y="3370"/>
              <a:chExt cx="347" cy="346"/>
            </a:xfrm>
          </p:grpSpPr>
          <p:sp>
            <p:nvSpPr>
              <p:cNvPr id="49450" name="Freeform 29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451" name="Rectangle 29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452" name="Freeform 30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453" name="Rectangle 30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454" name="Freeform 30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455" name="Freeform 30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456" name="Group 304"/>
            <p:cNvGrpSpPr>
              <a:grpSpLocks/>
            </p:cNvGrpSpPr>
            <p:nvPr/>
          </p:nvGrpSpPr>
          <p:grpSpPr bwMode="auto">
            <a:xfrm>
              <a:off x="2995" y="1353"/>
              <a:ext cx="347" cy="346"/>
              <a:chOff x="2131" y="3370"/>
              <a:chExt cx="347" cy="346"/>
            </a:xfrm>
          </p:grpSpPr>
          <p:sp>
            <p:nvSpPr>
              <p:cNvPr id="49457" name="Freeform 30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458" name="Rectangle 30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459" name="Freeform 30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460" name="Rectangle 30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461" name="Freeform 30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462" name="Freeform 31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463" name="Group 311"/>
            <p:cNvGrpSpPr>
              <a:grpSpLocks/>
            </p:cNvGrpSpPr>
            <p:nvPr/>
          </p:nvGrpSpPr>
          <p:grpSpPr bwMode="auto">
            <a:xfrm>
              <a:off x="2880" y="1469"/>
              <a:ext cx="347" cy="346"/>
              <a:chOff x="2131" y="3370"/>
              <a:chExt cx="347" cy="346"/>
            </a:xfrm>
          </p:grpSpPr>
          <p:sp>
            <p:nvSpPr>
              <p:cNvPr id="49464" name="Freeform 31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465" name="Rectangle 31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466" name="Freeform 31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467" name="Rectangle 31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468" name="Freeform 31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469" name="Freeform 31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470" name="Group 318"/>
            <p:cNvGrpSpPr>
              <a:grpSpLocks/>
            </p:cNvGrpSpPr>
            <p:nvPr/>
          </p:nvGrpSpPr>
          <p:grpSpPr bwMode="auto">
            <a:xfrm>
              <a:off x="2765" y="1584"/>
              <a:ext cx="347" cy="346"/>
              <a:chOff x="2131" y="3370"/>
              <a:chExt cx="347" cy="346"/>
            </a:xfrm>
          </p:grpSpPr>
          <p:sp>
            <p:nvSpPr>
              <p:cNvPr id="49471" name="Freeform 31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472" name="Rectangle 32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473" name="Freeform 32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474" name="Rectangle 32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475" name="Freeform 32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476" name="Freeform 32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477" name="Group 325"/>
            <p:cNvGrpSpPr>
              <a:grpSpLocks/>
            </p:cNvGrpSpPr>
            <p:nvPr/>
          </p:nvGrpSpPr>
          <p:grpSpPr bwMode="auto">
            <a:xfrm>
              <a:off x="2650" y="1699"/>
              <a:ext cx="347" cy="346"/>
              <a:chOff x="2131" y="3370"/>
              <a:chExt cx="347" cy="346"/>
            </a:xfrm>
          </p:grpSpPr>
          <p:sp>
            <p:nvSpPr>
              <p:cNvPr id="49478" name="Freeform 32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479" name="Rectangle 32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480" name="Freeform 32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481" name="Rectangle 32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482" name="Freeform 33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483" name="Freeform 33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484" name="Group 332"/>
            <p:cNvGrpSpPr>
              <a:grpSpLocks/>
            </p:cNvGrpSpPr>
            <p:nvPr/>
          </p:nvGrpSpPr>
          <p:grpSpPr bwMode="auto">
            <a:xfrm>
              <a:off x="2534" y="1814"/>
              <a:ext cx="347" cy="346"/>
              <a:chOff x="2131" y="3370"/>
              <a:chExt cx="347" cy="346"/>
            </a:xfrm>
          </p:grpSpPr>
          <p:sp>
            <p:nvSpPr>
              <p:cNvPr id="49485" name="Freeform 33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486" name="Rectangle 33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487" name="Freeform 33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488" name="Rectangle 33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489" name="Freeform 33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490" name="Freeform 33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491" name="Group 339"/>
            <p:cNvGrpSpPr>
              <a:grpSpLocks/>
            </p:cNvGrpSpPr>
            <p:nvPr/>
          </p:nvGrpSpPr>
          <p:grpSpPr bwMode="auto">
            <a:xfrm>
              <a:off x="3110" y="1008"/>
              <a:ext cx="347" cy="346"/>
              <a:chOff x="2131" y="3370"/>
              <a:chExt cx="347" cy="346"/>
            </a:xfrm>
          </p:grpSpPr>
          <p:sp>
            <p:nvSpPr>
              <p:cNvPr id="49492" name="Freeform 34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493" name="Rectangle 34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494" name="Freeform 34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495" name="Rectangle 34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496" name="Freeform 34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497" name="Freeform 34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498" name="Group 346"/>
            <p:cNvGrpSpPr>
              <a:grpSpLocks/>
            </p:cNvGrpSpPr>
            <p:nvPr/>
          </p:nvGrpSpPr>
          <p:grpSpPr bwMode="auto">
            <a:xfrm>
              <a:off x="2995" y="1123"/>
              <a:ext cx="347" cy="346"/>
              <a:chOff x="2131" y="3370"/>
              <a:chExt cx="347" cy="346"/>
            </a:xfrm>
          </p:grpSpPr>
          <p:sp>
            <p:nvSpPr>
              <p:cNvPr id="49499" name="Freeform 34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500" name="Rectangle 34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501" name="Freeform 34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502" name="Rectangle 35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503" name="Freeform 35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504" name="Freeform 35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505" name="Group 353"/>
            <p:cNvGrpSpPr>
              <a:grpSpLocks/>
            </p:cNvGrpSpPr>
            <p:nvPr/>
          </p:nvGrpSpPr>
          <p:grpSpPr bwMode="auto">
            <a:xfrm>
              <a:off x="2880" y="1239"/>
              <a:ext cx="347" cy="346"/>
              <a:chOff x="2131" y="3370"/>
              <a:chExt cx="347" cy="346"/>
            </a:xfrm>
          </p:grpSpPr>
          <p:sp>
            <p:nvSpPr>
              <p:cNvPr id="49506" name="Freeform 35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507" name="Rectangle 35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508" name="Freeform 35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509" name="Rectangle 35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510" name="Freeform 35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511" name="Freeform 35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512" name="Group 360"/>
            <p:cNvGrpSpPr>
              <a:grpSpLocks/>
            </p:cNvGrpSpPr>
            <p:nvPr/>
          </p:nvGrpSpPr>
          <p:grpSpPr bwMode="auto">
            <a:xfrm>
              <a:off x="2765" y="1354"/>
              <a:ext cx="347" cy="346"/>
              <a:chOff x="2131" y="3370"/>
              <a:chExt cx="347" cy="346"/>
            </a:xfrm>
          </p:grpSpPr>
          <p:sp>
            <p:nvSpPr>
              <p:cNvPr id="49513" name="Freeform 36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514" name="Rectangle 36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515" name="Freeform 36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516" name="Rectangle 36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517" name="Freeform 36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518" name="Freeform 36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519" name="Group 367"/>
            <p:cNvGrpSpPr>
              <a:grpSpLocks/>
            </p:cNvGrpSpPr>
            <p:nvPr/>
          </p:nvGrpSpPr>
          <p:grpSpPr bwMode="auto">
            <a:xfrm>
              <a:off x="2650" y="1469"/>
              <a:ext cx="347" cy="346"/>
              <a:chOff x="2131" y="3370"/>
              <a:chExt cx="347" cy="346"/>
            </a:xfrm>
          </p:grpSpPr>
          <p:sp>
            <p:nvSpPr>
              <p:cNvPr id="49520" name="Freeform 36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521" name="Rectangle 36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522" name="Freeform 37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523" name="Rectangle 37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524" name="Freeform 37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525" name="Freeform 37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526" name="Group 374"/>
            <p:cNvGrpSpPr>
              <a:grpSpLocks/>
            </p:cNvGrpSpPr>
            <p:nvPr/>
          </p:nvGrpSpPr>
          <p:grpSpPr bwMode="auto">
            <a:xfrm>
              <a:off x="2534" y="1584"/>
              <a:ext cx="347" cy="346"/>
              <a:chOff x="2131" y="3370"/>
              <a:chExt cx="347" cy="346"/>
            </a:xfrm>
          </p:grpSpPr>
          <p:sp>
            <p:nvSpPr>
              <p:cNvPr id="49527" name="Freeform 37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528" name="Rectangle 37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529" name="Freeform 37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530" name="Rectangle 37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531" name="Freeform 37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532" name="Freeform 38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533" name="Group 381"/>
            <p:cNvGrpSpPr>
              <a:grpSpLocks/>
            </p:cNvGrpSpPr>
            <p:nvPr/>
          </p:nvGrpSpPr>
          <p:grpSpPr bwMode="auto">
            <a:xfrm>
              <a:off x="3110" y="778"/>
              <a:ext cx="347" cy="346"/>
              <a:chOff x="2131" y="3370"/>
              <a:chExt cx="347" cy="346"/>
            </a:xfrm>
          </p:grpSpPr>
          <p:sp>
            <p:nvSpPr>
              <p:cNvPr id="49534" name="Freeform 38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535" name="Rectangle 38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536" name="Freeform 38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537" name="Rectangle 38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538" name="Freeform 38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539" name="Freeform 38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540" name="Group 388"/>
            <p:cNvGrpSpPr>
              <a:grpSpLocks/>
            </p:cNvGrpSpPr>
            <p:nvPr/>
          </p:nvGrpSpPr>
          <p:grpSpPr bwMode="auto">
            <a:xfrm>
              <a:off x="2995" y="893"/>
              <a:ext cx="347" cy="346"/>
              <a:chOff x="2131" y="3370"/>
              <a:chExt cx="347" cy="346"/>
            </a:xfrm>
          </p:grpSpPr>
          <p:sp>
            <p:nvSpPr>
              <p:cNvPr id="49541" name="Freeform 38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542" name="Rectangle 39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543" name="Freeform 39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544" name="Rectangle 39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545" name="Freeform 39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546" name="Freeform 39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547" name="Group 395"/>
            <p:cNvGrpSpPr>
              <a:grpSpLocks/>
            </p:cNvGrpSpPr>
            <p:nvPr/>
          </p:nvGrpSpPr>
          <p:grpSpPr bwMode="auto">
            <a:xfrm>
              <a:off x="2880" y="1009"/>
              <a:ext cx="347" cy="346"/>
              <a:chOff x="2131" y="3370"/>
              <a:chExt cx="347" cy="346"/>
            </a:xfrm>
          </p:grpSpPr>
          <p:sp>
            <p:nvSpPr>
              <p:cNvPr id="49548" name="Freeform 39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549" name="Rectangle 39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550" name="Freeform 39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551" name="Rectangle 39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552" name="Freeform 40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553" name="Freeform 40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554" name="Group 402"/>
            <p:cNvGrpSpPr>
              <a:grpSpLocks/>
            </p:cNvGrpSpPr>
            <p:nvPr/>
          </p:nvGrpSpPr>
          <p:grpSpPr bwMode="auto">
            <a:xfrm>
              <a:off x="2765" y="1124"/>
              <a:ext cx="347" cy="346"/>
              <a:chOff x="2131" y="3370"/>
              <a:chExt cx="347" cy="346"/>
            </a:xfrm>
          </p:grpSpPr>
          <p:sp>
            <p:nvSpPr>
              <p:cNvPr id="49555" name="Freeform 40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556" name="Rectangle 40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557" name="Freeform 40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558" name="Rectangle 40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559" name="Freeform 40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560" name="Freeform 40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561" name="Group 409"/>
            <p:cNvGrpSpPr>
              <a:grpSpLocks/>
            </p:cNvGrpSpPr>
            <p:nvPr/>
          </p:nvGrpSpPr>
          <p:grpSpPr bwMode="auto">
            <a:xfrm>
              <a:off x="2650" y="1239"/>
              <a:ext cx="347" cy="346"/>
              <a:chOff x="2131" y="3370"/>
              <a:chExt cx="347" cy="346"/>
            </a:xfrm>
          </p:grpSpPr>
          <p:sp>
            <p:nvSpPr>
              <p:cNvPr id="49562" name="Freeform 41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563" name="Rectangle 41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564" name="Freeform 41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565" name="Rectangle 41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566" name="Freeform 41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567" name="Freeform 41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568" name="Group 416"/>
            <p:cNvGrpSpPr>
              <a:grpSpLocks/>
            </p:cNvGrpSpPr>
            <p:nvPr/>
          </p:nvGrpSpPr>
          <p:grpSpPr bwMode="auto">
            <a:xfrm>
              <a:off x="2534" y="1354"/>
              <a:ext cx="347" cy="346"/>
              <a:chOff x="2131" y="3370"/>
              <a:chExt cx="347" cy="346"/>
            </a:xfrm>
          </p:grpSpPr>
          <p:sp>
            <p:nvSpPr>
              <p:cNvPr id="49569" name="Freeform 41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570" name="Rectangle 41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571" name="Freeform 41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572" name="Rectangle 42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573" name="Freeform 42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574" name="Freeform 42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575" name="Group 423"/>
            <p:cNvGrpSpPr>
              <a:grpSpLocks/>
            </p:cNvGrpSpPr>
            <p:nvPr/>
          </p:nvGrpSpPr>
          <p:grpSpPr bwMode="auto">
            <a:xfrm>
              <a:off x="3110" y="547"/>
              <a:ext cx="347" cy="346"/>
              <a:chOff x="2131" y="3370"/>
              <a:chExt cx="347" cy="346"/>
            </a:xfrm>
          </p:grpSpPr>
          <p:sp>
            <p:nvSpPr>
              <p:cNvPr id="49576" name="Freeform 42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577" name="Rectangle 42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578" name="Freeform 42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579" name="Rectangle 42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580" name="Freeform 42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581" name="Freeform 42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582" name="Group 430"/>
            <p:cNvGrpSpPr>
              <a:grpSpLocks/>
            </p:cNvGrpSpPr>
            <p:nvPr/>
          </p:nvGrpSpPr>
          <p:grpSpPr bwMode="auto">
            <a:xfrm>
              <a:off x="2995" y="662"/>
              <a:ext cx="347" cy="346"/>
              <a:chOff x="2131" y="3370"/>
              <a:chExt cx="347" cy="346"/>
            </a:xfrm>
          </p:grpSpPr>
          <p:sp>
            <p:nvSpPr>
              <p:cNvPr id="49583" name="Freeform 43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584" name="Rectangle 43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585" name="Freeform 43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586" name="Rectangle 43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587" name="Freeform 43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588" name="Freeform 43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589" name="Group 437"/>
            <p:cNvGrpSpPr>
              <a:grpSpLocks/>
            </p:cNvGrpSpPr>
            <p:nvPr/>
          </p:nvGrpSpPr>
          <p:grpSpPr bwMode="auto">
            <a:xfrm>
              <a:off x="2880" y="778"/>
              <a:ext cx="347" cy="346"/>
              <a:chOff x="2131" y="3370"/>
              <a:chExt cx="347" cy="346"/>
            </a:xfrm>
          </p:grpSpPr>
          <p:sp>
            <p:nvSpPr>
              <p:cNvPr id="49590" name="Freeform 43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591" name="Rectangle 43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592" name="Freeform 44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593" name="Rectangle 44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594" name="Freeform 44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595" name="Freeform 44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596" name="Group 444"/>
            <p:cNvGrpSpPr>
              <a:grpSpLocks/>
            </p:cNvGrpSpPr>
            <p:nvPr/>
          </p:nvGrpSpPr>
          <p:grpSpPr bwMode="auto">
            <a:xfrm>
              <a:off x="2765" y="893"/>
              <a:ext cx="347" cy="346"/>
              <a:chOff x="2131" y="3370"/>
              <a:chExt cx="347" cy="346"/>
            </a:xfrm>
          </p:grpSpPr>
          <p:sp>
            <p:nvSpPr>
              <p:cNvPr id="49597" name="Freeform 44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598" name="Rectangle 44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599" name="Freeform 44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600" name="Rectangle 44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601" name="Freeform 44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602" name="Freeform 45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603" name="Group 451"/>
            <p:cNvGrpSpPr>
              <a:grpSpLocks/>
            </p:cNvGrpSpPr>
            <p:nvPr/>
          </p:nvGrpSpPr>
          <p:grpSpPr bwMode="auto">
            <a:xfrm>
              <a:off x="2650" y="1008"/>
              <a:ext cx="347" cy="346"/>
              <a:chOff x="2131" y="3370"/>
              <a:chExt cx="347" cy="346"/>
            </a:xfrm>
          </p:grpSpPr>
          <p:sp>
            <p:nvSpPr>
              <p:cNvPr id="49604" name="Freeform 45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605" name="Rectangle 45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606" name="Freeform 45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607" name="Rectangle 45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608" name="Freeform 45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609" name="Freeform 45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610" name="Group 458"/>
            <p:cNvGrpSpPr>
              <a:grpSpLocks/>
            </p:cNvGrpSpPr>
            <p:nvPr/>
          </p:nvGrpSpPr>
          <p:grpSpPr bwMode="auto">
            <a:xfrm>
              <a:off x="2534" y="1123"/>
              <a:ext cx="347" cy="346"/>
              <a:chOff x="2131" y="3370"/>
              <a:chExt cx="347" cy="346"/>
            </a:xfrm>
          </p:grpSpPr>
          <p:sp>
            <p:nvSpPr>
              <p:cNvPr id="49611" name="Freeform 45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612" name="Rectangle 46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613" name="Freeform 46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614" name="Rectangle 46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615" name="Freeform 46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616" name="Freeform 46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617" name="Group 465"/>
            <p:cNvGrpSpPr>
              <a:grpSpLocks/>
            </p:cNvGrpSpPr>
            <p:nvPr/>
          </p:nvGrpSpPr>
          <p:grpSpPr bwMode="auto">
            <a:xfrm>
              <a:off x="3110" y="317"/>
              <a:ext cx="347" cy="346"/>
              <a:chOff x="2131" y="3370"/>
              <a:chExt cx="347" cy="346"/>
            </a:xfrm>
          </p:grpSpPr>
          <p:sp>
            <p:nvSpPr>
              <p:cNvPr id="49618" name="Freeform 46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619" name="Rectangle 46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620" name="Freeform 46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621" name="Rectangle 46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622" name="Freeform 47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623" name="Freeform 47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624" name="Group 472"/>
            <p:cNvGrpSpPr>
              <a:grpSpLocks/>
            </p:cNvGrpSpPr>
            <p:nvPr/>
          </p:nvGrpSpPr>
          <p:grpSpPr bwMode="auto">
            <a:xfrm>
              <a:off x="2995" y="432"/>
              <a:ext cx="347" cy="346"/>
              <a:chOff x="2131" y="3370"/>
              <a:chExt cx="347" cy="346"/>
            </a:xfrm>
          </p:grpSpPr>
          <p:sp>
            <p:nvSpPr>
              <p:cNvPr id="49625" name="Freeform 47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626" name="Rectangle 47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627" name="Freeform 47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628" name="Rectangle 47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629" name="Freeform 47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630" name="Freeform 47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631" name="Group 479"/>
            <p:cNvGrpSpPr>
              <a:grpSpLocks/>
            </p:cNvGrpSpPr>
            <p:nvPr/>
          </p:nvGrpSpPr>
          <p:grpSpPr bwMode="auto">
            <a:xfrm>
              <a:off x="2880" y="548"/>
              <a:ext cx="347" cy="346"/>
              <a:chOff x="2131" y="3370"/>
              <a:chExt cx="347" cy="346"/>
            </a:xfrm>
          </p:grpSpPr>
          <p:sp>
            <p:nvSpPr>
              <p:cNvPr id="49632" name="Freeform 48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633" name="Rectangle 48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634" name="Freeform 48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635" name="Rectangle 48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636" name="Freeform 48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637" name="Freeform 48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638" name="Group 486"/>
            <p:cNvGrpSpPr>
              <a:grpSpLocks/>
            </p:cNvGrpSpPr>
            <p:nvPr/>
          </p:nvGrpSpPr>
          <p:grpSpPr bwMode="auto">
            <a:xfrm>
              <a:off x="2765" y="663"/>
              <a:ext cx="347" cy="346"/>
              <a:chOff x="2131" y="3370"/>
              <a:chExt cx="347" cy="346"/>
            </a:xfrm>
          </p:grpSpPr>
          <p:sp>
            <p:nvSpPr>
              <p:cNvPr id="49639" name="Freeform 48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640" name="Rectangle 48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641" name="Freeform 48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642" name="Rectangle 49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643" name="Freeform 49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644" name="Freeform 49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645" name="Group 493"/>
            <p:cNvGrpSpPr>
              <a:grpSpLocks/>
            </p:cNvGrpSpPr>
            <p:nvPr/>
          </p:nvGrpSpPr>
          <p:grpSpPr bwMode="auto">
            <a:xfrm>
              <a:off x="2650" y="778"/>
              <a:ext cx="347" cy="346"/>
              <a:chOff x="2131" y="3370"/>
              <a:chExt cx="347" cy="346"/>
            </a:xfrm>
          </p:grpSpPr>
          <p:sp>
            <p:nvSpPr>
              <p:cNvPr id="49646" name="Freeform 49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647" name="Rectangle 49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648" name="Freeform 49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649" name="Rectangle 49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650" name="Freeform 49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651" name="Freeform 49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652" name="Group 500"/>
            <p:cNvGrpSpPr>
              <a:grpSpLocks/>
            </p:cNvGrpSpPr>
            <p:nvPr/>
          </p:nvGrpSpPr>
          <p:grpSpPr bwMode="auto">
            <a:xfrm>
              <a:off x="2534" y="893"/>
              <a:ext cx="347" cy="346"/>
              <a:chOff x="2131" y="3370"/>
              <a:chExt cx="347" cy="346"/>
            </a:xfrm>
          </p:grpSpPr>
          <p:sp>
            <p:nvSpPr>
              <p:cNvPr id="49653" name="Freeform 50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654" name="Rectangle 50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655" name="Freeform 50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656" name="Rectangle 50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657" name="Freeform 50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658" name="Freeform 50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grpSp>
        <p:nvGrpSpPr>
          <p:cNvPr id="49659" name="Group 507"/>
          <p:cNvGrpSpPr>
            <a:grpSpLocks/>
          </p:cNvGrpSpPr>
          <p:nvPr/>
        </p:nvGrpSpPr>
        <p:grpSpPr bwMode="auto">
          <a:xfrm>
            <a:off x="4022725" y="503238"/>
            <a:ext cx="1465263" cy="5486400"/>
            <a:chOff x="2534" y="317"/>
            <a:chExt cx="923" cy="3456"/>
          </a:xfrm>
        </p:grpSpPr>
        <p:grpSp>
          <p:nvGrpSpPr>
            <p:cNvPr id="49660" name="Group 508"/>
            <p:cNvGrpSpPr>
              <a:grpSpLocks/>
            </p:cNvGrpSpPr>
            <p:nvPr/>
          </p:nvGrpSpPr>
          <p:grpSpPr bwMode="auto">
            <a:xfrm>
              <a:off x="3110" y="2851"/>
              <a:ext cx="347" cy="346"/>
              <a:chOff x="2131" y="3370"/>
              <a:chExt cx="347" cy="346"/>
            </a:xfrm>
          </p:grpSpPr>
          <p:sp>
            <p:nvSpPr>
              <p:cNvPr id="49661" name="Freeform 50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662" name="Rectangle 51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663" name="Freeform 51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664" name="Rectangle 51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665" name="Freeform 51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666" name="Freeform 51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667" name="Group 515"/>
            <p:cNvGrpSpPr>
              <a:grpSpLocks/>
            </p:cNvGrpSpPr>
            <p:nvPr/>
          </p:nvGrpSpPr>
          <p:grpSpPr bwMode="auto">
            <a:xfrm>
              <a:off x="2995" y="2966"/>
              <a:ext cx="347" cy="346"/>
              <a:chOff x="2131" y="3370"/>
              <a:chExt cx="347" cy="346"/>
            </a:xfrm>
          </p:grpSpPr>
          <p:sp>
            <p:nvSpPr>
              <p:cNvPr id="49668" name="Freeform 51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669" name="Rectangle 51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670" name="Freeform 51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671" name="Rectangle 51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672" name="Freeform 52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673" name="Freeform 52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674" name="Group 522"/>
            <p:cNvGrpSpPr>
              <a:grpSpLocks/>
            </p:cNvGrpSpPr>
            <p:nvPr/>
          </p:nvGrpSpPr>
          <p:grpSpPr bwMode="auto">
            <a:xfrm>
              <a:off x="2880" y="3082"/>
              <a:ext cx="347" cy="346"/>
              <a:chOff x="2131" y="3370"/>
              <a:chExt cx="347" cy="346"/>
            </a:xfrm>
          </p:grpSpPr>
          <p:sp>
            <p:nvSpPr>
              <p:cNvPr id="49675" name="Freeform 52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676" name="Rectangle 52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677" name="Freeform 52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678" name="Rectangle 52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679" name="Freeform 52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680" name="Freeform 52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681" name="Group 529"/>
            <p:cNvGrpSpPr>
              <a:grpSpLocks/>
            </p:cNvGrpSpPr>
            <p:nvPr/>
          </p:nvGrpSpPr>
          <p:grpSpPr bwMode="auto">
            <a:xfrm>
              <a:off x="2765" y="3197"/>
              <a:ext cx="347" cy="346"/>
              <a:chOff x="2131" y="3370"/>
              <a:chExt cx="347" cy="346"/>
            </a:xfrm>
          </p:grpSpPr>
          <p:sp>
            <p:nvSpPr>
              <p:cNvPr id="49682" name="Freeform 53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683" name="Rectangle 53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684" name="Freeform 53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685" name="Rectangle 53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686" name="Freeform 53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687" name="Freeform 53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688" name="Group 536"/>
            <p:cNvGrpSpPr>
              <a:grpSpLocks/>
            </p:cNvGrpSpPr>
            <p:nvPr/>
          </p:nvGrpSpPr>
          <p:grpSpPr bwMode="auto">
            <a:xfrm>
              <a:off x="2650" y="3312"/>
              <a:ext cx="347" cy="346"/>
              <a:chOff x="2131" y="3370"/>
              <a:chExt cx="347" cy="346"/>
            </a:xfrm>
          </p:grpSpPr>
          <p:sp>
            <p:nvSpPr>
              <p:cNvPr id="49689" name="Freeform 53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690" name="Rectangle 53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691" name="Freeform 53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692" name="Rectangle 54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693" name="Freeform 54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694" name="Freeform 54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695" name="Group 543"/>
            <p:cNvGrpSpPr>
              <a:grpSpLocks/>
            </p:cNvGrpSpPr>
            <p:nvPr/>
          </p:nvGrpSpPr>
          <p:grpSpPr bwMode="auto">
            <a:xfrm>
              <a:off x="2534" y="3427"/>
              <a:ext cx="347" cy="346"/>
              <a:chOff x="2131" y="3370"/>
              <a:chExt cx="347" cy="346"/>
            </a:xfrm>
          </p:grpSpPr>
          <p:sp>
            <p:nvSpPr>
              <p:cNvPr id="49696" name="Freeform 54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697" name="Rectangle 54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698" name="Freeform 54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699" name="Rectangle 54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700" name="Freeform 54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701" name="Freeform 54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702" name="Group 550"/>
            <p:cNvGrpSpPr>
              <a:grpSpLocks/>
            </p:cNvGrpSpPr>
            <p:nvPr/>
          </p:nvGrpSpPr>
          <p:grpSpPr bwMode="auto">
            <a:xfrm>
              <a:off x="3110" y="2621"/>
              <a:ext cx="347" cy="346"/>
              <a:chOff x="2131" y="3370"/>
              <a:chExt cx="347" cy="346"/>
            </a:xfrm>
          </p:grpSpPr>
          <p:sp>
            <p:nvSpPr>
              <p:cNvPr id="49703" name="Freeform 55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704" name="Rectangle 55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705" name="Freeform 55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706" name="Rectangle 55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707" name="Freeform 55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708" name="Freeform 55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709" name="Group 557"/>
            <p:cNvGrpSpPr>
              <a:grpSpLocks/>
            </p:cNvGrpSpPr>
            <p:nvPr/>
          </p:nvGrpSpPr>
          <p:grpSpPr bwMode="auto">
            <a:xfrm>
              <a:off x="2995" y="2736"/>
              <a:ext cx="347" cy="346"/>
              <a:chOff x="2131" y="3370"/>
              <a:chExt cx="347" cy="346"/>
            </a:xfrm>
          </p:grpSpPr>
          <p:sp>
            <p:nvSpPr>
              <p:cNvPr id="49710" name="Freeform 55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711" name="Rectangle 55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712" name="Freeform 56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713" name="Rectangle 56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714" name="Freeform 56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715" name="Freeform 56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716" name="Group 564"/>
            <p:cNvGrpSpPr>
              <a:grpSpLocks/>
            </p:cNvGrpSpPr>
            <p:nvPr/>
          </p:nvGrpSpPr>
          <p:grpSpPr bwMode="auto">
            <a:xfrm>
              <a:off x="2880" y="2852"/>
              <a:ext cx="347" cy="346"/>
              <a:chOff x="2131" y="3370"/>
              <a:chExt cx="347" cy="346"/>
            </a:xfrm>
          </p:grpSpPr>
          <p:sp>
            <p:nvSpPr>
              <p:cNvPr id="49717" name="Freeform 56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718" name="Rectangle 56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719" name="Freeform 56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720" name="Rectangle 56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721" name="Freeform 56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722" name="Freeform 57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723" name="Group 571"/>
            <p:cNvGrpSpPr>
              <a:grpSpLocks/>
            </p:cNvGrpSpPr>
            <p:nvPr/>
          </p:nvGrpSpPr>
          <p:grpSpPr bwMode="auto">
            <a:xfrm>
              <a:off x="2765" y="2967"/>
              <a:ext cx="347" cy="346"/>
              <a:chOff x="2131" y="3370"/>
              <a:chExt cx="347" cy="346"/>
            </a:xfrm>
          </p:grpSpPr>
          <p:sp>
            <p:nvSpPr>
              <p:cNvPr id="49724" name="Freeform 57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725" name="Rectangle 57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726" name="Freeform 57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727" name="Rectangle 57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728" name="Freeform 57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729" name="Freeform 57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730" name="Group 578"/>
            <p:cNvGrpSpPr>
              <a:grpSpLocks/>
            </p:cNvGrpSpPr>
            <p:nvPr/>
          </p:nvGrpSpPr>
          <p:grpSpPr bwMode="auto">
            <a:xfrm>
              <a:off x="2650" y="3082"/>
              <a:ext cx="347" cy="346"/>
              <a:chOff x="2131" y="3370"/>
              <a:chExt cx="347" cy="346"/>
            </a:xfrm>
          </p:grpSpPr>
          <p:sp>
            <p:nvSpPr>
              <p:cNvPr id="49731" name="Freeform 57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732" name="Rectangle 58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733" name="Freeform 58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734" name="Rectangle 58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735" name="Freeform 58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736" name="Freeform 58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737" name="Group 585"/>
            <p:cNvGrpSpPr>
              <a:grpSpLocks/>
            </p:cNvGrpSpPr>
            <p:nvPr/>
          </p:nvGrpSpPr>
          <p:grpSpPr bwMode="auto">
            <a:xfrm>
              <a:off x="2534" y="3197"/>
              <a:ext cx="347" cy="346"/>
              <a:chOff x="2131" y="3370"/>
              <a:chExt cx="347" cy="346"/>
            </a:xfrm>
          </p:grpSpPr>
          <p:sp>
            <p:nvSpPr>
              <p:cNvPr id="49738" name="Freeform 58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739" name="Rectangle 58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740" name="Freeform 58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741" name="Rectangle 58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742" name="Freeform 59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743" name="Freeform 59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744" name="Group 592"/>
            <p:cNvGrpSpPr>
              <a:grpSpLocks/>
            </p:cNvGrpSpPr>
            <p:nvPr/>
          </p:nvGrpSpPr>
          <p:grpSpPr bwMode="auto">
            <a:xfrm>
              <a:off x="3110" y="2390"/>
              <a:ext cx="347" cy="346"/>
              <a:chOff x="2131" y="3370"/>
              <a:chExt cx="347" cy="346"/>
            </a:xfrm>
          </p:grpSpPr>
          <p:sp>
            <p:nvSpPr>
              <p:cNvPr id="49745" name="Freeform 59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746" name="Rectangle 59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747" name="Freeform 59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748" name="Rectangle 59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749" name="Freeform 59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750" name="Freeform 59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751" name="Group 599"/>
            <p:cNvGrpSpPr>
              <a:grpSpLocks/>
            </p:cNvGrpSpPr>
            <p:nvPr/>
          </p:nvGrpSpPr>
          <p:grpSpPr bwMode="auto">
            <a:xfrm>
              <a:off x="2995" y="2505"/>
              <a:ext cx="347" cy="346"/>
              <a:chOff x="2131" y="3370"/>
              <a:chExt cx="347" cy="346"/>
            </a:xfrm>
          </p:grpSpPr>
          <p:sp>
            <p:nvSpPr>
              <p:cNvPr id="49752" name="Freeform 60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753" name="Rectangle 60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754" name="Freeform 60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755" name="Rectangle 60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756" name="Freeform 60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757" name="Freeform 60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758" name="Group 606"/>
            <p:cNvGrpSpPr>
              <a:grpSpLocks/>
            </p:cNvGrpSpPr>
            <p:nvPr/>
          </p:nvGrpSpPr>
          <p:grpSpPr bwMode="auto">
            <a:xfrm>
              <a:off x="2880" y="2621"/>
              <a:ext cx="347" cy="346"/>
              <a:chOff x="2131" y="3370"/>
              <a:chExt cx="347" cy="346"/>
            </a:xfrm>
          </p:grpSpPr>
          <p:sp>
            <p:nvSpPr>
              <p:cNvPr id="49759" name="Freeform 60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760" name="Rectangle 60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761" name="Freeform 60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762" name="Rectangle 61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763" name="Freeform 61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764" name="Freeform 61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765" name="Group 613"/>
            <p:cNvGrpSpPr>
              <a:grpSpLocks/>
            </p:cNvGrpSpPr>
            <p:nvPr/>
          </p:nvGrpSpPr>
          <p:grpSpPr bwMode="auto">
            <a:xfrm>
              <a:off x="2765" y="2736"/>
              <a:ext cx="347" cy="346"/>
              <a:chOff x="2131" y="3370"/>
              <a:chExt cx="347" cy="346"/>
            </a:xfrm>
          </p:grpSpPr>
          <p:sp>
            <p:nvSpPr>
              <p:cNvPr id="49766" name="Freeform 61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767" name="Rectangle 61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768" name="Freeform 61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769" name="Rectangle 61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770" name="Freeform 61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771" name="Freeform 61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772" name="Group 620"/>
            <p:cNvGrpSpPr>
              <a:grpSpLocks/>
            </p:cNvGrpSpPr>
            <p:nvPr/>
          </p:nvGrpSpPr>
          <p:grpSpPr bwMode="auto">
            <a:xfrm>
              <a:off x="2650" y="2851"/>
              <a:ext cx="347" cy="346"/>
              <a:chOff x="2131" y="3370"/>
              <a:chExt cx="347" cy="346"/>
            </a:xfrm>
          </p:grpSpPr>
          <p:sp>
            <p:nvSpPr>
              <p:cNvPr id="49773" name="Freeform 62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774" name="Rectangle 62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775" name="Freeform 62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776" name="Rectangle 62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777" name="Freeform 62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778" name="Freeform 62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779" name="Group 627"/>
            <p:cNvGrpSpPr>
              <a:grpSpLocks/>
            </p:cNvGrpSpPr>
            <p:nvPr/>
          </p:nvGrpSpPr>
          <p:grpSpPr bwMode="auto">
            <a:xfrm>
              <a:off x="2534" y="2966"/>
              <a:ext cx="347" cy="346"/>
              <a:chOff x="2131" y="3370"/>
              <a:chExt cx="347" cy="346"/>
            </a:xfrm>
          </p:grpSpPr>
          <p:sp>
            <p:nvSpPr>
              <p:cNvPr id="49780" name="Freeform 62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781" name="Rectangle 62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782" name="Freeform 63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783" name="Rectangle 63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784" name="Freeform 63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785" name="Freeform 63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786" name="Group 634"/>
            <p:cNvGrpSpPr>
              <a:grpSpLocks/>
            </p:cNvGrpSpPr>
            <p:nvPr/>
          </p:nvGrpSpPr>
          <p:grpSpPr bwMode="auto">
            <a:xfrm>
              <a:off x="3110" y="2160"/>
              <a:ext cx="347" cy="346"/>
              <a:chOff x="2131" y="3370"/>
              <a:chExt cx="347" cy="346"/>
            </a:xfrm>
          </p:grpSpPr>
          <p:sp>
            <p:nvSpPr>
              <p:cNvPr id="49787" name="Freeform 63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788" name="Rectangle 63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789" name="Freeform 63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790" name="Rectangle 63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791" name="Freeform 63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792" name="Freeform 64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793" name="Group 641"/>
            <p:cNvGrpSpPr>
              <a:grpSpLocks/>
            </p:cNvGrpSpPr>
            <p:nvPr/>
          </p:nvGrpSpPr>
          <p:grpSpPr bwMode="auto">
            <a:xfrm>
              <a:off x="2995" y="2275"/>
              <a:ext cx="347" cy="346"/>
              <a:chOff x="2131" y="3370"/>
              <a:chExt cx="347" cy="346"/>
            </a:xfrm>
          </p:grpSpPr>
          <p:sp>
            <p:nvSpPr>
              <p:cNvPr id="49794" name="Freeform 64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795" name="Rectangle 64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796" name="Freeform 64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797" name="Rectangle 64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798" name="Freeform 64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799" name="Freeform 64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800" name="Group 648"/>
            <p:cNvGrpSpPr>
              <a:grpSpLocks/>
            </p:cNvGrpSpPr>
            <p:nvPr/>
          </p:nvGrpSpPr>
          <p:grpSpPr bwMode="auto">
            <a:xfrm>
              <a:off x="2880" y="2391"/>
              <a:ext cx="347" cy="346"/>
              <a:chOff x="2131" y="3370"/>
              <a:chExt cx="347" cy="346"/>
            </a:xfrm>
          </p:grpSpPr>
          <p:sp>
            <p:nvSpPr>
              <p:cNvPr id="49801" name="Freeform 64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802" name="Rectangle 65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803" name="Freeform 65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804" name="Rectangle 65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805" name="Freeform 65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806" name="Freeform 65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807" name="Group 655"/>
            <p:cNvGrpSpPr>
              <a:grpSpLocks/>
            </p:cNvGrpSpPr>
            <p:nvPr/>
          </p:nvGrpSpPr>
          <p:grpSpPr bwMode="auto">
            <a:xfrm>
              <a:off x="2765" y="2506"/>
              <a:ext cx="347" cy="346"/>
              <a:chOff x="2131" y="3370"/>
              <a:chExt cx="347" cy="346"/>
            </a:xfrm>
          </p:grpSpPr>
          <p:sp>
            <p:nvSpPr>
              <p:cNvPr id="49808" name="Freeform 65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809" name="Rectangle 65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810" name="Freeform 65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811" name="Rectangle 65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812" name="Freeform 66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813" name="Freeform 66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814" name="Group 662"/>
            <p:cNvGrpSpPr>
              <a:grpSpLocks/>
            </p:cNvGrpSpPr>
            <p:nvPr/>
          </p:nvGrpSpPr>
          <p:grpSpPr bwMode="auto">
            <a:xfrm>
              <a:off x="2650" y="2621"/>
              <a:ext cx="347" cy="346"/>
              <a:chOff x="2131" y="3370"/>
              <a:chExt cx="347" cy="346"/>
            </a:xfrm>
          </p:grpSpPr>
          <p:sp>
            <p:nvSpPr>
              <p:cNvPr id="49815" name="Freeform 66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816" name="Rectangle 66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817" name="Freeform 66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818" name="Rectangle 66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819" name="Freeform 66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820" name="Freeform 66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821" name="Group 669"/>
            <p:cNvGrpSpPr>
              <a:grpSpLocks/>
            </p:cNvGrpSpPr>
            <p:nvPr/>
          </p:nvGrpSpPr>
          <p:grpSpPr bwMode="auto">
            <a:xfrm>
              <a:off x="2534" y="2736"/>
              <a:ext cx="347" cy="346"/>
              <a:chOff x="2131" y="3370"/>
              <a:chExt cx="347" cy="346"/>
            </a:xfrm>
          </p:grpSpPr>
          <p:sp>
            <p:nvSpPr>
              <p:cNvPr id="49822" name="Freeform 67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823" name="Rectangle 67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824" name="Freeform 67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825" name="Rectangle 67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826" name="Freeform 67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827" name="Freeform 67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828" name="Group 676"/>
            <p:cNvGrpSpPr>
              <a:grpSpLocks/>
            </p:cNvGrpSpPr>
            <p:nvPr/>
          </p:nvGrpSpPr>
          <p:grpSpPr bwMode="auto">
            <a:xfrm>
              <a:off x="3110" y="1930"/>
              <a:ext cx="347" cy="346"/>
              <a:chOff x="2131" y="3370"/>
              <a:chExt cx="347" cy="346"/>
            </a:xfrm>
          </p:grpSpPr>
          <p:sp>
            <p:nvSpPr>
              <p:cNvPr id="49829" name="Freeform 67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830" name="Rectangle 67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831" name="Freeform 67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832" name="Rectangle 68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833" name="Freeform 68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834" name="Freeform 68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835" name="Group 683"/>
            <p:cNvGrpSpPr>
              <a:grpSpLocks/>
            </p:cNvGrpSpPr>
            <p:nvPr/>
          </p:nvGrpSpPr>
          <p:grpSpPr bwMode="auto">
            <a:xfrm>
              <a:off x="2995" y="2045"/>
              <a:ext cx="347" cy="346"/>
              <a:chOff x="2131" y="3370"/>
              <a:chExt cx="347" cy="346"/>
            </a:xfrm>
          </p:grpSpPr>
          <p:sp>
            <p:nvSpPr>
              <p:cNvPr id="49836" name="Freeform 68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837" name="Rectangle 68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838" name="Freeform 68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839" name="Rectangle 68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840" name="Freeform 68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841" name="Freeform 68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842" name="Group 690"/>
            <p:cNvGrpSpPr>
              <a:grpSpLocks/>
            </p:cNvGrpSpPr>
            <p:nvPr/>
          </p:nvGrpSpPr>
          <p:grpSpPr bwMode="auto">
            <a:xfrm>
              <a:off x="2880" y="2161"/>
              <a:ext cx="347" cy="346"/>
              <a:chOff x="2131" y="3370"/>
              <a:chExt cx="347" cy="346"/>
            </a:xfrm>
          </p:grpSpPr>
          <p:sp>
            <p:nvSpPr>
              <p:cNvPr id="49843" name="Freeform 69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844" name="Rectangle 69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845" name="Freeform 69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846" name="Rectangle 69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847" name="Freeform 69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848" name="Freeform 69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849" name="Group 697"/>
            <p:cNvGrpSpPr>
              <a:grpSpLocks/>
            </p:cNvGrpSpPr>
            <p:nvPr/>
          </p:nvGrpSpPr>
          <p:grpSpPr bwMode="auto">
            <a:xfrm>
              <a:off x="2765" y="2276"/>
              <a:ext cx="347" cy="346"/>
              <a:chOff x="2131" y="3370"/>
              <a:chExt cx="347" cy="346"/>
            </a:xfrm>
          </p:grpSpPr>
          <p:sp>
            <p:nvSpPr>
              <p:cNvPr id="49850" name="Freeform 69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851" name="Rectangle 69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852" name="Freeform 70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853" name="Rectangle 70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854" name="Freeform 70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855" name="Freeform 70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856" name="Group 704"/>
            <p:cNvGrpSpPr>
              <a:grpSpLocks/>
            </p:cNvGrpSpPr>
            <p:nvPr/>
          </p:nvGrpSpPr>
          <p:grpSpPr bwMode="auto">
            <a:xfrm>
              <a:off x="2650" y="2391"/>
              <a:ext cx="347" cy="346"/>
              <a:chOff x="2131" y="3370"/>
              <a:chExt cx="347" cy="346"/>
            </a:xfrm>
          </p:grpSpPr>
          <p:sp>
            <p:nvSpPr>
              <p:cNvPr id="49857" name="Freeform 70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858" name="Rectangle 70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859" name="Freeform 70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860" name="Rectangle 70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861" name="Freeform 70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862" name="Freeform 71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863" name="Group 711"/>
            <p:cNvGrpSpPr>
              <a:grpSpLocks/>
            </p:cNvGrpSpPr>
            <p:nvPr/>
          </p:nvGrpSpPr>
          <p:grpSpPr bwMode="auto">
            <a:xfrm>
              <a:off x="2534" y="2506"/>
              <a:ext cx="347" cy="346"/>
              <a:chOff x="2131" y="3370"/>
              <a:chExt cx="347" cy="346"/>
            </a:xfrm>
          </p:grpSpPr>
          <p:sp>
            <p:nvSpPr>
              <p:cNvPr id="49864" name="Freeform 71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865" name="Rectangle 71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866" name="Freeform 71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867" name="Rectangle 71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868" name="Freeform 71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869" name="Freeform 71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870" name="Group 718"/>
            <p:cNvGrpSpPr>
              <a:grpSpLocks/>
            </p:cNvGrpSpPr>
            <p:nvPr/>
          </p:nvGrpSpPr>
          <p:grpSpPr bwMode="auto">
            <a:xfrm>
              <a:off x="3110" y="1699"/>
              <a:ext cx="347" cy="346"/>
              <a:chOff x="2131" y="3370"/>
              <a:chExt cx="347" cy="346"/>
            </a:xfrm>
          </p:grpSpPr>
          <p:sp>
            <p:nvSpPr>
              <p:cNvPr id="49871" name="Freeform 71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872" name="Rectangle 72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873" name="Freeform 72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874" name="Rectangle 72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875" name="Freeform 72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876" name="Freeform 72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877" name="Group 725"/>
            <p:cNvGrpSpPr>
              <a:grpSpLocks/>
            </p:cNvGrpSpPr>
            <p:nvPr/>
          </p:nvGrpSpPr>
          <p:grpSpPr bwMode="auto">
            <a:xfrm>
              <a:off x="2995" y="1814"/>
              <a:ext cx="347" cy="346"/>
              <a:chOff x="2131" y="3370"/>
              <a:chExt cx="347" cy="346"/>
            </a:xfrm>
          </p:grpSpPr>
          <p:sp>
            <p:nvSpPr>
              <p:cNvPr id="49878" name="Freeform 72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879" name="Rectangle 72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880" name="Freeform 72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881" name="Rectangle 72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882" name="Freeform 73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883" name="Freeform 73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884" name="Group 732"/>
            <p:cNvGrpSpPr>
              <a:grpSpLocks/>
            </p:cNvGrpSpPr>
            <p:nvPr/>
          </p:nvGrpSpPr>
          <p:grpSpPr bwMode="auto">
            <a:xfrm>
              <a:off x="2880" y="1930"/>
              <a:ext cx="347" cy="346"/>
              <a:chOff x="2131" y="3370"/>
              <a:chExt cx="347" cy="346"/>
            </a:xfrm>
          </p:grpSpPr>
          <p:sp>
            <p:nvSpPr>
              <p:cNvPr id="49885" name="Freeform 73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886" name="Rectangle 73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887" name="Freeform 73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888" name="Rectangle 73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889" name="Freeform 73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890" name="Freeform 73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891" name="Group 739"/>
            <p:cNvGrpSpPr>
              <a:grpSpLocks/>
            </p:cNvGrpSpPr>
            <p:nvPr/>
          </p:nvGrpSpPr>
          <p:grpSpPr bwMode="auto">
            <a:xfrm>
              <a:off x="2765" y="2045"/>
              <a:ext cx="347" cy="346"/>
              <a:chOff x="2131" y="3370"/>
              <a:chExt cx="347" cy="346"/>
            </a:xfrm>
          </p:grpSpPr>
          <p:sp>
            <p:nvSpPr>
              <p:cNvPr id="49892" name="Freeform 74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893" name="Rectangle 74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894" name="Freeform 74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895" name="Rectangle 74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896" name="Freeform 74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897" name="Freeform 74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898" name="Group 746"/>
            <p:cNvGrpSpPr>
              <a:grpSpLocks/>
            </p:cNvGrpSpPr>
            <p:nvPr/>
          </p:nvGrpSpPr>
          <p:grpSpPr bwMode="auto">
            <a:xfrm>
              <a:off x="2650" y="2160"/>
              <a:ext cx="347" cy="346"/>
              <a:chOff x="2131" y="3370"/>
              <a:chExt cx="347" cy="346"/>
            </a:xfrm>
          </p:grpSpPr>
          <p:sp>
            <p:nvSpPr>
              <p:cNvPr id="49899" name="Freeform 74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900" name="Rectangle 74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901" name="Freeform 74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902" name="Rectangle 75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903" name="Freeform 75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904" name="Freeform 75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905" name="Group 753"/>
            <p:cNvGrpSpPr>
              <a:grpSpLocks/>
            </p:cNvGrpSpPr>
            <p:nvPr/>
          </p:nvGrpSpPr>
          <p:grpSpPr bwMode="auto">
            <a:xfrm>
              <a:off x="2534" y="2275"/>
              <a:ext cx="347" cy="346"/>
              <a:chOff x="2131" y="3370"/>
              <a:chExt cx="347" cy="346"/>
            </a:xfrm>
          </p:grpSpPr>
          <p:sp>
            <p:nvSpPr>
              <p:cNvPr id="49906" name="Freeform 75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907" name="Rectangle 75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908" name="Freeform 75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909" name="Rectangle 75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910" name="Freeform 75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911" name="Freeform 75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912" name="Group 760"/>
            <p:cNvGrpSpPr>
              <a:grpSpLocks/>
            </p:cNvGrpSpPr>
            <p:nvPr/>
          </p:nvGrpSpPr>
          <p:grpSpPr bwMode="auto">
            <a:xfrm>
              <a:off x="3110" y="1469"/>
              <a:ext cx="347" cy="346"/>
              <a:chOff x="2131" y="3370"/>
              <a:chExt cx="347" cy="346"/>
            </a:xfrm>
          </p:grpSpPr>
          <p:sp>
            <p:nvSpPr>
              <p:cNvPr id="49913" name="Freeform 76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914" name="Rectangle 76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915" name="Freeform 76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916" name="Rectangle 76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917" name="Freeform 76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918" name="Freeform 76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919" name="Group 767"/>
            <p:cNvGrpSpPr>
              <a:grpSpLocks/>
            </p:cNvGrpSpPr>
            <p:nvPr/>
          </p:nvGrpSpPr>
          <p:grpSpPr bwMode="auto">
            <a:xfrm>
              <a:off x="2995" y="1584"/>
              <a:ext cx="347" cy="346"/>
              <a:chOff x="2131" y="3370"/>
              <a:chExt cx="347" cy="346"/>
            </a:xfrm>
          </p:grpSpPr>
          <p:sp>
            <p:nvSpPr>
              <p:cNvPr id="49920" name="Freeform 76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921" name="Rectangle 76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922" name="Freeform 77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923" name="Rectangle 77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924" name="Freeform 77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925" name="Freeform 77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926" name="Group 774"/>
            <p:cNvGrpSpPr>
              <a:grpSpLocks/>
            </p:cNvGrpSpPr>
            <p:nvPr/>
          </p:nvGrpSpPr>
          <p:grpSpPr bwMode="auto">
            <a:xfrm>
              <a:off x="2880" y="1700"/>
              <a:ext cx="347" cy="346"/>
              <a:chOff x="2131" y="3370"/>
              <a:chExt cx="347" cy="346"/>
            </a:xfrm>
          </p:grpSpPr>
          <p:sp>
            <p:nvSpPr>
              <p:cNvPr id="49927" name="Freeform 77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928" name="Rectangle 77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929" name="Freeform 77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930" name="Rectangle 77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931" name="Freeform 77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932" name="Freeform 78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933" name="Group 781"/>
            <p:cNvGrpSpPr>
              <a:grpSpLocks/>
            </p:cNvGrpSpPr>
            <p:nvPr/>
          </p:nvGrpSpPr>
          <p:grpSpPr bwMode="auto">
            <a:xfrm>
              <a:off x="2765" y="1815"/>
              <a:ext cx="347" cy="346"/>
              <a:chOff x="2131" y="3370"/>
              <a:chExt cx="347" cy="346"/>
            </a:xfrm>
          </p:grpSpPr>
          <p:sp>
            <p:nvSpPr>
              <p:cNvPr id="49934" name="Freeform 78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935" name="Rectangle 78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936" name="Freeform 78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937" name="Rectangle 78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938" name="Freeform 78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939" name="Freeform 78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940" name="Group 788"/>
            <p:cNvGrpSpPr>
              <a:grpSpLocks/>
            </p:cNvGrpSpPr>
            <p:nvPr/>
          </p:nvGrpSpPr>
          <p:grpSpPr bwMode="auto">
            <a:xfrm>
              <a:off x="2650" y="1930"/>
              <a:ext cx="347" cy="346"/>
              <a:chOff x="2131" y="3370"/>
              <a:chExt cx="347" cy="346"/>
            </a:xfrm>
          </p:grpSpPr>
          <p:sp>
            <p:nvSpPr>
              <p:cNvPr id="49941" name="Freeform 78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942" name="Rectangle 79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943" name="Freeform 79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944" name="Rectangle 79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945" name="Freeform 79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946" name="Freeform 79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947" name="Group 795"/>
            <p:cNvGrpSpPr>
              <a:grpSpLocks/>
            </p:cNvGrpSpPr>
            <p:nvPr/>
          </p:nvGrpSpPr>
          <p:grpSpPr bwMode="auto">
            <a:xfrm>
              <a:off x="2534" y="2045"/>
              <a:ext cx="347" cy="346"/>
              <a:chOff x="2131" y="3370"/>
              <a:chExt cx="347" cy="346"/>
            </a:xfrm>
          </p:grpSpPr>
          <p:sp>
            <p:nvSpPr>
              <p:cNvPr id="49948" name="Freeform 79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949" name="Rectangle 79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950" name="Freeform 79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951" name="Rectangle 79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952" name="Freeform 80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953" name="Freeform 80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954" name="Group 802"/>
            <p:cNvGrpSpPr>
              <a:grpSpLocks/>
            </p:cNvGrpSpPr>
            <p:nvPr/>
          </p:nvGrpSpPr>
          <p:grpSpPr bwMode="auto">
            <a:xfrm>
              <a:off x="3110" y="1238"/>
              <a:ext cx="347" cy="346"/>
              <a:chOff x="2131" y="3370"/>
              <a:chExt cx="347" cy="346"/>
            </a:xfrm>
          </p:grpSpPr>
          <p:sp>
            <p:nvSpPr>
              <p:cNvPr id="49955" name="Freeform 80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956" name="Rectangle 80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957" name="Freeform 80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958" name="Rectangle 80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959" name="Freeform 80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960" name="Freeform 80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961" name="Group 809"/>
            <p:cNvGrpSpPr>
              <a:grpSpLocks/>
            </p:cNvGrpSpPr>
            <p:nvPr/>
          </p:nvGrpSpPr>
          <p:grpSpPr bwMode="auto">
            <a:xfrm>
              <a:off x="2995" y="1353"/>
              <a:ext cx="347" cy="346"/>
              <a:chOff x="2131" y="3370"/>
              <a:chExt cx="347" cy="346"/>
            </a:xfrm>
          </p:grpSpPr>
          <p:sp>
            <p:nvSpPr>
              <p:cNvPr id="49962" name="Freeform 81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963" name="Rectangle 81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964" name="Freeform 81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965" name="Rectangle 81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966" name="Freeform 81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967" name="Freeform 81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968" name="Group 816"/>
            <p:cNvGrpSpPr>
              <a:grpSpLocks/>
            </p:cNvGrpSpPr>
            <p:nvPr/>
          </p:nvGrpSpPr>
          <p:grpSpPr bwMode="auto">
            <a:xfrm>
              <a:off x="2880" y="1469"/>
              <a:ext cx="347" cy="346"/>
              <a:chOff x="2131" y="3370"/>
              <a:chExt cx="347" cy="346"/>
            </a:xfrm>
          </p:grpSpPr>
          <p:sp>
            <p:nvSpPr>
              <p:cNvPr id="49969" name="Freeform 81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970" name="Rectangle 81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971" name="Freeform 81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972" name="Rectangle 82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973" name="Freeform 82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974" name="Freeform 82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975" name="Group 823"/>
            <p:cNvGrpSpPr>
              <a:grpSpLocks/>
            </p:cNvGrpSpPr>
            <p:nvPr/>
          </p:nvGrpSpPr>
          <p:grpSpPr bwMode="auto">
            <a:xfrm>
              <a:off x="2765" y="1584"/>
              <a:ext cx="347" cy="346"/>
              <a:chOff x="2131" y="3370"/>
              <a:chExt cx="347" cy="346"/>
            </a:xfrm>
          </p:grpSpPr>
          <p:sp>
            <p:nvSpPr>
              <p:cNvPr id="49976" name="Freeform 82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977" name="Rectangle 82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978" name="Freeform 82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979" name="Rectangle 82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980" name="Freeform 82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981" name="Freeform 82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982" name="Group 830"/>
            <p:cNvGrpSpPr>
              <a:grpSpLocks/>
            </p:cNvGrpSpPr>
            <p:nvPr/>
          </p:nvGrpSpPr>
          <p:grpSpPr bwMode="auto">
            <a:xfrm>
              <a:off x="2650" y="1699"/>
              <a:ext cx="347" cy="346"/>
              <a:chOff x="2131" y="3370"/>
              <a:chExt cx="347" cy="346"/>
            </a:xfrm>
          </p:grpSpPr>
          <p:sp>
            <p:nvSpPr>
              <p:cNvPr id="49983" name="Freeform 83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984" name="Rectangle 83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985" name="Freeform 83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986" name="Rectangle 83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987" name="Freeform 83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988" name="Freeform 83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989" name="Group 837"/>
            <p:cNvGrpSpPr>
              <a:grpSpLocks/>
            </p:cNvGrpSpPr>
            <p:nvPr/>
          </p:nvGrpSpPr>
          <p:grpSpPr bwMode="auto">
            <a:xfrm>
              <a:off x="2534" y="1814"/>
              <a:ext cx="347" cy="346"/>
              <a:chOff x="2131" y="3370"/>
              <a:chExt cx="347" cy="346"/>
            </a:xfrm>
          </p:grpSpPr>
          <p:sp>
            <p:nvSpPr>
              <p:cNvPr id="49990" name="Freeform 83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991" name="Rectangle 83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992" name="Freeform 84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993" name="Rectangle 84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994" name="Freeform 84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995" name="Freeform 84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49996" name="Group 844"/>
            <p:cNvGrpSpPr>
              <a:grpSpLocks/>
            </p:cNvGrpSpPr>
            <p:nvPr/>
          </p:nvGrpSpPr>
          <p:grpSpPr bwMode="auto">
            <a:xfrm>
              <a:off x="3110" y="1008"/>
              <a:ext cx="347" cy="346"/>
              <a:chOff x="2131" y="3370"/>
              <a:chExt cx="347" cy="346"/>
            </a:xfrm>
          </p:grpSpPr>
          <p:sp>
            <p:nvSpPr>
              <p:cNvPr id="49997" name="Freeform 84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49998" name="Rectangle 84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9999" name="Freeform 84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000" name="Rectangle 84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001" name="Freeform 84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002" name="Freeform 85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003" name="Group 851"/>
            <p:cNvGrpSpPr>
              <a:grpSpLocks/>
            </p:cNvGrpSpPr>
            <p:nvPr/>
          </p:nvGrpSpPr>
          <p:grpSpPr bwMode="auto">
            <a:xfrm>
              <a:off x="2995" y="1123"/>
              <a:ext cx="347" cy="346"/>
              <a:chOff x="2131" y="3370"/>
              <a:chExt cx="347" cy="346"/>
            </a:xfrm>
          </p:grpSpPr>
          <p:sp>
            <p:nvSpPr>
              <p:cNvPr id="50004" name="Freeform 85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005" name="Rectangle 85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006" name="Freeform 85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007" name="Rectangle 85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008" name="Freeform 85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009" name="Freeform 85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010" name="Group 858"/>
            <p:cNvGrpSpPr>
              <a:grpSpLocks/>
            </p:cNvGrpSpPr>
            <p:nvPr/>
          </p:nvGrpSpPr>
          <p:grpSpPr bwMode="auto">
            <a:xfrm>
              <a:off x="2880" y="1239"/>
              <a:ext cx="347" cy="346"/>
              <a:chOff x="2131" y="3370"/>
              <a:chExt cx="347" cy="346"/>
            </a:xfrm>
          </p:grpSpPr>
          <p:sp>
            <p:nvSpPr>
              <p:cNvPr id="50011" name="Freeform 85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012" name="Rectangle 86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013" name="Freeform 86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014" name="Rectangle 86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015" name="Freeform 86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016" name="Freeform 86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017" name="Group 865"/>
            <p:cNvGrpSpPr>
              <a:grpSpLocks/>
            </p:cNvGrpSpPr>
            <p:nvPr/>
          </p:nvGrpSpPr>
          <p:grpSpPr bwMode="auto">
            <a:xfrm>
              <a:off x="2765" y="1354"/>
              <a:ext cx="347" cy="346"/>
              <a:chOff x="2131" y="3370"/>
              <a:chExt cx="347" cy="346"/>
            </a:xfrm>
          </p:grpSpPr>
          <p:sp>
            <p:nvSpPr>
              <p:cNvPr id="50018" name="Freeform 86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019" name="Rectangle 86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020" name="Freeform 86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021" name="Rectangle 86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022" name="Freeform 87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023" name="Freeform 87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024" name="Group 872"/>
            <p:cNvGrpSpPr>
              <a:grpSpLocks/>
            </p:cNvGrpSpPr>
            <p:nvPr/>
          </p:nvGrpSpPr>
          <p:grpSpPr bwMode="auto">
            <a:xfrm>
              <a:off x="2650" y="1469"/>
              <a:ext cx="347" cy="346"/>
              <a:chOff x="2131" y="3370"/>
              <a:chExt cx="347" cy="346"/>
            </a:xfrm>
          </p:grpSpPr>
          <p:sp>
            <p:nvSpPr>
              <p:cNvPr id="50025" name="Freeform 87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026" name="Rectangle 87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027" name="Freeform 87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028" name="Rectangle 87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029" name="Freeform 87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030" name="Freeform 87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031" name="Group 879"/>
            <p:cNvGrpSpPr>
              <a:grpSpLocks/>
            </p:cNvGrpSpPr>
            <p:nvPr/>
          </p:nvGrpSpPr>
          <p:grpSpPr bwMode="auto">
            <a:xfrm>
              <a:off x="2534" y="1584"/>
              <a:ext cx="347" cy="346"/>
              <a:chOff x="2131" y="3370"/>
              <a:chExt cx="347" cy="346"/>
            </a:xfrm>
          </p:grpSpPr>
          <p:sp>
            <p:nvSpPr>
              <p:cNvPr id="50032" name="Freeform 88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033" name="Rectangle 88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034" name="Freeform 88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035" name="Rectangle 88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036" name="Freeform 88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037" name="Freeform 88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038" name="Group 886"/>
            <p:cNvGrpSpPr>
              <a:grpSpLocks/>
            </p:cNvGrpSpPr>
            <p:nvPr/>
          </p:nvGrpSpPr>
          <p:grpSpPr bwMode="auto">
            <a:xfrm>
              <a:off x="3110" y="778"/>
              <a:ext cx="347" cy="346"/>
              <a:chOff x="2131" y="3370"/>
              <a:chExt cx="347" cy="346"/>
            </a:xfrm>
          </p:grpSpPr>
          <p:sp>
            <p:nvSpPr>
              <p:cNvPr id="50039" name="Freeform 88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040" name="Rectangle 88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041" name="Freeform 88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042" name="Rectangle 89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043" name="Freeform 89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044" name="Freeform 89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045" name="Group 893"/>
            <p:cNvGrpSpPr>
              <a:grpSpLocks/>
            </p:cNvGrpSpPr>
            <p:nvPr/>
          </p:nvGrpSpPr>
          <p:grpSpPr bwMode="auto">
            <a:xfrm>
              <a:off x="2995" y="893"/>
              <a:ext cx="347" cy="346"/>
              <a:chOff x="2131" y="3370"/>
              <a:chExt cx="347" cy="346"/>
            </a:xfrm>
          </p:grpSpPr>
          <p:sp>
            <p:nvSpPr>
              <p:cNvPr id="50046" name="Freeform 89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047" name="Rectangle 89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048" name="Freeform 89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049" name="Rectangle 89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050" name="Freeform 89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051" name="Freeform 89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052" name="Group 900"/>
            <p:cNvGrpSpPr>
              <a:grpSpLocks/>
            </p:cNvGrpSpPr>
            <p:nvPr/>
          </p:nvGrpSpPr>
          <p:grpSpPr bwMode="auto">
            <a:xfrm>
              <a:off x="2880" y="1009"/>
              <a:ext cx="347" cy="346"/>
              <a:chOff x="2131" y="3370"/>
              <a:chExt cx="347" cy="346"/>
            </a:xfrm>
          </p:grpSpPr>
          <p:sp>
            <p:nvSpPr>
              <p:cNvPr id="50053" name="Freeform 90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054" name="Rectangle 90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055" name="Freeform 90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056" name="Rectangle 90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057" name="Freeform 90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058" name="Freeform 90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059" name="Group 907"/>
            <p:cNvGrpSpPr>
              <a:grpSpLocks/>
            </p:cNvGrpSpPr>
            <p:nvPr/>
          </p:nvGrpSpPr>
          <p:grpSpPr bwMode="auto">
            <a:xfrm>
              <a:off x="2765" y="1124"/>
              <a:ext cx="347" cy="346"/>
              <a:chOff x="2131" y="3370"/>
              <a:chExt cx="347" cy="346"/>
            </a:xfrm>
          </p:grpSpPr>
          <p:sp>
            <p:nvSpPr>
              <p:cNvPr id="50060" name="Freeform 90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061" name="Rectangle 90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062" name="Freeform 91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063" name="Rectangle 91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064" name="Freeform 91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065" name="Freeform 91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066" name="Group 914"/>
            <p:cNvGrpSpPr>
              <a:grpSpLocks/>
            </p:cNvGrpSpPr>
            <p:nvPr/>
          </p:nvGrpSpPr>
          <p:grpSpPr bwMode="auto">
            <a:xfrm>
              <a:off x="2650" y="1239"/>
              <a:ext cx="347" cy="346"/>
              <a:chOff x="2131" y="3370"/>
              <a:chExt cx="347" cy="346"/>
            </a:xfrm>
          </p:grpSpPr>
          <p:sp>
            <p:nvSpPr>
              <p:cNvPr id="50067" name="Freeform 91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068" name="Rectangle 91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069" name="Freeform 91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070" name="Rectangle 91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071" name="Freeform 91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072" name="Freeform 92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073" name="Group 921"/>
            <p:cNvGrpSpPr>
              <a:grpSpLocks/>
            </p:cNvGrpSpPr>
            <p:nvPr/>
          </p:nvGrpSpPr>
          <p:grpSpPr bwMode="auto">
            <a:xfrm>
              <a:off x="2534" y="1354"/>
              <a:ext cx="347" cy="346"/>
              <a:chOff x="2131" y="3370"/>
              <a:chExt cx="347" cy="346"/>
            </a:xfrm>
          </p:grpSpPr>
          <p:sp>
            <p:nvSpPr>
              <p:cNvPr id="50074" name="Freeform 92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075" name="Rectangle 92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076" name="Freeform 92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077" name="Rectangle 92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078" name="Freeform 92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079" name="Freeform 92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080" name="Group 928"/>
            <p:cNvGrpSpPr>
              <a:grpSpLocks/>
            </p:cNvGrpSpPr>
            <p:nvPr/>
          </p:nvGrpSpPr>
          <p:grpSpPr bwMode="auto">
            <a:xfrm>
              <a:off x="3110" y="547"/>
              <a:ext cx="347" cy="346"/>
              <a:chOff x="2131" y="3370"/>
              <a:chExt cx="347" cy="346"/>
            </a:xfrm>
          </p:grpSpPr>
          <p:sp>
            <p:nvSpPr>
              <p:cNvPr id="50081" name="Freeform 92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082" name="Rectangle 93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083" name="Freeform 93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084" name="Rectangle 93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085" name="Freeform 93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086" name="Freeform 93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087" name="Group 935"/>
            <p:cNvGrpSpPr>
              <a:grpSpLocks/>
            </p:cNvGrpSpPr>
            <p:nvPr/>
          </p:nvGrpSpPr>
          <p:grpSpPr bwMode="auto">
            <a:xfrm>
              <a:off x="2995" y="662"/>
              <a:ext cx="347" cy="346"/>
              <a:chOff x="2131" y="3370"/>
              <a:chExt cx="347" cy="346"/>
            </a:xfrm>
          </p:grpSpPr>
          <p:sp>
            <p:nvSpPr>
              <p:cNvPr id="50088" name="Freeform 93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089" name="Rectangle 93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090" name="Freeform 93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091" name="Rectangle 93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092" name="Freeform 94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093" name="Freeform 94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094" name="Group 942"/>
            <p:cNvGrpSpPr>
              <a:grpSpLocks/>
            </p:cNvGrpSpPr>
            <p:nvPr/>
          </p:nvGrpSpPr>
          <p:grpSpPr bwMode="auto">
            <a:xfrm>
              <a:off x="2880" y="778"/>
              <a:ext cx="347" cy="346"/>
              <a:chOff x="2131" y="3370"/>
              <a:chExt cx="347" cy="346"/>
            </a:xfrm>
          </p:grpSpPr>
          <p:sp>
            <p:nvSpPr>
              <p:cNvPr id="50095" name="Freeform 94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096" name="Rectangle 94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097" name="Freeform 94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098" name="Rectangle 94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099" name="Freeform 94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100" name="Freeform 94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101" name="Group 949"/>
            <p:cNvGrpSpPr>
              <a:grpSpLocks/>
            </p:cNvGrpSpPr>
            <p:nvPr/>
          </p:nvGrpSpPr>
          <p:grpSpPr bwMode="auto">
            <a:xfrm>
              <a:off x="2765" y="893"/>
              <a:ext cx="347" cy="346"/>
              <a:chOff x="2131" y="3370"/>
              <a:chExt cx="347" cy="346"/>
            </a:xfrm>
          </p:grpSpPr>
          <p:sp>
            <p:nvSpPr>
              <p:cNvPr id="50102" name="Freeform 95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103" name="Rectangle 95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104" name="Freeform 95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105" name="Rectangle 95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106" name="Freeform 95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107" name="Freeform 95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108" name="Group 956"/>
            <p:cNvGrpSpPr>
              <a:grpSpLocks/>
            </p:cNvGrpSpPr>
            <p:nvPr/>
          </p:nvGrpSpPr>
          <p:grpSpPr bwMode="auto">
            <a:xfrm>
              <a:off x="2650" y="1008"/>
              <a:ext cx="347" cy="346"/>
              <a:chOff x="2131" y="3370"/>
              <a:chExt cx="347" cy="346"/>
            </a:xfrm>
          </p:grpSpPr>
          <p:sp>
            <p:nvSpPr>
              <p:cNvPr id="50109" name="Freeform 95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110" name="Rectangle 95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111" name="Freeform 95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112" name="Rectangle 96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113" name="Freeform 96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114" name="Freeform 96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115" name="Group 963"/>
            <p:cNvGrpSpPr>
              <a:grpSpLocks/>
            </p:cNvGrpSpPr>
            <p:nvPr/>
          </p:nvGrpSpPr>
          <p:grpSpPr bwMode="auto">
            <a:xfrm>
              <a:off x="2534" y="1123"/>
              <a:ext cx="347" cy="346"/>
              <a:chOff x="2131" y="3370"/>
              <a:chExt cx="347" cy="346"/>
            </a:xfrm>
          </p:grpSpPr>
          <p:sp>
            <p:nvSpPr>
              <p:cNvPr id="50116" name="Freeform 96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117" name="Rectangle 96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118" name="Freeform 96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119" name="Rectangle 96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120" name="Freeform 96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121" name="Freeform 96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122" name="Group 970"/>
            <p:cNvGrpSpPr>
              <a:grpSpLocks/>
            </p:cNvGrpSpPr>
            <p:nvPr/>
          </p:nvGrpSpPr>
          <p:grpSpPr bwMode="auto">
            <a:xfrm>
              <a:off x="3110" y="317"/>
              <a:ext cx="347" cy="346"/>
              <a:chOff x="2131" y="3370"/>
              <a:chExt cx="347" cy="346"/>
            </a:xfrm>
          </p:grpSpPr>
          <p:sp>
            <p:nvSpPr>
              <p:cNvPr id="50123" name="Freeform 97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124" name="Rectangle 97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125" name="Freeform 97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126" name="Rectangle 97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127" name="Freeform 97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128" name="Freeform 97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129" name="Group 977"/>
            <p:cNvGrpSpPr>
              <a:grpSpLocks/>
            </p:cNvGrpSpPr>
            <p:nvPr/>
          </p:nvGrpSpPr>
          <p:grpSpPr bwMode="auto">
            <a:xfrm>
              <a:off x="2995" y="432"/>
              <a:ext cx="347" cy="346"/>
              <a:chOff x="2131" y="3370"/>
              <a:chExt cx="347" cy="346"/>
            </a:xfrm>
          </p:grpSpPr>
          <p:sp>
            <p:nvSpPr>
              <p:cNvPr id="50130" name="Freeform 97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131" name="Rectangle 97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132" name="Freeform 98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133" name="Rectangle 98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134" name="Freeform 98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135" name="Freeform 98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136" name="Group 984"/>
            <p:cNvGrpSpPr>
              <a:grpSpLocks/>
            </p:cNvGrpSpPr>
            <p:nvPr/>
          </p:nvGrpSpPr>
          <p:grpSpPr bwMode="auto">
            <a:xfrm>
              <a:off x="2880" y="548"/>
              <a:ext cx="347" cy="346"/>
              <a:chOff x="2131" y="3370"/>
              <a:chExt cx="347" cy="346"/>
            </a:xfrm>
          </p:grpSpPr>
          <p:sp>
            <p:nvSpPr>
              <p:cNvPr id="50137" name="Freeform 98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138" name="Rectangle 98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139" name="Freeform 98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140" name="Rectangle 98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141" name="Freeform 98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142" name="Freeform 99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143" name="Group 991"/>
            <p:cNvGrpSpPr>
              <a:grpSpLocks/>
            </p:cNvGrpSpPr>
            <p:nvPr/>
          </p:nvGrpSpPr>
          <p:grpSpPr bwMode="auto">
            <a:xfrm>
              <a:off x="2765" y="663"/>
              <a:ext cx="347" cy="346"/>
              <a:chOff x="2131" y="3370"/>
              <a:chExt cx="347" cy="346"/>
            </a:xfrm>
          </p:grpSpPr>
          <p:sp>
            <p:nvSpPr>
              <p:cNvPr id="50144" name="Freeform 99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145" name="Rectangle 99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146" name="Freeform 99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147" name="Rectangle 99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148" name="Freeform 99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149" name="Freeform 99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150" name="Group 998"/>
            <p:cNvGrpSpPr>
              <a:grpSpLocks/>
            </p:cNvGrpSpPr>
            <p:nvPr/>
          </p:nvGrpSpPr>
          <p:grpSpPr bwMode="auto">
            <a:xfrm>
              <a:off x="2650" y="778"/>
              <a:ext cx="347" cy="346"/>
              <a:chOff x="2131" y="3370"/>
              <a:chExt cx="347" cy="346"/>
            </a:xfrm>
          </p:grpSpPr>
          <p:sp>
            <p:nvSpPr>
              <p:cNvPr id="50151" name="Freeform 99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152" name="Rectangle 100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153" name="Freeform 100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154" name="Rectangle 100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155" name="Freeform 100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156" name="Freeform 100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157" name="Group 1005"/>
            <p:cNvGrpSpPr>
              <a:grpSpLocks/>
            </p:cNvGrpSpPr>
            <p:nvPr/>
          </p:nvGrpSpPr>
          <p:grpSpPr bwMode="auto">
            <a:xfrm>
              <a:off x="2534" y="893"/>
              <a:ext cx="347" cy="346"/>
              <a:chOff x="2131" y="3370"/>
              <a:chExt cx="347" cy="346"/>
            </a:xfrm>
          </p:grpSpPr>
          <p:sp>
            <p:nvSpPr>
              <p:cNvPr id="50158" name="Freeform 100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159" name="Rectangle 100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160" name="Freeform 100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161" name="Rectangle 100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162" name="Freeform 101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163" name="Freeform 101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grpSp>
        <p:nvGrpSpPr>
          <p:cNvPr id="50164" name="Group 1012"/>
          <p:cNvGrpSpPr>
            <a:grpSpLocks/>
          </p:cNvGrpSpPr>
          <p:nvPr/>
        </p:nvGrpSpPr>
        <p:grpSpPr bwMode="auto">
          <a:xfrm>
            <a:off x="4386263" y="503238"/>
            <a:ext cx="1465262" cy="5486400"/>
            <a:chOff x="2534" y="317"/>
            <a:chExt cx="923" cy="3456"/>
          </a:xfrm>
        </p:grpSpPr>
        <p:grpSp>
          <p:nvGrpSpPr>
            <p:cNvPr id="50165" name="Group 1013"/>
            <p:cNvGrpSpPr>
              <a:grpSpLocks/>
            </p:cNvGrpSpPr>
            <p:nvPr/>
          </p:nvGrpSpPr>
          <p:grpSpPr bwMode="auto">
            <a:xfrm>
              <a:off x="3110" y="2851"/>
              <a:ext cx="347" cy="346"/>
              <a:chOff x="2131" y="3370"/>
              <a:chExt cx="347" cy="346"/>
            </a:xfrm>
          </p:grpSpPr>
          <p:sp>
            <p:nvSpPr>
              <p:cNvPr id="50166" name="Freeform 101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167" name="Rectangle 101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168" name="Freeform 101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169" name="Rectangle 101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170" name="Freeform 101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171" name="Freeform 101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172" name="Group 1020"/>
            <p:cNvGrpSpPr>
              <a:grpSpLocks/>
            </p:cNvGrpSpPr>
            <p:nvPr/>
          </p:nvGrpSpPr>
          <p:grpSpPr bwMode="auto">
            <a:xfrm>
              <a:off x="2995" y="2966"/>
              <a:ext cx="347" cy="346"/>
              <a:chOff x="2131" y="3370"/>
              <a:chExt cx="347" cy="346"/>
            </a:xfrm>
          </p:grpSpPr>
          <p:sp>
            <p:nvSpPr>
              <p:cNvPr id="50173" name="Freeform 102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174" name="Rectangle 102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175" name="Freeform 102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176" name="Rectangle 102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177" name="Freeform 102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178" name="Freeform 102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179" name="Group 1027"/>
            <p:cNvGrpSpPr>
              <a:grpSpLocks/>
            </p:cNvGrpSpPr>
            <p:nvPr/>
          </p:nvGrpSpPr>
          <p:grpSpPr bwMode="auto">
            <a:xfrm>
              <a:off x="2880" y="3082"/>
              <a:ext cx="347" cy="346"/>
              <a:chOff x="2131" y="3370"/>
              <a:chExt cx="347" cy="346"/>
            </a:xfrm>
          </p:grpSpPr>
          <p:sp>
            <p:nvSpPr>
              <p:cNvPr id="50180" name="Freeform 102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181" name="Rectangle 102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182" name="Freeform 103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183" name="Rectangle 103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184" name="Freeform 103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185" name="Freeform 103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186" name="Group 1034"/>
            <p:cNvGrpSpPr>
              <a:grpSpLocks/>
            </p:cNvGrpSpPr>
            <p:nvPr/>
          </p:nvGrpSpPr>
          <p:grpSpPr bwMode="auto">
            <a:xfrm>
              <a:off x="2765" y="3197"/>
              <a:ext cx="347" cy="346"/>
              <a:chOff x="2131" y="3370"/>
              <a:chExt cx="347" cy="346"/>
            </a:xfrm>
          </p:grpSpPr>
          <p:sp>
            <p:nvSpPr>
              <p:cNvPr id="50187" name="Freeform 103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188" name="Rectangle 103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189" name="Freeform 103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190" name="Rectangle 103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191" name="Freeform 103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192" name="Freeform 104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193" name="Group 1041"/>
            <p:cNvGrpSpPr>
              <a:grpSpLocks/>
            </p:cNvGrpSpPr>
            <p:nvPr/>
          </p:nvGrpSpPr>
          <p:grpSpPr bwMode="auto">
            <a:xfrm>
              <a:off x="2650" y="3312"/>
              <a:ext cx="347" cy="346"/>
              <a:chOff x="2131" y="3370"/>
              <a:chExt cx="347" cy="346"/>
            </a:xfrm>
          </p:grpSpPr>
          <p:sp>
            <p:nvSpPr>
              <p:cNvPr id="50194" name="Freeform 104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195" name="Rectangle 104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196" name="Freeform 104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197" name="Rectangle 104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198" name="Freeform 104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199" name="Freeform 104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200" name="Group 1048"/>
            <p:cNvGrpSpPr>
              <a:grpSpLocks/>
            </p:cNvGrpSpPr>
            <p:nvPr/>
          </p:nvGrpSpPr>
          <p:grpSpPr bwMode="auto">
            <a:xfrm>
              <a:off x="2534" y="3427"/>
              <a:ext cx="347" cy="346"/>
              <a:chOff x="2131" y="3370"/>
              <a:chExt cx="347" cy="346"/>
            </a:xfrm>
          </p:grpSpPr>
          <p:sp>
            <p:nvSpPr>
              <p:cNvPr id="50201" name="Freeform 104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202" name="Rectangle 105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203" name="Freeform 105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204" name="Rectangle 105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205" name="Freeform 105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206" name="Freeform 105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207" name="Group 1055"/>
            <p:cNvGrpSpPr>
              <a:grpSpLocks/>
            </p:cNvGrpSpPr>
            <p:nvPr/>
          </p:nvGrpSpPr>
          <p:grpSpPr bwMode="auto">
            <a:xfrm>
              <a:off x="3110" y="2621"/>
              <a:ext cx="347" cy="346"/>
              <a:chOff x="2131" y="3370"/>
              <a:chExt cx="347" cy="346"/>
            </a:xfrm>
          </p:grpSpPr>
          <p:sp>
            <p:nvSpPr>
              <p:cNvPr id="50208" name="Freeform 105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209" name="Rectangle 105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210" name="Freeform 105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211" name="Rectangle 105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212" name="Freeform 106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213" name="Freeform 106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214" name="Group 1062"/>
            <p:cNvGrpSpPr>
              <a:grpSpLocks/>
            </p:cNvGrpSpPr>
            <p:nvPr/>
          </p:nvGrpSpPr>
          <p:grpSpPr bwMode="auto">
            <a:xfrm>
              <a:off x="2995" y="2736"/>
              <a:ext cx="347" cy="346"/>
              <a:chOff x="2131" y="3370"/>
              <a:chExt cx="347" cy="346"/>
            </a:xfrm>
          </p:grpSpPr>
          <p:sp>
            <p:nvSpPr>
              <p:cNvPr id="50215" name="Freeform 106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216" name="Rectangle 106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217" name="Freeform 106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218" name="Rectangle 106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219" name="Freeform 106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220" name="Freeform 106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221" name="Group 1069"/>
            <p:cNvGrpSpPr>
              <a:grpSpLocks/>
            </p:cNvGrpSpPr>
            <p:nvPr/>
          </p:nvGrpSpPr>
          <p:grpSpPr bwMode="auto">
            <a:xfrm>
              <a:off x="2880" y="2852"/>
              <a:ext cx="347" cy="346"/>
              <a:chOff x="2131" y="3370"/>
              <a:chExt cx="347" cy="346"/>
            </a:xfrm>
          </p:grpSpPr>
          <p:sp>
            <p:nvSpPr>
              <p:cNvPr id="50222" name="Freeform 107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223" name="Rectangle 107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224" name="Freeform 107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225" name="Rectangle 107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226" name="Freeform 107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227" name="Freeform 107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228" name="Group 1076"/>
            <p:cNvGrpSpPr>
              <a:grpSpLocks/>
            </p:cNvGrpSpPr>
            <p:nvPr/>
          </p:nvGrpSpPr>
          <p:grpSpPr bwMode="auto">
            <a:xfrm>
              <a:off x="2765" y="2967"/>
              <a:ext cx="347" cy="346"/>
              <a:chOff x="2131" y="3370"/>
              <a:chExt cx="347" cy="346"/>
            </a:xfrm>
          </p:grpSpPr>
          <p:sp>
            <p:nvSpPr>
              <p:cNvPr id="50229" name="Freeform 107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230" name="Rectangle 107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231" name="Freeform 107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232" name="Rectangle 108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233" name="Freeform 108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234" name="Freeform 108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235" name="Group 1083"/>
            <p:cNvGrpSpPr>
              <a:grpSpLocks/>
            </p:cNvGrpSpPr>
            <p:nvPr/>
          </p:nvGrpSpPr>
          <p:grpSpPr bwMode="auto">
            <a:xfrm>
              <a:off x="2650" y="3082"/>
              <a:ext cx="347" cy="346"/>
              <a:chOff x="2131" y="3370"/>
              <a:chExt cx="347" cy="346"/>
            </a:xfrm>
          </p:grpSpPr>
          <p:sp>
            <p:nvSpPr>
              <p:cNvPr id="50236" name="Freeform 108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237" name="Rectangle 108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238" name="Freeform 108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239" name="Rectangle 108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240" name="Freeform 108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241" name="Freeform 108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242" name="Group 1090"/>
            <p:cNvGrpSpPr>
              <a:grpSpLocks/>
            </p:cNvGrpSpPr>
            <p:nvPr/>
          </p:nvGrpSpPr>
          <p:grpSpPr bwMode="auto">
            <a:xfrm>
              <a:off x="2534" y="3197"/>
              <a:ext cx="347" cy="346"/>
              <a:chOff x="2131" y="3370"/>
              <a:chExt cx="347" cy="346"/>
            </a:xfrm>
          </p:grpSpPr>
          <p:sp>
            <p:nvSpPr>
              <p:cNvPr id="50243" name="Freeform 109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244" name="Rectangle 109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245" name="Freeform 109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246" name="Rectangle 109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247" name="Freeform 109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248" name="Freeform 109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249" name="Group 1097"/>
            <p:cNvGrpSpPr>
              <a:grpSpLocks/>
            </p:cNvGrpSpPr>
            <p:nvPr/>
          </p:nvGrpSpPr>
          <p:grpSpPr bwMode="auto">
            <a:xfrm>
              <a:off x="3110" y="2390"/>
              <a:ext cx="347" cy="346"/>
              <a:chOff x="2131" y="3370"/>
              <a:chExt cx="347" cy="346"/>
            </a:xfrm>
          </p:grpSpPr>
          <p:sp>
            <p:nvSpPr>
              <p:cNvPr id="50250" name="Freeform 109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251" name="Rectangle 109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252" name="Freeform 110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253" name="Rectangle 110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254" name="Freeform 110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255" name="Freeform 110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256" name="Group 1104"/>
            <p:cNvGrpSpPr>
              <a:grpSpLocks/>
            </p:cNvGrpSpPr>
            <p:nvPr/>
          </p:nvGrpSpPr>
          <p:grpSpPr bwMode="auto">
            <a:xfrm>
              <a:off x="2995" y="2505"/>
              <a:ext cx="347" cy="346"/>
              <a:chOff x="2131" y="3370"/>
              <a:chExt cx="347" cy="346"/>
            </a:xfrm>
          </p:grpSpPr>
          <p:sp>
            <p:nvSpPr>
              <p:cNvPr id="50257" name="Freeform 110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258" name="Rectangle 110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259" name="Freeform 110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260" name="Rectangle 110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261" name="Freeform 110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262" name="Freeform 111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263" name="Group 1111"/>
            <p:cNvGrpSpPr>
              <a:grpSpLocks/>
            </p:cNvGrpSpPr>
            <p:nvPr/>
          </p:nvGrpSpPr>
          <p:grpSpPr bwMode="auto">
            <a:xfrm>
              <a:off x="2880" y="2621"/>
              <a:ext cx="347" cy="346"/>
              <a:chOff x="2131" y="3370"/>
              <a:chExt cx="347" cy="346"/>
            </a:xfrm>
          </p:grpSpPr>
          <p:sp>
            <p:nvSpPr>
              <p:cNvPr id="50264" name="Freeform 111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265" name="Rectangle 111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266" name="Freeform 111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267" name="Rectangle 111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268" name="Freeform 111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269" name="Freeform 111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270" name="Group 1118"/>
            <p:cNvGrpSpPr>
              <a:grpSpLocks/>
            </p:cNvGrpSpPr>
            <p:nvPr/>
          </p:nvGrpSpPr>
          <p:grpSpPr bwMode="auto">
            <a:xfrm>
              <a:off x="2765" y="2736"/>
              <a:ext cx="347" cy="346"/>
              <a:chOff x="2131" y="3370"/>
              <a:chExt cx="347" cy="346"/>
            </a:xfrm>
          </p:grpSpPr>
          <p:sp>
            <p:nvSpPr>
              <p:cNvPr id="50271" name="Freeform 111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272" name="Rectangle 112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273" name="Freeform 112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274" name="Rectangle 112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275" name="Freeform 112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276" name="Freeform 112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277" name="Group 1125"/>
            <p:cNvGrpSpPr>
              <a:grpSpLocks/>
            </p:cNvGrpSpPr>
            <p:nvPr/>
          </p:nvGrpSpPr>
          <p:grpSpPr bwMode="auto">
            <a:xfrm>
              <a:off x="2650" y="2851"/>
              <a:ext cx="347" cy="346"/>
              <a:chOff x="2131" y="3370"/>
              <a:chExt cx="347" cy="346"/>
            </a:xfrm>
          </p:grpSpPr>
          <p:sp>
            <p:nvSpPr>
              <p:cNvPr id="50278" name="Freeform 112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279" name="Rectangle 112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280" name="Freeform 112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281" name="Rectangle 112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282" name="Freeform 113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283" name="Freeform 113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284" name="Group 1132"/>
            <p:cNvGrpSpPr>
              <a:grpSpLocks/>
            </p:cNvGrpSpPr>
            <p:nvPr/>
          </p:nvGrpSpPr>
          <p:grpSpPr bwMode="auto">
            <a:xfrm>
              <a:off x="2534" y="2966"/>
              <a:ext cx="347" cy="346"/>
              <a:chOff x="2131" y="3370"/>
              <a:chExt cx="347" cy="346"/>
            </a:xfrm>
          </p:grpSpPr>
          <p:sp>
            <p:nvSpPr>
              <p:cNvPr id="50285" name="Freeform 113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286" name="Rectangle 113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287" name="Freeform 113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288" name="Rectangle 113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289" name="Freeform 113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290" name="Freeform 113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291" name="Group 1139"/>
            <p:cNvGrpSpPr>
              <a:grpSpLocks/>
            </p:cNvGrpSpPr>
            <p:nvPr/>
          </p:nvGrpSpPr>
          <p:grpSpPr bwMode="auto">
            <a:xfrm>
              <a:off x="3110" y="2160"/>
              <a:ext cx="347" cy="346"/>
              <a:chOff x="2131" y="3370"/>
              <a:chExt cx="347" cy="346"/>
            </a:xfrm>
          </p:grpSpPr>
          <p:sp>
            <p:nvSpPr>
              <p:cNvPr id="50292" name="Freeform 114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293" name="Rectangle 114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294" name="Freeform 114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295" name="Rectangle 114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296" name="Freeform 114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297" name="Freeform 114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298" name="Group 1146"/>
            <p:cNvGrpSpPr>
              <a:grpSpLocks/>
            </p:cNvGrpSpPr>
            <p:nvPr/>
          </p:nvGrpSpPr>
          <p:grpSpPr bwMode="auto">
            <a:xfrm>
              <a:off x="2995" y="2275"/>
              <a:ext cx="347" cy="346"/>
              <a:chOff x="2131" y="3370"/>
              <a:chExt cx="347" cy="346"/>
            </a:xfrm>
          </p:grpSpPr>
          <p:sp>
            <p:nvSpPr>
              <p:cNvPr id="50299" name="Freeform 114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300" name="Rectangle 114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301" name="Freeform 114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302" name="Rectangle 115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303" name="Freeform 115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304" name="Freeform 115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305" name="Group 1153"/>
            <p:cNvGrpSpPr>
              <a:grpSpLocks/>
            </p:cNvGrpSpPr>
            <p:nvPr/>
          </p:nvGrpSpPr>
          <p:grpSpPr bwMode="auto">
            <a:xfrm>
              <a:off x="2880" y="2391"/>
              <a:ext cx="347" cy="346"/>
              <a:chOff x="2131" y="3370"/>
              <a:chExt cx="347" cy="346"/>
            </a:xfrm>
          </p:grpSpPr>
          <p:sp>
            <p:nvSpPr>
              <p:cNvPr id="50306" name="Freeform 115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307" name="Rectangle 115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308" name="Freeform 115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309" name="Rectangle 115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310" name="Freeform 115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311" name="Freeform 115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312" name="Group 1160"/>
            <p:cNvGrpSpPr>
              <a:grpSpLocks/>
            </p:cNvGrpSpPr>
            <p:nvPr/>
          </p:nvGrpSpPr>
          <p:grpSpPr bwMode="auto">
            <a:xfrm>
              <a:off x="2765" y="2506"/>
              <a:ext cx="347" cy="346"/>
              <a:chOff x="2131" y="3370"/>
              <a:chExt cx="347" cy="346"/>
            </a:xfrm>
          </p:grpSpPr>
          <p:sp>
            <p:nvSpPr>
              <p:cNvPr id="50313" name="Freeform 116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314" name="Rectangle 116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315" name="Freeform 116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316" name="Rectangle 116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317" name="Freeform 116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318" name="Freeform 116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319" name="Group 1167"/>
            <p:cNvGrpSpPr>
              <a:grpSpLocks/>
            </p:cNvGrpSpPr>
            <p:nvPr/>
          </p:nvGrpSpPr>
          <p:grpSpPr bwMode="auto">
            <a:xfrm>
              <a:off x="2650" y="2621"/>
              <a:ext cx="347" cy="346"/>
              <a:chOff x="2131" y="3370"/>
              <a:chExt cx="347" cy="346"/>
            </a:xfrm>
          </p:grpSpPr>
          <p:sp>
            <p:nvSpPr>
              <p:cNvPr id="50320" name="Freeform 116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321" name="Rectangle 116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322" name="Freeform 117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323" name="Rectangle 117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324" name="Freeform 117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325" name="Freeform 117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326" name="Group 1174"/>
            <p:cNvGrpSpPr>
              <a:grpSpLocks/>
            </p:cNvGrpSpPr>
            <p:nvPr/>
          </p:nvGrpSpPr>
          <p:grpSpPr bwMode="auto">
            <a:xfrm>
              <a:off x="2534" y="2736"/>
              <a:ext cx="347" cy="346"/>
              <a:chOff x="2131" y="3370"/>
              <a:chExt cx="347" cy="346"/>
            </a:xfrm>
          </p:grpSpPr>
          <p:sp>
            <p:nvSpPr>
              <p:cNvPr id="50327" name="Freeform 117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328" name="Rectangle 117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329" name="Freeform 117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330" name="Rectangle 117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331" name="Freeform 117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332" name="Freeform 118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333" name="Group 1181"/>
            <p:cNvGrpSpPr>
              <a:grpSpLocks/>
            </p:cNvGrpSpPr>
            <p:nvPr/>
          </p:nvGrpSpPr>
          <p:grpSpPr bwMode="auto">
            <a:xfrm>
              <a:off x="3110" y="1930"/>
              <a:ext cx="347" cy="346"/>
              <a:chOff x="2131" y="3370"/>
              <a:chExt cx="347" cy="346"/>
            </a:xfrm>
          </p:grpSpPr>
          <p:sp>
            <p:nvSpPr>
              <p:cNvPr id="50334" name="Freeform 118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335" name="Rectangle 118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336" name="Freeform 118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337" name="Rectangle 118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338" name="Freeform 118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339" name="Freeform 118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340" name="Group 1188"/>
            <p:cNvGrpSpPr>
              <a:grpSpLocks/>
            </p:cNvGrpSpPr>
            <p:nvPr/>
          </p:nvGrpSpPr>
          <p:grpSpPr bwMode="auto">
            <a:xfrm>
              <a:off x="2995" y="2045"/>
              <a:ext cx="347" cy="346"/>
              <a:chOff x="2131" y="3370"/>
              <a:chExt cx="347" cy="346"/>
            </a:xfrm>
          </p:grpSpPr>
          <p:sp>
            <p:nvSpPr>
              <p:cNvPr id="50341" name="Freeform 118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342" name="Rectangle 119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343" name="Freeform 119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344" name="Rectangle 119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345" name="Freeform 119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346" name="Freeform 119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347" name="Group 1195"/>
            <p:cNvGrpSpPr>
              <a:grpSpLocks/>
            </p:cNvGrpSpPr>
            <p:nvPr/>
          </p:nvGrpSpPr>
          <p:grpSpPr bwMode="auto">
            <a:xfrm>
              <a:off x="2880" y="2161"/>
              <a:ext cx="347" cy="346"/>
              <a:chOff x="2131" y="3370"/>
              <a:chExt cx="347" cy="346"/>
            </a:xfrm>
          </p:grpSpPr>
          <p:sp>
            <p:nvSpPr>
              <p:cNvPr id="50348" name="Freeform 119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349" name="Rectangle 119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350" name="Freeform 119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351" name="Rectangle 119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352" name="Freeform 120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353" name="Freeform 120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354" name="Group 1202"/>
            <p:cNvGrpSpPr>
              <a:grpSpLocks/>
            </p:cNvGrpSpPr>
            <p:nvPr/>
          </p:nvGrpSpPr>
          <p:grpSpPr bwMode="auto">
            <a:xfrm>
              <a:off x="2765" y="2276"/>
              <a:ext cx="347" cy="346"/>
              <a:chOff x="2131" y="3370"/>
              <a:chExt cx="347" cy="346"/>
            </a:xfrm>
          </p:grpSpPr>
          <p:sp>
            <p:nvSpPr>
              <p:cNvPr id="50355" name="Freeform 120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356" name="Rectangle 120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357" name="Freeform 120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358" name="Rectangle 120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359" name="Freeform 120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360" name="Freeform 120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361" name="Group 1209"/>
            <p:cNvGrpSpPr>
              <a:grpSpLocks/>
            </p:cNvGrpSpPr>
            <p:nvPr/>
          </p:nvGrpSpPr>
          <p:grpSpPr bwMode="auto">
            <a:xfrm>
              <a:off x="2650" y="2391"/>
              <a:ext cx="347" cy="346"/>
              <a:chOff x="2131" y="3370"/>
              <a:chExt cx="347" cy="346"/>
            </a:xfrm>
          </p:grpSpPr>
          <p:sp>
            <p:nvSpPr>
              <p:cNvPr id="50362" name="Freeform 121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363" name="Rectangle 121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364" name="Freeform 121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365" name="Rectangle 121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366" name="Freeform 121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367" name="Freeform 121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368" name="Group 1216"/>
            <p:cNvGrpSpPr>
              <a:grpSpLocks/>
            </p:cNvGrpSpPr>
            <p:nvPr/>
          </p:nvGrpSpPr>
          <p:grpSpPr bwMode="auto">
            <a:xfrm>
              <a:off x="2534" y="2506"/>
              <a:ext cx="347" cy="346"/>
              <a:chOff x="2131" y="3370"/>
              <a:chExt cx="347" cy="346"/>
            </a:xfrm>
          </p:grpSpPr>
          <p:sp>
            <p:nvSpPr>
              <p:cNvPr id="50369" name="Freeform 121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370" name="Rectangle 121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371" name="Freeform 121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372" name="Rectangle 122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373" name="Freeform 122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374" name="Freeform 122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375" name="Group 1223"/>
            <p:cNvGrpSpPr>
              <a:grpSpLocks/>
            </p:cNvGrpSpPr>
            <p:nvPr/>
          </p:nvGrpSpPr>
          <p:grpSpPr bwMode="auto">
            <a:xfrm>
              <a:off x="3110" y="1699"/>
              <a:ext cx="347" cy="346"/>
              <a:chOff x="2131" y="3370"/>
              <a:chExt cx="347" cy="346"/>
            </a:xfrm>
          </p:grpSpPr>
          <p:sp>
            <p:nvSpPr>
              <p:cNvPr id="50376" name="Freeform 122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377" name="Rectangle 122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378" name="Freeform 122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379" name="Rectangle 122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380" name="Freeform 122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381" name="Freeform 122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382" name="Group 1230"/>
            <p:cNvGrpSpPr>
              <a:grpSpLocks/>
            </p:cNvGrpSpPr>
            <p:nvPr/>
          </p:nvGrpSpPr>
          <p:grpSpPr bwMode="auto">
            <a:xfrm>
              <a:off x="2995" y="1814"/>
              <a:ext cx="347" cy="346"/>
              <a:chOff x="2131" y="3370"/>
              <a:chExt cx="347" cy="346"/>
            </a:xfrm>
          </p:grpSpPr>
          <p:sp>
            <p:nvSpPr>
              <p:cNvPr id="50383" name="Freeform 123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384" name="Rectangle 123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385" name="Freeform 123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386" name="Rectangle 123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387" name="Freeform 123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388" name="Freeform 123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389" name="Group 1237"/>
            <p:cNvGrpSpPr>
              <a:grpSpLocks/>
            </p:cNvGrpSpPr>
            <p:nvPr/>
          </p:nvGrpSpPr>
          <p:grpSpPr bwMode="auto">
            <a:xfrm>
              <a:off x="2880" y="1930"/>
              <a:ext cx="347" cy="346"/>
              <a:chOff x="2131" y="3370"/>
              <a:chExt cx="347" cy="346"/>
            </a:xfrm>
          </p:grpSpPr>
          <p:sp>
            <p:nvSpPr>
              <p:cNvPr id="50390" name="Freeform 123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391" name="Rectangle 123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392" name="Freeform 124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393" name="Rectangle 124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394" name="Freeform 124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395" name="Freeform 124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396" name="Group 1244"/>
            <p:cNvGrpSpPr>
              <a:grpSpLocks/>
            </p:cNvGrpSpPr>
            <p:nvPr/>
          </p:nvGrpSpPr>
          <p:grpSpPr bwMode="auto">
            <a:xfrm>
              <a:off x="2765" y="2045"/>
              <a:ext cx="347" cy="346"/>
              <a:chOff x="2131" y="3370"/>
              <a:chExt cx="347" cy="346"/>
            </a:xfrm>
          </p:grpSpPr>
          <p:sp>
            <p:nvSpPr>
              <p:cNvPr id="50397" name="Freeform 124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398" name="Rectangle 124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399" name="Freeform 124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400" name="Rectangle 124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401" name="Freeform 124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402" name="Freeform 125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403" name="Group 1251"/>
            <p:cNvGrpSpPr>
              <a:grpSpLocks/>
            </p:cNvGrpSpPr>
            <p:nvPr/>
          </p:nvGrpSpPr>
          <p:grpSpPr bwMode="auto">
            <a:xfrm>
              <a:off x="2650" y="2160"/>
              <a:ext cx="347" cy="346"/>
              <a:chOff x="2131" y="3370"/>
              <a:chExt cx="347" cy="346"/>
            </a:xfrm>
          </p:grpSpPr>
          <p:sp>
            <p:nvSpPr>
              <p:cNvPr id="50404" name="Freeform 125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405" name="Rectangle 125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406" name="Freeform 125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407" name="Rectangle 125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408" name="Freeform 125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409" name="Freeform 125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410" name="Group 1258"/>
            <p:cNvGrpSpPr>
              <a:grpSpLocks/>
            </p:cNvGrpSpPr>
            <p:nvPr/>
          </p:nvGrpSpPr>
          <p:grpSpPr bwMode="auto">
            <a:xfrm>
              <a:off x="2534" y="2275"/>
              <a:ext cx="347" cy="346"/>
              <a:chOff x="2131" y="3370"/>
              <a:chExt cx="347" cy="346"/>
            </a:xfrm>
          </p:grpSpPr>
          <p:sp>
            <p:nvSpPr>
              <p:cNvPr id="50411" name="Freeform 125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412" name="Rectangle 126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413" name="Freeform 126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414" name="Rectangle 126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415" name="Freeform 126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416" name="Freeform 126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417" name="Group 1265"/>
            <p:cNvGrpSpPr>
              <a:grpSpLocks/>
            </p:cNvGrpSpPr>
            <p:nvPr/>
          </p:nvGrpSpPr>
          <p:grpSpPr bwMode="auto">
            <a:xfrm>
              <a:off x="3110" y="1469"/>
              <a:ext cx="347" cy="346"/>
              <a:chOff x="2131" y="3370"/>
              <a:chExt cx="347" cy="346"/>
            </a:xfrm>
          </p:grpSpPr>
          <p:sp>
            <p:nvSpPr>
              <p:cNvPr id="50418" name="Freeform 126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419" name="Rectangle 126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420" name="Freeform 126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421" name="Rectangle 126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422" name="Freeform 127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423" name="Freeform 127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424" name="Group 1272"/>
            <p:cNvGrpSpPr>
              <a:grpSpLocks/>
            </p:cNvGrpSpPr>
            <p:nvPr/>
          </p:nvGrpSpPr>
          <p:grpSpPr bwMode="auto">
            <a:xfrm>
              <a:off x="2995" y="1584"/>
              <a:ext cx="347" cy="346"/>
              <a:chOff x="2131" y="3370"/>
              <a:chExt cx="347" cy="346"/>
            </a:xfrm>
          </p:grpSpPr>
          <p:sp>
            <p:nvSpPr>
              <p:cNvPr id="50425" name="Freeform 127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426" name="Rectangle 127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427" name="Freeform 127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428" name="Rectangle 127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429" name="Freeform 127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430" name="Freeform 127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431" name="Group 1279"/>
            <p:cNvGrpSpPr>
              <a:grpSpLocks/>
            </p:cNvGrpSpPr>
            <p:nvPr/>
          </p:nvGrpSpPr>
          <p:grpSpPr bwMode="auto">
            <a:xfrm>
              <a:off x="2880" y="1700"/>
              <a:ext cx="347" cy="346"/>
              <a:chOff x="2131" y="3370"/>
              <a:chExt cx="347" cy="346"/>
            </a:xfrm>
          </p:grpSpPr>
          <p:sp>
            <p:nvSpPr>
              <p:cNvPr id="50432" name="Freeform 128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433" name="Rectangle 128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434" name="Freeform 128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435" name="Rectangle 128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436" name="Freeform 128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437" name="Freeform 128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438" name="Group 1286"/>
            <p:cNvGrpSpPr>
              <a:grpSpLocks/>
            </p:cNvGrpSpPr>
            <p:nvPr/>
          </p:nvGrpSpPr>
          <p:grpSpPr bwMode="auto">
            <a:xfrm>
              <a:off x="2765" y="1815"/>
              <a:ext cx="347" cy="346"/>
              <a:chOff x="2131" y="3370"/>
              <a:chExt cx="347" cy="346"/>
            </a:xfrm>
          </p:grpSpPr>
          <p:sp>
            <p:nvSpPr>
              <p:cNvPr id="50439" name="Freeform 128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440" name="Rectangle 128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441" name="Freeform 128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442" name="Rectangle 129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443" name="Freeform 129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444" name="Freeform 129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445" name="Group 1293"/>
            <p:cNvGrpSpPr>
              <a:grpSpLocks/>
            </p:cNvGrpSpPr>
            <p:nvPr/>
          </p:nvGrpSpPr>
          <p:grpSpPr bwMode="auto">
            <a:xfrm>
              <a:off x="2650" y="1930"/>
              <a:ext cx="347" cy="346"/>
              <a:chOff x="2131" y="3370"/>
              <a:chExt cx="347" cy="346"/>
            </a:xfrm>
          </p:grpSpPr>
          <p:sp>
            <p:nvSpPr>
              <p:cNvPr id="50446" name="Freeform 129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447" name="Rectangle 129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448" name="Freeform 129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449" name="Rectangle 129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450" name="Freeform 129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451" name="Freeform 129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452" name="Group 1300"/>
            <p:cNvGrpSpPr>
              <a:grpSpLocks/>
            </p:cNvGrpSpPr>
            <p:nvPr/>
          </p:nvGrpSpPr>
          <p:grpSpPr bwMode="auto">
            <a:xfrm>
              <a:off x="2534" y="2045"/>
              <a:ext cx="347" cy="346"/>
              <a:chOff x="2131" y="3370"/>
              <a:chExt cx="347" cy="346"/>
            </a:xfrm>
          </p:grpSpPr>
          <p:sp>
            <p:nvSpPr>
              <p:cNvPr id="50453" name="Freeform 130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454" name="Rectangle 130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455" name="Freeform 130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456" name="Rectangle 130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457" name="Freeform 130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458" name="Freeform 130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459" name="Group 1307"/>
            <p:cNvGrpSpPr>
              <a:grpSpLocks/>
            </p:cNvGrpSpPr>
            <p:nvPr/>
          </p:nvGrpSpPr>
          <p:grpSpPr bwMode="auto">
            <a:xfrm>
              <a:off x="3110" y="1238"/>
              <a:ext cx="347" cy="346"/>
              <a:chOff x="2131" y="3370"/>
              <a:chExt cx="347" cy="346"/>
            </a:xfrm>
          </p:grpSpPr>
          <p:sp>
            <p:nvSpPr>
              <p:cNvPr id="50460" name="Freeform 130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461" name="Rectangle 130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462" name="Freeform 131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463" name="Rectangle 131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464" name="Freeform 131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465" name="Freeform 131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466" name="Group 1314"/>
            <p:cNvGrpSpPr>
              <a:grpSpLocks/>
            </p:cNvGrpSpPr>
            <p:nvPr/>
          </p:nvGrpSpPr>
          <p:grpSpPr bwMode="auto">
            <a:xfrm>
              <a:off x="2995" y="1353"/>
              <a:ext cx="347" cy="346"/>
              <a:chOff x="2131" y="3370"/>
              <a:chExt cx="347" cy="346"/>
            </a:xfrm>
          </p:grpSpPr>
          <p:sp>
            <p:nvSpPr>
              <p:cNvPr id="50467" name="Freeform 131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468" name="Rectangle 131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469" name="Freeform 131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470" name="Rectangle 131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471" name="Freeform 131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472" name="Freeform 132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473" name="Group 1321"/>
            <p:cNvGrpSpPr>
              <a:grpSpLocks/>
            </p:cNvGrpSpPr>
            <p:nvPr/>
          </p:nvGrpSpPr>
          <p:grpSpPr bwMode="auto">
            <a:xfrm>
              <a:off x="2880" y="1469"/>
              <a:ext cx="347" cy="346"/>
              <a:chOff x="2131" y="3370"/>
              <a:chExt cx="347" cy="346"/>
            </a:xfrm>
          </p:grpSpPr>
          <p:sp>
            <p:nvSpPr>
              <p:cNvPr id="50474" name="Freeform 132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475" name="Rectangle 132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476" name="Freeform 132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477" name="Rectangle 132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478" name="Freeform 132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479" name="Freeform 132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480" name="Group 1328"/>
            <p:cNvGrpSpPr>
              <a:grpSpLocks/>
            </p:cNvGrpSpPr>
            <p:nvPr/>
          </p:nvGrpSpPr>
          <p:grpSpPr bwMode="auto">
            <a:xfrm>
              <a:off x="2765" y="1584"/>
              <a:ext cx="347" cy="346"/>
              <a:chOff x="2131" y="3370"/>
              <a:chExt cx="347" cy="346"/>
            </a:xfrm>
          </p:grpSpPr>
          <p:sp>
            <p:nvSpPr>
              <p:cNvPr id="50481" name="Freeform 132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482" name="Rectangle 133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483" name="Freeform 133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484" name="Rectangle 133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485" name="Freeform 133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486" name="Freeform 133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487" name="Group 1335"/>
            <p:cNvGrpSpPr>
              <a:grpSpLocks/>
            </p:cNvGrpSpPr>
            <p:nvPr/>
          </p:nvGrpSpPr>
          <p:grpSpPr bwMode="auto">
            <a:xfrm>
              <a:off x="2650" y="1699"/>
              <a:ext cx="347" cy="346"/>
              <a:chOff x="2131" y="3370"/>
              <a:chExt cx="347" cy="346"/>
            </a:xfrm>
          </p:grpSpPr>
          <p:sp>
            <p:nvSpPr>
              <p:cNvPr id="50488" name="Freeform 133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489" name="Rectangle 133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490" name="Freeform 133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491" name="Rectangle 133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492" name="Freeform 134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493" name="Freeform 134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494" name="Group 1342"/>
            <p:cNvGrpSpPr>
              <a:grpSpLocks/>
            </p:cNvGrpSpPr>
            <p:nvPr/>
          </p:nvGrpSpPr>
          <p:grpSpPr bwMode="auto">
            <a:xfrm>
              <a:off x="2534" y="1814"/>
              <a:ext cx="347" cy="346"/>
              <a:chOff x="2131" y="3370"/>
              <a:chExt cx="347" cy="346"/>
            </a:xfrm>
          </p:grpSpPr>
          <p:sp>
            <p:nvSpPr>
              <p:cNvPr id="50495" name="Freeform 134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496" name="Rectangle 134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497" name="Freeform 134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498" name="Rectangle 134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499" name="Freeform 134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500" name="Freeform 134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501" name="Group 1349"/>
            <p:cNvGrpSpPr>
              <a:grpSpLocks/>
            </p:cNvGrpSpPr>
            <p:nvPr/>
          </p:nvGrpSpPr>
          <p:grpSpPr bwMode="auto">
            <a:xfrm>
              <a:off x="3110" y="1008"/>
              <a:ext cx="347" cy="346"/>
              <a:chOff x="2131" y="3370"/>
              <a:chExt cx="347" cy="346"/>
            </a:xfrm>
          </p:grpSpPr>
          <p:sp>
            <p:nvSpPr>
              <p:cNvPr id="50502" name="Freeform 135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503" name="Rectangle 135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504" name="Freeform 135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505" name="Rectangle 135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506" name="Freeform 135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507" name="Freeform 135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508" name="Group 1356"/>
            <p:cNvGrpSpPr>
              <a:grpSpLocks/>
            </p:cNvGrpSpPr>
            <p:nvPr/>
          </p:nvGrpSpPr>
          <p:grpSpPr bwMode="auto">
            <a:xfrm>
              <a:off x="2995" y="1123"/>
              <a:ext cx="347" cy="346"/>
              <a:chOff x="2131" y="3370"/>
              <a:chExt cx="347" cy="346"/>
            </a:xfrm>
          </p:grpSpPr>
          <p:sp>
            <p:nvSpPr>
              <p:cNvPr id="50509" name="Freeform 135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510" name="Rectangle 135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511" name="Freeform 135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512" name="Rectangle 136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513" name="Freeform 136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514" name="Freeform 136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515" name="Group 1363"/>
            <p:cNvGrpSpPr>
              <a:grpSpLocks/>
            </p:cNvGrpSpPr>
            <p:nvPr/>
          </p:nvGrpSpPr>
          <p:grpSpPr bwMode="auto">
            <a:xfrm>
              <a:off x="2880" y="1239"/>
              <a:ext cx="347" cy="346"/>
              <a:chOff x="2131" y="3370"/>
              <a:chExt cx="347" cy="346"/>
            </a:xfrm>
          </p:grpSpPr>
          <p:sp>
            <p:nvSpPr>
              <p:cNvPr id="50516" name="Freeform 136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517" name="Rectangle 136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518" name="Freeform 136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519" name="Rectangle 136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520" name="Freeform 136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521" name="Freeform 136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522" name="Group 1370"/>
            <p:cNvGrpSpPr>
              <a:grpSpLocks/>
            </p:cNvGrpSpPr>
            <p:nvPr/>
          </p:nvGrpSpPr>
          <p:grpSpPr bwMode="auto">
            <a:xfrm>
              <a:off x="2765" y="1354"/>
              <a:ext cx="347" cy="346"/>
              <a:chOff x="2131" y="3370"/>
              <a:chExt cx="347" cy="346"/>
            </a:xfrm>
          </p:grpSpPr>
          <p:sp>
            <p:nvSpPr>
              <p:cNvPr id="50523" name="Freeform 137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524" name="Rectangle 137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525" name="Freeform 137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526" name="Rectangle 137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527" name="Freeform 137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528" name="Freeform 137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529" name="Group 1377"/>
            <p:cNvGrpSpPr>
              <a:grpSpLocks/>
            </p:cNvGrpSpPr>
            <p:nvPr/>
          </p:nvGrpSpPr>
          <p:grpSpPr bwMode="auto">
            <a:xfrm>
              <a:off x="2650" y="1469"/>
              <a:ext cx="347" cy="346"/>
              <a:chOff x="2131" y="3370"/>
              <a:chExt cx="347" cy="346"/>
            </a:xfrm>
          </p:grpSpPr>
          <p:sp>
            <p:nvSpPr>
              <p:cNvPr id="50530" name="Freeform 137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531" name="Rectangle 137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532" name="Freeform 138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533" name="Rectangle 138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534" name="Freeform 138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535" name="Freeform 138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536" name="Group 1384"/>
            <p:cNvGrpSpPr>
              <a:grpSpLocks/>
            </p:cNvGrpSpPr>
            <p:nvPr/>
          </p:nvGrpSpPr>
          <p:grpSpPr bwMode="auto">
            <a:xfrm>
              <a:off x="2534" y="1584"/>
              <a:ext cx="347" cy="346"/>
              <a:chOff x="2131" y="3370"/>
              <a:chExt cx="347" cy="346"/>
            </a:xfrm>
          </p:grpSpPr>
          <p:sp>
            <p:nvSpPr>
              <p:cNvPr id="50537" name="Freeform 138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538" name="Rectangle 138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539" name="Freeform 138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540" name="Rectangle 138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541" name="Freeform 138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542" name="Freeform 139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543" name="Group 1391"/>
            <p:cNvGrpSpPr>
              <a:grpSpLocks/>
            </p:cNvGrpSpPr>
            <p:nvPr/>
          </p:nvGrpSpPr>
          <p:grpSpPr bwMode="auto">
            <a:xfrm>
              <a:off x="3110" y="778"/>
              <a:ext cx="347" cy="346"/>
              <a:chOff x="2131" y="3370"/>
              <a:chExt cx="347" cy="346"/>
            </a:xfrm>
          </p:grpSpPr>
          <p:sp>
            <p:nvSpPr>
              <p:cNvPr id="50544" name="Freeform 139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545" name="Rectangle 139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546" name="Freeform 139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547" name="Rectangle 139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548" name="Freeform 139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549" name="Freeform 139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550" name="Group 1398"/>
            <p:cNvGrpSpPr>
              <a:grpSpLocks/>
            </p:cNvGrpSpPr>
            <p:nvPr/>
          </p:nvGrpSpPr>
          <p:grpSpPr bwMode="auto">
            <a:xfrm>
              <a:off x="2995" y="893"/>
              <a:ext cx="347" cy="346"/>
              <a:chOff x="2131" y="3370"/>
              <a:chExt cx="347" cy="346"/>
            </a:xfrm>
          </p:grpSpPr>
          <p:sp>
            <p:nvSpPr>
              <p:cNvPr id="50551" name="Freeform 139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552" name="Rectangle 140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553" name="Freeform 140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554" name="Rectangle 140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555" name="Freeform 140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556" name="Freeform 140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557" name="Group 1405"/>
            <p:cNvGrpSpPr>
              <a:grpSpLocks/>
            </p:cNvGrpSpPr>
            <p:nvPr/>
          </p:nvGrpSpPr>
          <p:grpSpPr bwMode="auto">
            <a:xfrm>
              <a:off x="2880" y="1009"/>
              <a:ext cx="347" cy="346"/>
              <a:chOff x="2131" y="3370"/>
              <a:chExt cx="347" cy="346"/>
            </a:xfrm>
          </p:grpSpPr>
          <p:sp>
            <p:nvSpPr>
              <p:cNvPr id="50558" name="Freeform 140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559" name="Rectangle 140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560" name="Freeform 140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561" name="Rectangle 140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562" name="Freeform 141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563" name="Freeform 141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564" name="Group 1412"/>
            <p:cNvGrpSpPr>
              <a:grpSpLocks/>
            </p:cNvGrpSpPr>
            <p:nvPr/>
          </p:nvGrpSpPr>
          <p:grpSpPr bwMode="auto">
            <a:xfrm>
              <a:off x="2765" y="1124"/>
              <a:ext cx="347" cy="346"/>
              <a:chOff x="2131" y="3370"/>
              <a:chExt cx="347" cy="346"/>
            </a:xfrm>
          </p:grpSpPr>
          <p:sp>
            <p:nvSpPr>
              <p:cNvPr id="50565" name="Freeform 141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566" name="Rectangle 141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567" name="Freeform 141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568" name="Rectangle 141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569" name="Freeform 141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570" name="Freeform 141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571" name="Group 1419"/>
            <p:cNvGrpSpPr>
              <a:grpSpLocks/>
            </p:cNvGrpSpPr>
            <p:nvPr/>
          </p:nvGrpSpPr>
          <p:grpSpPr bwMode="auto">
            <a:xfrm>
              <a:off x="2650" y="1239"/>
              <a:ext cx="347" cy="346"/>
              <a:chOff x="2131" y="3370"/>
              <a:chExt cx="347" cy="346"/>
            </a:xfrm>
          </p:grpSpPr>
          <p:sp>
            <p:nvSpPr>
              <p:cNvPr id="50572" name="Freeform 142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573" name="Rectangle 142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574" name="Freeform 142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575" name="Rectangle 142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576" name="Freeform 142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577" name="Freeform 142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578" name="Group 1426"/>
            <p:cNvGrpSpPr>
              <a:grpSpLocks/>
            </p:cNvGrpSpPr>
            <p:nvPr/>
          </p:nvGrpSpPr>
          <p:grpSpPr bwMode="auto">
            <a:xfrm>
              <a:off x="2534" y="1354"/>
              <a:ext cx="347" cy="346"/>
              <a:chOff x="2131" y="3370"/>
              <a:chExt cx="347" cy="346"/>
            </a:xfrm>
          </p:grpSpPr>
          <p:sp>
            <p:nvSpPr>
              <p:cNvPr id="50579" name="Freeform 142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580" name="Rectangle 142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581" name="Freeform 142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582" name="Rectangle 143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583" name="Freeform 143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584" name="Freeform 143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585" name="Group 1433"/>
            <p:cNvGrpSpPr>
              <a:grpSpLocks/>
            </p:cNvGrpSpPr>
            <p:nvPr/>
          </p:nvGrpSpPr>
          <p:grpSpPr bwMode="auto">
            <a:xfrm>
              <a:off x="3110" y="547"/>
              <a:ext cx="347" cy="346"/>
              <a:chOff x="2131" y="3370"/>
              <a:chExt cx="347" cy="346"/>
            </a:xfrm>
          </p:grpSpPr>
          <p:sp>
            <p:nvSpPr>
              <p:cNvPr id="50586" name="Freeform 143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587" name="Rectangle 143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588" name="Freeform 143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589" name="Rectangle 143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590" name="Freeform 143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591" name="Freeform 143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592" name="Group 1440"/>
            <p:cNvGrpSpPr>
              <a:grpSpLocks/>
            </p:cNvGrpSpPr>
            <p:nvPr/>
          </p:nvGrpSpPr>
          <p:grpSpPr bwMode="auto">
            <a:xfrm>
              <a:off x="2995" y="662"/>
              <a:ext cx="347" cy="346"/>
              <a:chOff x="2131" y="3370"/>
              <a:chExt cx="347" cy="346"/>
            </a:xfrm>
          </p:grpSpPr>
          <p:sp>
            <p:nvSpPr>
              <p:cNvPr id="50593" name="Freeform 144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594" name="Rectangle 144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595" name="Freeform 144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596" name="Rectangle 144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597" name="Freeform 144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598" name="Freeform 144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599" name="Group 1447"/>
            <p:cNvGrpSpPr>
              <a:grpSpLocks/>
            </p:cNvGrpSpPr>
            <p:nvPr/>
          </p:nvGrpSpPr>
          <p:grpSpPr bwMode="auto">
            <a:xfrm>
              <a:off x="2880" y="778"/>
              <a:ext cx="347" cy="346"/>
              <a:chOff x="2131" y="3370"/>
              <a:chExt cx="347" cy="346"/>
            </a:xfrm>
          </p:grpSpPr>
          <p:sp>
            <p:nvSpPr>
              <p:cNvPr id="50600" name="Freeform 144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601" name="Rectangle 144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602" name="Freeform 145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603" name="Rectangle 145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604" name="Freeform 145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605" name="Freeform 145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606" name="Group 1454"/>
            <p:cNvGrpSpPr>
              <a:grpSpLocks/>
            </p:cNvGrpSpPr>
            <p:nvPr/>
          </p:nvGrpSpPr>
          <p:grpSpPr bwMode="auto">
            <a:xfrm>
              <a:off x="2765" y="893"/>
              <a:ext cx="347" cy="346"/>
              <a:chOff x="2131" y="3370"/>
              <a:chExt cx="347" cy="346"/>
            </a:xfrm>
          </p:grpSpPr>
          <p:sp>
            <p:nvSpPr>
              <p:cNvPr id="50607" name="Freeform 145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608" name="Rectangle 145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609" name="Freeform 145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610" name="Rectangle 145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611" name="Freeform 145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612" name="Freeform 146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613" name="Group 1461"/>
            <p:cNvGrpSpPr>
              <a:grpSpLocks/>
            </p:cNvGrpSpPr>
            <p:nvPr/>
          </p:nvGrpSpPr>
          <p:grpSpPr bwMode="auto">
            <a:xfrm>
              <a:off x="2650" y="1008"/>
              <a:ext cx="347" cy="346"/>
              <a:chOff x="2131" y="3370"/>
              <a:chExt cx="347" cy="346"/>
            </a:xfrm>
          </p:grpSpPr>
          <p:sp>
            <p:nvSpPr>
              <p:cNvPr id="50614" name="Freeform 146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615" name="Rectangle 146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616" name="Freeform 146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617" name="Rectangle 146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618" name="Freeform 146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619" name="Freeform 146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620" name="Group 1468"/>
            <p:cNvGrpSpPr>
              <a:grpSpLocks/>
            </p:cNvGrpSpPr>
            <p:nvPr/>
          </p:nvGrpSpPr>
          <p:grpSpPr bwMode="auto">
            <a:xfrm>
              <a:off x="2534" y="1123"/>
              <a:ext cx="347" cy="346"/>
              <a:chOff x="2131" y="3370"/>
              <a:chExt cx="347" cy="346"/>
            </a:xfrm>
          </p:grpSpPr>
          <p:sp>
            <p:nvSpPr>
              <p:cNvPr id="50621" name="Freeform 146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622" name="Rectangle 147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623" name="Freeform 147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624" name="Rectangle 147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625" name="Freeform 147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626" name="Freeform 147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627" name="Group 1475"/>
            <p:cNvGrpSpPr>
              <a:grpSpLocks/>
            </p:cNvGrpSpPr>
            <p:nvPr/>
          </p:nvGrpSpPr>
          <p:grpSpPr bwMode="auto">
            <a:xfrm>
              <a:off x="3110" y="317"/>
              <a:ext cx="347" cy="346"/>
              <a:chOff x="2131" y="3370"/>
              <a:chExt cx="347" cy="346"/>
            </a:xfrm>
          </p:grpSpPr>
          <p:sp>
            <p:nvSpPr>
              <p:cNvPr id="50628" name="Freeform 147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629" name="Rectangle 147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630" name="Freeform 147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631" name="Rectangle 147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632" name="Freeform 148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633" name="Freeform 148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634" name="Group 1482"/>
            <p:cNvGrpSpPr>
              <a:grpSpLocks/>
            </p:cNvGrpSpPr>
            <p:nvPr/>
          </p:nvGrpSpPr>
          <p:grpSpPr bwMode="auto">
            <a:xfrm>
              <a:off x="2995" y="432"/>
              <a:ext cx="347" cy="346"/>
              <a:chOff x="2131" y="3370"/>
              <a:chExt cx="347" cy="346"/>
            </a:xfrm>
          </p:grpSpPr>
          <p:sp>
            <p:nvSpPr>
              <p:cNvPr id="50635" name="Freeform 148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636" name="Rectangle 148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637" name="Freeform 148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638" name="Rectangle 148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639" name="Freeform 148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640" name="Freeform 148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641" name="Group 1489"/>
            <p:cNvGrpSpPr>
              <a:grpSpLocks/>
            </p:cNvGrpSpPr>
            <p:nvPr/>
          </p:nvGrpSpPr>
          <p:grpSpPr bwMode="auto">
            <a:xfrm>
              <a:off x="2880" y="548"/>
              <a:ext cx="347" cy="346"/>
              <a:chOff x="2131" y="3370"/>
              <a:chExt cx="347" cy="346"/>
            </a:xfrm>
          </p:grpSpPr>
          <p:sp>
            <p:nvSpPr>
              <p:cNvPr id="50642" name="Freeform 149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643" name="Rectangle 149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644" name="Freeform 149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645" name="Rectangle 149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646" name="Freeform 149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647" name="Freeform 149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648" name="Group 1496"/>
            <p:cNvGrpSpPr>
              <a:grpSpLocks/>
            </p:cNvGrpSpPr>
            <p:nvPr/>
          </p:nvGrpSpPr>
          <p:grpSpPr bwMode="auto">
            <a:xfrm>
              <a:off x="2765" y="663"/>
              <a:ext cx="347" cy="346"/>
              <a:chOff x="2131" y="3370"/>
              <a:chExt cx="347" cy="346"/>
            </a:xfrm>
          </p:grpSpPr>
          <p:sp>
            <p:nvSpPr>
              <p:cNvPr id="50649" name="Freeform 149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650" name="Rectangle 149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651" name="Freeform 149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652" name="Rectangle 150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653" name="Freeform 150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654" name="Freeform 150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655" name="Group 1503"/>
            <p:cNvGrpSpPr>
              <a:grpSpLocks/>
            </p:cNvGrpSpPr>
            <p:nvPr/>
          </p:nvGrpSpPr>
          <p:grpSpPr bwMode="auto">
            <a:xfrm>
              <a:off x="2650" y="778"/>
              <a:ext cx="347" cy="346"/>
              <a:chOff x="2131" y="3370"/>
              <a:chExt cx="347" cy="346"/>
            </a:xfrm>
          </p:grpSpPr>
          <p:sp>
            <p:nvSpPr>
              <p:cNvPr id="50656" name="Freeform 150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657" name="Rectangle 150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658" name="Freeform 150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659" name="Rectangle 150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660" name="Freeform 150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661" name="Freeform 150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662" name="Group 1510"/>
            <p:cNvGrpSpPr>
              <a:grpSpLocks/>
            </p:cNvGrpSpPr>
            <p:nvPr/>
          </p:nvGrpSpPr>
          <p:grpSpPr bwMode="auto">
            <a:xfrm>
              <a:off x="2534" y="893"/>
              <a:ext cx="347" cy="346"/>
              <a:chOff x="2131" y="3370"/>
              <a:chExt cx="347" cy="346"/>
            </a:xfrm>
          </p:grpSpPr>
          <p:sp>
            <p:nvSpPr>
              <p:cNvPr id="50663" name="Freeform 151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664" name="Rectangle 151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665" name="Freeform 151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666" name="Rectangle 151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667" name="Freeform 151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668" name="Freeform 151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grpSp>
        <p:nvGrpSpPr>
          <p:cNvPr id="50669" name="Group 1517"/>
          <p:cNvGrpSpPr>
            <a:grpSpLocks/>
          </p:cNvGrpSpPr>
          <p:nvPr/>
        </p:nvGrpSpPr>
        <p:grpSpPr bwMode="auto">
          <a:xfrm>
            <a:off x="3657600" y="4891088"/>
            <a:ext cx="1463675" cy="731837"/>
            <a:chOff x="2304" y="3082"/>
            <a:chExt cx="922" cy="461"/>
          </a:xfrm>
        </p:grpSpPr>
        <p:grpSp>
          <p:nvGrpSpPr>
            <p:cNvPr id="50670" name="Group 1518"/>
            <p:cNvGrpSpPr>
              <a:grpSpLocks/>
            </p:cNvGrpSpPr>
            <p:nvPr/>
          </p:nvGrpSpPr>
          <p:grpSpPr bwMode="auto">
            <a:xfrm>
              <a:off x="2419" y="3082"/>
              <a:ext cx="347" cy="346"/>
              <a:chOff x="2131" y="3370"/>
              <a:chExt cx="347" cy="346"/>
            </a:xfrm>
          </p:grpSpPr>
          <p:sp>
            <p:nvSpPr>
              <p:cNvPr id="50671" name="Freeform 151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672" name="Rectangle 1520"/>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673" name="Freeform 152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674" name="Rectangle 1522"/>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675" name="Freeform 152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676" name="Freeform 152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677" name="Group 1525"/>
            <p:cNvGrpSpPr>
              <a:grpSpLocks/>
            </p:cNvGrpSpPr>
            <p:nvPr/>
          </p:nvGrpSpPr>
          <p:grpSpPr bwMode="auto">
            <a:xfrm>
              <a:off x="2650" y="3082"/>
              <a:ext cx="347" cy="346"/>
              <a:chOff x="2131" y="3370"/>
              <a:chExt cx="347" cy="346"/>
            </a:xfrm>
          </p:grpSpPr>
          <p:sp>
            <p:nvSpPr>
              <p:cNvPr id="50678" name="Freeform 152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679" name="Rectangle 1527"/>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680" name="Freeform 152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681" name="Rectangle 1529"/>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682" name="Freeform 153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683" name="Freeform 153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684" name="Group 1532"/>
            <p:cNvGrpSpPr>
              <a:grpSpLocks/>
            </p:cNvGrpSpPr>
            <p:nvPr/>
          </p:nvGrpSpPr>
          <p:grpSpPr bwMode="auto">
            <a:xfrm>
              <a:off x="2879" y="3082"/>
              <a:ext cx="347" cy="346"/>
              <a:chOff x="2131" y="3370"/>
              <a:chExt cx="347" cy="346"/>
            </a:xfrm>
          </p:grpSpPr>
          <p:sp>
            <p:nvSpPr>
              <p:cNvPr id="50685" name="Freeform 153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686" name="Rectangle 1534"/>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687" name="Freeform 153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688" name="Rectangle 1536"/>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689" name="Freeform 153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690" name="Freeform 153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691" name="Group 1539"/>
            <p:cNvGrpSpPr>
              <a:grpSpLocks/>
            </p:cNvGrpSpPr>
            <p:nvPr/>
          </p:nvGrpSpPr>
          <p:grpSpPr bwMode="auto">
            <a:xfrm>
              <a:off x="2304" y="3197"/>
              <a:ext cx="347" cy="346"/>
              <a:chOff x="2131" y="3370"/>
              <a:chExt cx="347" cy="346"/>
            </a:xfrm>
          </p:grpSpPr>
          <p:sp>
            <p:nvSpPr>
              <p:cNvPr id="50692" name="Freeform 154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693" name="Rectangle 1541"/>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694" name="Freeform 154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695" name="Rectangle 1543"/>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696" name="Freeform 154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697" name="Freeform 154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698" name="Group 1546"/>
            <p:cNvGrpSpPr>
              <a:grpSpLocks/>
            </p:cNvGrpSpPr>
            <p:nvPr/>
          </p:nvGrpSpPr>
          <p:grpSpPr bwMode="auto">
            <a:xfrm>
              <a:off x="2534" y="3197"/>
              <a:ext cx="347" cy="346"/>
              <a:chOff x="2131" y="3370"/>
              <a:chExt cx="347" cy="346"/>
            </a:xfrm>
          </p:grpSpPr>
          <p:sp>
            <p:nvSpPr>
              <p:cNvPr id="50699" name="Freeform 154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700" name="Rectangle 1548"/>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701" name="Freeform 154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702" name="Rectangle 1550"/>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703" name="Freeform 155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704" name="Freeform 155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0705" name="Group 1553"/>
            <p:cNvGrpSpPr>
              <a:grpSpLocks/>
            </p:cNvGrpSpPr>
            <p:nvPr/>
          </p:nvGrpSpPr>
          <p:grpSpPr bwMode="auto">
            <a:xfrm>
              <a:off x="2765" y="3197"/>
              <a:ext cx="347" cy="346"/>
              <a:chOff x="2131" y="3370"/>
              <a:chExt cx="347" cy="346"/>
            </a:xfrm>
          </p:grpSpPr>
          <p:sp>
            <p:nvSpPr>
              <p:cNvPr id="50706" name="Freeform 155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707" name="Rectangle 1555"/>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708" name="Freeform 155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709" name="Rectangle 1557"/>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710" name="Freeform 155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711" name="Freeform 155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grpSp>
        <p:nvGrpSpPr>
          <p:cNvPr id="50712" name="Group 1560"/>
          <p:cNvGrpSpPr>
            <a:grpSpLocks/>
          </p:cNvGrpSpPr>
          <p:nvPr/>
        </p:nvGrpSpPr>
        <p:grpSpPr bwMode="auto">
          <a:xfrm>
            <a:off x="4022725" y="4708525"/>
            <a:ext cx="550863" cy="549275"/>
            <a:chOff x="2131" y="3370"/>
            <a:chExt cx="347" cy="346"/>
          </a:xfrm>
        </p:grpSpPr>
        <p:sp>
          <p:nvSpPr>
            <p:cNvPr id="50713" name="Freeform 156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714" name="Rectangle 1562"/>
            <p:cNvSpPr>
              <a:spLocks noChangeArrowheads="1"/>
            </p:cNvSpPr>
            <p:nvPr/>
          </p:nvSpPr>
          <p:spPr bwMode="auto">
            <a:xfrm>
              <a:off x="2247" y="3370"/>
              <a:ext cx="231" cy="231"/>
            </a:xfrm>
            <a:prstGeom prst="rect">
              <a:avLst/>
            </a:prstGeom>
            <a:solidFill>
              <a:srgbClr val="00FF00"/>
            </a:solidFill>
            <a:ln w="12700">
              <a:solidFill>
                <a:srgbClr val="0033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715" name="Freeform 156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716" name="Rectangle 1564"/>
            <p:cNvSpPr>
              <a:spLocks noChangeArrowheads="1"/>
            </p:cNvSpPr>
            <p:nvPr/>
          </p:nvSpPr>
          <p:spPr bwMode="auto">
            <a:xfrm>
              <a:off x="2131" y="3485"/>
              <a:ext cx="231" cy="231"/>
            </a:xfrm>
            <a:prstGeom prst="rect">
              <a:avLst/>
            </a:prstGeom>
            <a:solidFill>
              <a:srgbClr val="00FF00"/>
            </a:solidFill>
            <a:ln w="12700">
              <a:solidFill>
                <a:srgbClr val="0033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0717" name="Freeform 156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0718" name="Freeform 156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spTree>
  </p:cSld>
  <p:clrMapOvr>
    <a:masterClrMapping/>
  </p:clrMapOvr>
  <p:transition xmlns:p14="http://schemas.microsoft.com/office/powerpoint/2010/main" advClick="0" advTm="0"/>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50669"/>
                                        </p:tgtEl>
                                        <p:attrNameLst>
                                          <p:attrName>style.visibility</p:attrName>
                                        </p:attrNameLst>
                                      </p:cBhvr>
                                      <p:to>
                                        <p:strVal val="visible"/>
                                      </p:to>
                                    </p:set>
                                    <p:animEffect transition="in" filter="fade">
                                      <p:cBhvr>
                                        <p:cTn id="7" dur="500"/>
                                        <p:tgtEl>
                                          <p:spTgt spid="50669"/>
                                        </p:tgtEl>
                                      </p:cBhvr>
                                    </p:animEffect>
                                  </p:childTnLst>
                                </p:cTn>
                              </p:par>
                            </p:childTnLst>
                          </p:cTn>
                        </p:par>
                        <p:par>
                          <p:cTn id="8" fill="hold" nodeType="afterGroup">
                            <p:stCondLst>
                              <p:cond delay="500"/>
                            </p:stCondLst>
                            <p:childTnLst>
                              <p:par>
                                <p:cTn id="9" presetID="10" presetClass="exit" presetSubtype="0" fill="hold" nodeType="afterEffect">
                                  <p:stCondLst>
                                    <p:cond delay="0"/>
                                  </p:stCondLst>
                                  <p:childTnLst>
                                    <p:animEffect transition="out" filter="fade">
                                      <p:cBhvr>
                                        <p:cTn id="10" dur="500"/>
                                        <p:tgtEl>
                                          <p:spTgt spid="50669"/>
                                        </p:tgtEl>
                                      </p:cBhvr>
                                    </p:animEffect>
                                    <p:set>
                                      <p:cBhvr>
                                        <p:cTn id="11" dur="1" fill="hold">
                                          <p:stCondLst>
                                            <p:cond delay="499"/>
                                          </p:stCondLst>
                                        </p:cTn>
                                        <p:tgtEl>
                                          <p:spTgt spid="5066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1202" name="Group 2"/>
          <p:cNvGrpSpPr>
            <a:grpSpLocks/>
          </p:cNvGrpSpPr>
          <p:nvPr/>
        </p:nvGrpSpPr>
        <p:grpSpPr bwMode="auto">
          <a:xfrm>
            <a:off x="3656013" y="503238"/>
            <a:ext cx="1465262" cy="5486400"/>
            <a:chOff x="2534" y="317"/>
            <a:chExt cx="923" cy="3456"/>
          </a:xfrm>
        </p:grpSpPr>
        <p:grpSp>
          <p:nvGrpSpPr>
            <p:cNvPr id="51203" name="Group 3"/>
            <p:cNvGrpSpPr>
              <a:grpSpLocks/>
            </p:cNvGrpSpPr>
            <p:nvPr/>
          </p:nvGrpSpPr>
          <p:grpSpPr bwMode="auto">
            <a:xfrm>
              <a:off x="3110" y="2851"/>
              <a:ext cx="347" cy="346"/>
              <a:chOff x="2131" y="3370"/>
              <a:chExt cx="347" cy="346"/>
            </a:xfrm>
          </p:grpSpPr>
          <p:sp>
            <p:nvSpPr>
              <p:cNvPr id="51204" name="Freeform 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205" name="Rectangle 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206" name="Freeform 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207" name="Rectangle 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208" name="Freeform 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209" name="Freeform 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210" name="Group 10"/>
            <p:cNvGrpSpPr>
              <a:grpSpLocks/>
            </p:cNvGrpSpPr>
            <p:nvPr/>
          </p:nvGrpSpPr>
          <p:grpSpPr bwMode="auto">
            <a:xfrm>
              <a:off x="2995" y="2966"/>
              <a:ext cx="347" cy="346"/>
              <a:chOff x="2131" y="3370"/>
              <a:chExt cx="347" cy="346"/>
            </a:xfrm>
          </p:grpSpPr>
          <p:sp>
            <p:nvSpPr>
              <p:cNvPr id="51211" name="Freeform 1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212" name="Rectangle 1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213" name="Freeform 1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214" name="Rectangle 1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215" name="Freeform 1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216" name="Freeform 1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217" name="Group 17"/>
            <p:cNvGrpSpPr>
              <a:grpSpLocks/>
            </p:cNvGrpSpPr>
            <p:nvPr/>
          </p:nvGrpSpPr>
          <p:grpSpPr bwMode="auto">
            <a:xfrm>
              <a:off x="2880" y="3082"/>
              <a:ext cx="347" cy="346"/>
              <a:chOff x="2131" y="3370"/>
              <a:chExt cx="347" cy="346"/>
            </a:xfrm>
          </p:grpSpPr>
          <p:sp>
            <p:nvSpPr>
              <p:cNvPr id="51218" name="Freeform 1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219" name="Rectangle 1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220" name="Freeform 2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221" name="Rectangle 2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222" name="Freeform 2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223" name="Freeform 2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224" name="Group 24"/>
            <p:cNvGrpSpPr>
              <a:grpSpLocks/>
            </p:cNvGrpSpPr>
            <p:nvPr/>
          </p:nvGrpSpPr>
          <p:grpSpPr bwMode="auto">
            <a:xfrm>
              <a:off x="2765" y="3197"/>
              <a:ext cx="347" cy="346"/>
              <a:chOff x="2131" y="3370"/>
              <a:chExt cx="347" cy="346"/>
            </a:xfrm>
          </p:grpSpPr>
          <p:sp>
            <p:nvSpPr>
              <p:cNvPr id="51225" name="Freeform 2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226" name="Rectangle 2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227" name="Freeform 2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228" name="Rectangle 2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229" name="Freeform 2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230" name="Freeform 3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231" name="Group 31"/>
            <p:cNvGrpSpPr>
              <a:grpSpLocks/>
            </p:cNvGrpSpPr>
            <p:nvPr/>
          </p:nvGrpSpPr>
          <p:grpSpPr bwMode="auto">
            <a:xfrm>
              <a:off x="2650" y="3312"/>
              <a:ext cx="347" cy="346"/>
              <a:chOff x="2131" y="3370"/>
              <a:chExt cx="347" cy="346"/>
            </a:xfrm>
          </p:grpSpPr>
          <p:sp>
            <p:nvSpPr>
              <p:cNvPr id="51232" name="Freeform 3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233" name="Rectangle 3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234" name="Freeform 3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235" name="Rectangle 3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236" name="Freeform 3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237" name="Freeform 3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238" name="Group 38"/>
            <p:cNvGrpSpPr>
              <a:grpSpLocks/>
            </p:cNvGrpSpPr>
            <p:nvPr/>
          </p:nvGrpSpPr>
          <p:grpSpPr bwMode="auto">
            <a:xfrm>
              <a:off x="2534" y="3427"/>
              <a:ext cx="347" cy="346"/>
              <a:chOff x="2131" y="3370"/>
              <a:chExt cx="347" cy="346"/>
            </a:xfrm>
          </p:grpSpPr>
          <p:sp>
            <p:nvSpPr>
              <p:cNvPr id="51239" name="Freeform 3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240" name="Rectangle 4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241" name="Freeform 4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242" name="Rectangle 4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243" name="Freeform 4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244" name="Freeform 4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245" name="Group 45"/>
            <p:cNvGrpSpPr>
              <a:grpSpLocks/>
            </p:cNvGrpSpPr>
            <p:nvPr/>
          </p:nvGrpSpPr>
          <p:grpSpPr bwMode="auto">
            <a:xfrm>
              <a:off x="3110" y="2621"/>
              <a:ext cx="347" cy="346"/>
              <a:chOff x="2131" y="3370"/>
              <a:chExt cx="347" cy="346"/>
            </a:xfrm>
          </p:grpSpPr>
          <p:sp>
            <p:nvSpPr>
              <p:cNvPr id="51246" name="Freeform 4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247" name="Rectangle 4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248" name="Freeform 4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249" name="Rectangle 4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250" name="Freeform 5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251" name="Freeform 5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252" name="Group 52"/>
            <p:cNvGrpSpPr>
              <a:grpSpLocks/>
            </p:cNvGrpSpPr>
            <p:nvPr/>
          </p:nvGrpSpPr>
          <p:grpSpPr bwMode="auto">
            <a:xfrm>
              <a:off x="2995" y="2736"/>
              <a:ext cx="347" cy="346"/>
              <a:chOff x="2131" y="3370"/>
              <a:chExt cx="347" cy="346"/>
            </a:xfrm>
          </p:grpSpPr>
          <p:sp>
            <p:nvSpPr>
              <p:cNvPr id="51253" name="Freeform 5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254" name="Rectangle 5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255" name="Freeform 5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256" name="Rectangle 5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257" name="Freeform 5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258" name="Freeform 5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259" name="Group 59"/>
            <p:cNvGrpSpPr>
              <a:grpSpLocks/>
            </p:cNvGrpSpPr>
            <p:nvPr/>
          </p:nvGrpSpPr>
          <p:grpSpPr bwMode="auto">
            <a:xfrm>
              <a:off x="2880" y="2852"/>
              <a:ext cx="347" cy="346"/>
              <a:chOff x="2131" y="3370"/>
              <a:chExt cx="347" cy="346"/>
            </a:xfrm>
          </p:grpSpPr>
          <p:sp>
            <p:nvSpPr>
              <p:cNvPr id="51260" name="Freeform 6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261" name="Rectangle 6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262" name="Freeform 6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263" name="Rectangle 6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264" name="Freeform 6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265" name="Freeform 6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266" name="Group 66"/>
            <p:cNvGrpSpPr>
              <a:grpSpLocks/>
            </p:cNvGrpSpPr>
            <p:nvPr/>
          </p:nvGrpSpPr>
          <p:grpSpPr bwMode="auto">
            <a:xfrm>
              <a:off x="2765" y="2967"/>
              <a:ext cx="347" cy="346"/>
              <a:chOff x="2131" y="3370"/>
              <a:chExt cx="347" cy="346"/>
            </a:xfrm>
          </p:grpSpPr>
          <p:sp>
            <p:nvSpPr>
              <p:cNvPr id="51267" name="Freeform 6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268" name="Rectangle 6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269" name="Freeform 6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270" name="Rectangle 7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271" name="Freeform 7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272" name="Freeform 7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273" name="Group 73"/>
            <p:cNvGrpSpPr>
              <a:grpSpLocks/>
            </p:cNvGrpSpPr>
            <p:nvPr/>
          </p:nvGrpSpPr>
          <p:grpSpPr bwMode="auto">
            <a:xfrm>
              <a:off x="2650" y="3082"/>
              <a:ext cx="347" cy="346"/>
              <a:chOff x="2131" y="3370"/>
              <a:chExt cx="347" cy="346"/>
            </a:xfrm>
          </p:grpSpPr>
          <p:sp>
            <p:nvSpPr>
              <p:cNvPr id="51274" name="Freeform 7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275" name="Rectangle 7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276" name="Freeform 7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277" name="Rectangle 7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278" name="Freeform 7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279" name="Freeform 7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280" name="Group 80"/>
            <p:cNvGrpSpPr>
              <a:grpSpLocks/>
            </p:cNvGrpSpPr>
            <p:nvPr/>
          </p:nvGrpSpPr>
          <p:grpSpPr bwMode="auto">
            <a:xfrm>
              <a:off x="2534" y="3197"/>
              <a:ext cx="347" cy="346"/>
              <a:chOff x="2131" y="3370"/>
              <a:chExt cx="347" cy="346"/>
            </a:xfrm>
          </p:grpSpPr>
          <p:sp>
            <p:nvSpPr>
              <p:cNvPr id="51281" name="Freeform 8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282" name="Rectangle 8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283" name="Freeform 8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284" name="Rectangle 8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285" name="Freeform 8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286" name="Freeform 8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287" name="Group 87"/>
            <p:cNvGrpSpPr>
              <a:grpSpLocks/>
            </p:cNvGrpSpPr>
            <p:nvPr/>
          </p:nvGrpSpPr>
          <p:grpSpPr bwMode="auto">
            <a:xfrm>
              <a:off x="3110" y="2390"/>
              <a:ext cx="347" cy="346"/>
              <a:chOff x="2131" y="3370"/>
              <a:chExt cx="347" cy="346"/>
            </a:xfrm>
          </p:grpSpPr>
          <p:sp>
            <p:nvSpPr>
              <p:cNvPr id="51288" name="Freeform 8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289" name="Rectangle 8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290" name="Freeform 9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291" name="Rectangle 9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292" name="Freeform 9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293" name="Freeform 9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294" name="Group 94"/>
            <p:cNvGrpSpPr>
              <a:grpSpLocks/>
            </p:cNvGrpSpPr>
            <p:nvPr/>
          </p:nvGrpSpPr>
          <p:grpSpPr bwMode="auto">
            <a:xfrm>
              <a:off x="2995" y="2505"/>
              <a:ext cx="347" cy="346"/>
              <a:chOff x="2131" y="3370"/>
              <a:chExt cx="347" cy="346"/>
            </a:xfrm>
          </p:grpSpPr>
          <p:sp>
            <p:nvSpPr>
              <p:cNvPr id="51295" name="Freeform 9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296" name="Rectangle 9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297" name="Freeform 9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298" name="Rectangle 9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299" name="Freeform 9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300" name="Freeform 10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301" name="Group 101"/>
            <p:cNvGrpSpPr>
              <a:grpSpLocks/>
            </p:cNvGrpSpPr>
            <p:nvPr/>
          </p:nvGrpSpPr>
          <p:grpSpPr bwMode="auto">
            <a:xfrm>
              <a:off x="2880" y="2621"/>
              <a:ext cx="347" cy="346"/>
              <a:chOff x="2131" y="3370"/>
              <a:chExt cx="347" cy="346"/>
            </a:xfrm>
          </p:grpSpPr>
          <p:sp>
            <p:nvSpPr>
              <p:cNvPr id="51302" name="Freeform 10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303" name="Rectangle 10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304" name="Freeform 10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305" name="Rectangle 10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306" name="Freeform 10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307" name="Freeform 10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308" name="Group 108"/>
            <p:cNvGrpSpPr>
              <a:grpSpLocks/>
            </p:cNvGrpSpPr>
            <p:nvPr/>
          </p:nvGrpSpPr>
          <p:grpSpPr bwMode="auto">
            <a:xfrm>
              <a:off x="2765" y="2736"/>
              <a:ext cx="347" cy="346"/>
              <a:chOff x="2131" y="3370"/>
              <a:chExt cx="347" cy="346"/>
            </a:xfrm>
          </p:grpSpPr>
          <p:sp>
            <p:nvSpPr>
              <p:cNvPr id="51309" name="Freeform 10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310" name="Rectangle 11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311" name="Freeform 11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312" name="Rectangle 11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313" name="Freeform 11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314" name="Freeform 11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315" name="Group 115"/>
            <p:cNvGrpSpPr>
              <a:grpSpLocks/>
            </p:cNvGrpSpPr>
            <p:nvPr/>
          </p:nvGrpSpPr>
          <p:grpSpPr bwMode="auto">
            <a:xfrm>
              <a:off x="2650" y="2851"/>
              <a:ext cx="347" cy="346"/>
              <a:chOff x="2131" y="3370"/>
              <a:chExt cx="347" cy="346"/>
            </a:xfrm>
          </p:grpSpPr>
          <p:sp>
            <p:nvSpPr>
              <p:cNvPr id="51316" name="Freeform 11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317" name="Rectangle 11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318" name="Freeform 11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319" name="Rectangle 11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320" name="Freeform 12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321" name="Freeform 12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322" name="Group 122"/>
            <p:cNvGrpSpPr>
              <a:grpSpLocks/>
            </p:cNvGrpSpPr>
            <p:nvPr/>
          </p:nvGrpSpPr>
          <p:grpSpPr bwMode="auto">
            <a:xfrm>
              <a:off x="2534" y="2966"/>
              <a:ext cx="347" cy="346"/>
              <a:chOff x="2131" y="3370"/>
              <a:chExt cx="347" cy="346"/>
            </a:xfrm>
          </p:grpSpPr>
          <p:sp>
            <p:nvSpPr>
              <p:cNvPr id="51323" name="Freeform 12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324" name="Rectangle 12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325" name="Freeform 12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326" name="Rectangle 12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327" name="Freeform 12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328" name="Freeform 12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329" name="Group 129"/>
            <p:cNvGrpSpPr>
              <a:grpSpLocks/>
            </p:cNvGrpSpPr>
            <p:nvPr/>
          </p:nvGrpSpPr>
          <p:grpSpPr bwMode="auto">
            <a:xfrm>
              <a:off x="3110" y="2160"/>
              <a:ext cx="347" cy="346"/>
              <a:chOff x="2131" y="3370"/>
              <a:chExt cx="347" cy="346"/>
            </a:xfrm>
          </p:grpSpPr>
          <p:sp>
            <p:nvSpPr>
              <p:cNvPr id="51330" name="Freeform 13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331" name="Rectangle 13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332" name="Freeform 13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333" name="Rectangle 13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334" name="Freeform 13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335" name="Freeform 13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336" name="Group 136"/>
            <p:cNvGrpSpPr>
              <a:grpSpLocks/>
            </p:cNvGrpSpPr>
            <p:nvPr/>
          </p:nvGrpSpPr>
          <p:grpSpPr bwMode="auto">
            <a:xfrm>
              <a:off x="2995" y="2275"/>
              <a:ext cx="347" cy="346"/>
              <a:chOff x="2131" y="3370"/>
              <a:chExt cx="347" cy="346"/>
            </a:xfrm>
          </p:grpSpPr>
          <p:sp>
            <p:nvSpPr>
              <p:cNvPr id="51337" name="Freeform 13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338" name="Rectangle 13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339" name="Freeform 13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340" name="Rectangle 14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341" name="Freeform 14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342" name="Freeform 14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343" name="Group 143"/>
            <p:cNvGrpSpPr>
              <a:grpSpLocks/>
            </p:cNvGrpSpPr>
            <p:nvPr/>
          </p:nvGrpSpPr>
          <p:grpSpPr bwMode="auto">
            <a:xfrm>
              <a:off x="2880" y="2391"/>
              <a:ext cx="347" cy="346"/>
              <a:chOff x="2131" y="3370"/>
              <a:chExt cx="347" cy="346"/>
            </a:xfrm>
          </p:grpSpPr>
          <p:sp>
            <p:nvSpPr>
              <p:cNvPr id="51344" name="Freeform 14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345" name="Rectangle 14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346" name="Freeform 14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347" name="Rectangle 14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348" name="Freeform 14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349" name="Freeform 14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350" name="Group 150"/>
            <p:cNvGrpSpPr>
              <a:grpSpLocks/>
            </p:cNvGrpSpPr>
            <p:nvPr/>
          </p:nvGrpSpPr>
          <p:grpSpPr bwMode="auto">
            <a:xfrm>
              <a:off x="2765" y="2506"/>
              <a:ext cx="347" cy="346"/>
              <a:chOff x="2131" y="3370"/>
              <a:chExt cx="347" cy="346"/>
            </a:xfrm>
          </p:grpSpPr>
          <p:sp>
            <p:nvSpPr>
              <p:cNvPr id="51351" name="Freeform 15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352" name="Rectangle 15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353" name="Freeform 15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354" name="Rectangle 15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355" name="Freeform 15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356" name="Freeform 15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357" name="Group 157"/>
            <p:cNvGrpSpPr>
              <a:grpSpLocks/>
            </p:cNvGrpSpPr>
            <p:nvPr/>
          </p:nvGrpSpPr>
          <p:grpSpPr bwMode="auto">
            <a:xfrm>
              <a:off x="2650" y="2621"/>
              <a:ext cx="347" cy="346"/>
              <a:chOff x="2131" y="3370"/>
              <a:chExt cx="347" cy="346"/>
            </a:xfrm>
          </p:grpSpPr>
          <p:sp>
            <p:nvSpPr>
              <p:cNvPr id="51358" name="Freeform 15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359" name="Rectangle 15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360" name="Freeform 16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361" name="Rectangle 16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362" name="Freeform 16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363" name="Freeform 16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364" name="Group 164"/>
            <p:cNvGrpSpPr>
              <a:grpSpLocks/>
            </p:cNvGrpSpPr>
            <p:nvPr/>
          </p:nvGrpSpPr>
          <p:grpSpPr bwMode="auto">
            <a:xfrm>
              <a:off x="2534" y="2736"/>
              <a:ext cx="347" cy="346"/>
              <a:chOff x="2131" y="3370"/>
              <a:chExt cx="347" cy="346"/>
            </a:xfrm>
          </p:grpSpPr>
          <p:sp>
            <p:nvSpPr>
              <p:cNvPr id="51365" name="Freeform 16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366" name="Rectangle 16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367" name="Freeform 16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368" name="Rectangle 16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369" name="Freeform 16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370" name="Freeform 17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371" name="Group 171"/>
            <p:cNvGrpSpPr>
              <a:grpSpLocks/>
            </p:cNvGrpSpPr>
            <p:nvPr/>
          </p:nvGrpSpPr>
          <p:grpSpPr bwMode="auto">
            <a:xfrm>
              <a:off x="3110" y="1930"/>
              <a:ext cx="347" cy="346"/>
              <a:chOff x="2131" y="3370"/>
              <a:chExt cx="347" cy="346"/>
            </a:xfrm>
          </p:grpSpPr>
          <p:sp>
            <p:nvSpPr>
              <p:cNvPr id="51372" name="Freeform 17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373" name="Rectangle 17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374" name="Freeform 17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375" name="Rectangle 17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376" name="Freeform 17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377" name="Freeform 17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378" name="Group 178"/>
            <p:cNvGrpSpPr>
              <a:grpSpLocks/>
            </p:cNvGrpSpPr>
            <p:nvPr/>
          </p:nvGrpSpPr>
          <p:grpSpPr bwMode="auto">
            <a:xfrm>
              <a:off x="2995" y="2045"/>
              <a:ext cx="347" cy="346"/>
              <a:chOff x="2131" y="3370"/>
              <a:chExt cx="347" cy="346"/>
            </a:xfrm>
          </p:grpSpPr>
          <p:sp>
            <p:nvSpPr>
              <p:cNvPr id="51379" name="Freeform 17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380" name="Rectangle 18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381" name="Freeform 18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382" name="Rectangle 18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383" name="Freeform 18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384" name="Freeform 18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385" name="Group 185"/>
            <p:cNvGrpSpPr>
              <a:grpSpLocks/>
            </p:cNvGrpSpPr>
            <p:nvPr/>
          </p:nvGrpSpPr>
          <p:grpSpPr bwMode="auto">
            <a:xfrm>
              <a:off x="2880" y="2161"/>
              <a:ext cx="347" cy="346"/>
              <a:chOff x="2131" y="3370"/>
              <a:chExt cx="347" cy="346"/>
            </a:xfrm>
          </p:grpSpPr>
          <p:sp>
            <p:nvSpPr>
              <p:cNvPr id="51386" name="Freeform 18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387" name="Rectangle 18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388" name="Freeform 18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389" name="Rectangle 18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390" name="Freeform 19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391" name="Freeform 19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392" name="Group 192"/>
            <p:cNvGrpSpPr>
              <a:grpSpLocks/>
            </p:cNvGrpSpPr>
            <p:nvPr/>
          </p:nvGrpSpPr>
          <p:grpSpPr bwMode="auto">
            <a:xfrm>
              <a:off x="2765" y="2276"/>
              <a:ext cx="347" cy="346"/>
              <a:chOff x="2131" y="3370"/>
              <a:chExt cx="347" cy="346"/>
            </a:xfrm>
          </p:grpSpPr>
          <p:sp>
            <p:nvSpPr>
              <p:cNvPr id="51393" name="Freeform 19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394" name="Rectangle 19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395" name="Freeform 19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396" name="Rectangle 19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397" name="Freeform 19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398" name="Freeform 19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399" name="Group 199"/>
            <p:cNvGrpSpPr>
              <a:grpSpLocks/>
            </p:cNvGrpSpPr>
            <p:nvPr/>
          </p:nvGrpSpPr>
          <p:grpSpPr bwMode="auto">
            <a:xfrm>
              <a:off x="2650" y="2391"/>
              <a:ext cx="347" cy="346"/>
              <a:chOff x="2131" y="3370"/>
              <a:chExt cx="347" cy="346"/>
            </a:xfrm>
          </p:grpSpPr>
          <p:sp>
            <p:nvSpPr>
              <p:cNvPr id="51400" name="Freeform 20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401" name="Rectangle 20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402" name="Freeform 20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403" name="Rectangle 20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404" name="Freeform 20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405" name="Freeform 20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406" name="Group 206"/>
            <p:cNvGrpSpPr>
              <a:grpSpLocks/>
            </p:cNvGrpSpPr>
            <p:nvPr/>
          </p:nvGrpSpPr>
          <p:grpSpPr bwMode="auto">
            <a:xfrm>
              <a:off x="2534" y="2506"/>
              <a:ext cx="347" cy="346"/>
              <a:chOff x="2131" y="3370"/>
              <a:chExt cx="347" cy="346"/>
            </a:xfrm>
          </p:grpSpPr>
          <p:sp>
            <p:nvSpPr>
              <p:cNvPr id="51407" name="Freeform 20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408" name="Rectangle 20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409" name="Freeform 20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410" name="Rectangle 21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411" name="Freeform 21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412" name="Freeform 21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413" name="Group 213"/>
            <p:cNvGrpSpPr>
              <a:grpSpLocks/>
            </p:cNvGrpSpPr>
            <p:nvPr/>
          </p:nvGrpSpPr>
          <p:grpSpPr bwMode="auto">
            <a:xfrm>
              <a:off x="3110" y="1699"/>
              <a:ext cx="347" cy="346"/>
              <a:chOff x="2131" y="3370"/>
              <a:chExt cx="347" cy="346"/>
            </a:xfrm>
          </p:grpSpPr>
          <p:sp>
            <p:nvSpPr>
              <p:cNvPr id="51414" name="Freeform 21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415" name="Rectangle 21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416" name="Freeform 21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417" name="Rectangle 21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418" name="Freeform 21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419" name="Freeform 21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420" name="Group 220"/>
            <p:cNvGrpSpPr>
              <a:grpSpLocks/>
            </p:cNvGrpSpPr>
            <p:nvPr/>
          </p:nvGrpSpPr>
          <p:grpSpPr bwMode="auto">
            <a:xfrm>
              <a:off x="2995" y="1814"/>
              <a:ext cx="347" cy="346"/>
              <a:chOff x="2131" y="3370"/>
              <a:chExt cx="347" cy="346"/>
            </a:xfrm>
          </p:grpSpPr>
          <p:sp>
            <p:nvSpPr>
              <p:cNvPr id="51421" name="Freeform 22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422" name="Rectangle 22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423" name="Freeform 22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424" name="Rectangle 22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425" name="Freeform 22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426" name="Freeform 22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427" name="Group 227"/>
            <p:cNvGrpSpPr>
              <a:grpSpLocks/>
            </p:cNvGrpSpPr>
            <p:nvPr/>
          </p:nvGrpSpPr>
          <p:grpSpPr bwMode="auto">
            <a:xfrm>
              <a:off x="2880" y="1930"/>
              <a:ext cx="347" cy="346"/>
              <a:chOff x="2131" y="3370"/>
              <a:chExt cx="347" cy="346"/>
            </a:xfrm>
          </p:grpSpPr>
          <p:sp>
            <p:nvSpPr>
              <p:cNvPr id="51428" name="Freeform 22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429" name="Rectangle 22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430" name="Freeform 23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431" name="Rectangle 23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432" name="Freeform 23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433" name="Freeform 23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434" name="Group 234"/>
            <p:cNvGrpSpPr>
              <a:grpSpLocks/>
            </p:cNvGrpSpPr>
            <p:nvPr/>
          </p:nvGrpSpPr>
          <p:grpSpPr bwMode="auto">
            <a:xfrm>
              <a:off x="2765" y="2045"/>
              <a:ext cx="347" cy="346"/>
              <a:chOff x="2131" y="3370"/>
              <a:chExt cx="347" cy="346"/>
            </a:xfrm>
          </p:grpSpPr>
          <p:sp>
            <p:nvSpPr>
              <p:cNvPr id="51435" name="Freeform 23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436" name="Rectangle 23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437" name="Freeform 23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438" name="Rectangle 23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439" name="Freeform 23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440" name="Freeform 24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441" name="Group 241"/>
            <p:cNvGrpSpPr>
              <a:grpSpLocks/>
            </p:cNvGrpSpPr>
            <p:nvPr/>
          </p:nvGrpSpPr>
          <p:grpSpPr bwMode="auto">
            <a:xfrm>
              <a:off x="2650" y="2160"/>
              <a:ext cx="347" cy="346"/>
              <a:chOff x="2131" y="3370"/>
              <a:chExt cx="347" cy="346"/>
            </a:xfrm>
          </p:grpSpPr>
          <p:sp>
            <p:nvSpPr>
              <p:cNvPr id="51442" name="Freeform 24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443" name="Rectangle 24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444" name="Freeform 24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445" name="Rectangle 24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446" name="Freeform 24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447" name="Freeform 24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448" name="Group 248"/>
            <p:cNvGrpSpPr>
              <a:grpSpLocks/>
            </p:cNvGrpSpPr>
            <p:nvPr/>
          </p:nvGrpSpPr>
          <p:grpSpPr bwMode="auto">
            <a:xfrm>
              <a:off x="2534" y="2275"/>
              <a:ext cx="347" cy="346"/>
              <a:chOff x="2131" y="3370"/>
              <a:chExt cx="347" cy="346"/>
            </a:xfrm>
          </p:grpSpPr>
          <p:sp>
            <p:nvSpPr>
              <p:cNvPr id="51449" name="Freeform 24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450" name="Rectangle 25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451" name="Freeform 25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452" name="Rectangle 25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453" name="Freeform 25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454" name="Freeform 25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455" name="Group 255"/>
            <p:cNvGrpSpPr>
              <a:grpSpLocks/>
            </p:cNvGrpSpPr>
            <p:nvPr/>
          </p:nvGrpSpPr>
          <p:grpSpPr bwMode="auto">
            <a:xfrm>
              <a:off x="3110" y="1469"/>
              <a:ext cx="347" cy="346"/>
              <a:chOff x="2131" y="3370"/>
              <a:chExt cx="347" cy="346"/>
            </a:xfrm>
          </p:grpSpPr>
          <p:sp>
            <p:nvSpPr>
              <p:cNvPr id="51456" name="Freeform 25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457" name="Rectangle 25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458" name="Freeform 25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459" name="Rectangle 25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460" name="Freeform 26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461" name="Freeform 26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462" name="Group 262"/>
            <p:cNvGrpSpPr>
              <a:grpSpLocks/>
            </p:cNvGrpSpPr>
            <p:nvPr/>
          </p:nvGrpSpPr>
          <p:grpSpPr bwMode="auto">
            <a:xfrm>
              <a:off x="2995" y="1584"/>
              <a:ext cx="347" cy="346"/>
              <a:chOff x="2131" y="3370"/>
              <a:chExt cx="347" cy="346"/>
            </a:xfrm>
          </p:grpSpPr>
          <p:sp>
            <p:nvSpPr>
              <p:cNvPr id="51463" name="Freeform 26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464" name="Rectangle 26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465" name="Freeform 26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466" name="Rectangle 26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467" name="Freeform 26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468" name="Freeform 26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469" name="Group 269"/>
            <p:cNvGrpSpPr>
              <a:grpSpLocks/>
            </p:cNvGrpSpPr>
            <p:nvPr/>
          </p:nvGrpSpPr>
          <p:grpSpPr bwMode="auto">
            <a:xfrm>
              <a:off x="2880" y="1700"/>
              <a:ext cx="347" cy="346"/>
              <a:chOff x="2131" y="3370"/>
              <a:chExt cx="347" cy="346"/>
            </a:xfrm>
          </p:grpSpPr>
          <p:sp>
            <p:nvSpPr>
              <p:cNvPr id="51470" name="Freeform 27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471" name="Rectangle 27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472" name="Freeform 27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473" name="Rectangle 27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474" name="Freeform 27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475" name="Freeform 27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476" name="Group 276"/>
            <p:cNvGrpSpPr>
              <a:grpSpLocks/>
            </p:cNvGrpSpPr>
            <p:nvPr/>
          </p:nvGrpSpPr>
          <p:grpSpPr bwMode="auto">
            <a:xfrm>
              <a:off x="2765" y="1815"/>
              <a:ext cx="347" cy="346"/>
              <a:chOff x="2131" y="3370"/>
              <a:chExt cx="347" cy="346"/>
            </a:xfrm>
          </p:grpSpPr>
          <p:sp>
            <p:nvSpPr>
              <p:cNvPr id="51477" name="Freeform 27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478" name="Rectangle 27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479" name="Freeform 27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480" name="Rectangle 28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481" name="Freeform 28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482" name="Freeform 28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483" name="Group 283"/>
            <p:cNvGrpSpPr>
              <a:grpSpLocks/>
            </p:cNvGrpSpPr>
            <p:nvPr/>
          </p:nvGrpSpPr>
          <p:grpSpPr bwMode="auto">
            <a:xfrm>
              <a:off x="2650" y="1930"/>
              <a:ext cx="347" cy="346"/>
              <a:chOff x="2131" y="3370"/>
              <a:chExt cx="347" cy="346"/>
            </a:xfrm>
          </p:grpSpPr>
          <p:sp>
            <p:nvSpPr>
              <p:cNvPr id="51484" name="Freeform 28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485" name="Rectangle 28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486" name="Freeform 28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487" name="Rectangle 28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488" name="Freeform 28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489" name="Freeform 28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490" name="Group 290"/>
            <p:cNvGrpSpPr>
              <a:grpSpLocks/>
            </p:cNvGrpSpPr>
            <p:nvPr/>
          </p:nvGrpSpPr>
          <p:grpSpPr bwMode="auto">
            <a:xfrm>
              <a:off x="2534" y="2045"/>
              <a:ext cx="347" cy="346"/>
              <a:chOff x="2131" y="3370"/>
              <a:chExt cx="347" cy="346"/>
            </a:xfrm>
          </p:grpSpPr>
          <p:sp>
            <p:nvSpPr>
              <p:cNvPr id="51491" name="Freeform 29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492" name="Rectangle 29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493" name="Freeform 29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494" name="Rectangle 29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495" name="Freeform 29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496" name="Freeform 29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497" name="Group 297"/>
            <p:cNvGrpSpPr>
              <a:grpSpLocks/>
            </p:cNvGrpSpPr>
            <p:nvPr/>
          </p:nvGrpSpPr>
          <p:grpSpPr bwMode="auto">
            <a:xfrm>
              <a:off x="3110" y="1238"/>
              <a:ext cx="347" cy="346"/>
              <a:chOff x="2131" y="3370"/>
              <a:chExt cx="347" cy="346"/>
            </a:xfrm>
          </p:grpSpPr>
          <p:sp>
            <p:nvSpPr>
              <p:cNvPr id="51498" name="Freeform 29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499" name="Rectangle 29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500" name="Freeform 30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501" name="Rectangle 30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502" name="Freeform 30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503" name="Freeform 30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504" name="Group 304"/>
            <p:cNvGrpSpPr>
              <a:grpSpLocks/>
            </p:cNvGrpSpPr>
            <p:nvPr/>
          </p:nvGrpSpPr>
          <p:grpSpPr bwMode="auto">
            <a:xfrm>
              <a:off x="2995" y="1353"/>
              <a:ext cx="347" cy="346"/>
              <a:chOff x="2131" y="3370"/>
              <a:chExt cx="347" cy="346"/>
            </a:xfrm>
          </p:grpSpPr>
          <p:sp>
            <p:nvSpPr>
              <p:cNvPr id="51505" name="Freeform 30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506" name="Rectangle 30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507" name="Freeform 30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508" name="Rectangle 30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509" name="Freeform 30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510" name="Freeform 31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511" name="Group 311"/>
            <p:cNvGrpSpPr>
              <a:grpSpLocks/>
            </p:cNvGrpSpPr>
            <p:nvPr/>
          </p:nvGrpSpPr>
          <p:grpSpPr bwMode="auto">
            <a:xfrm>
              <a:off x="2880" y="1469"/>
              <a:ext cx="347" cy="346"/>
              <a:chOff x="2131" y="3370"/>
              <a:chExt cx="347" cy="346"/>
            </a:xfrm>
          </p:grpSpPr>
          <p:sp>
            <p:nvSpPr>
              <p:cNvPr id="51512" name="Freeform 31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513" name="Rectangle 31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514" name="Freeform 31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515" name="Rectangle 31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516" name="Freeform 31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517" name="Freeform 31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518" name="Group 318"/>
            <p:cNvGrpSpPr>
              <a:grpSpLocks/>
            </p:cNvGrpSpPr>
            <p:nvPr/>
          </p:nvGrpSpPr>
          <p:grpSpPr bwMode="auto">
            <a:xfrm>
              <a:off x="2765" y="1584"/>
              <a:ext cx="347" cy="346"/>
              <a:chOff x="2131" y="3370"/>
              <a:chExt cx="347" cy="346"/>
            </a:xfrm>
          </p:grpSpPr>
          <p:sp>
            <p:nvSpPr>
              <p:cNvPr id="51519" name="Freeform 31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520" name="Rectangle 32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521" name="Freeform 32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522" name="Rectangle 32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523" name="Freeform 32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524" name="Freeform 32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525" name="Group 325"/>
            <p:cNvGrpSpPr>
              <a:grpSpLocks/>
            </p:cNvGrpSpPr>
            <p:nvPr/>
          </p:nvGrpSpPr>
          <p:grpSpPr bwMode="auto">
            <a:xfrm>
              <a:off x="2650" y="1699"/>
              <a:ext cx="347" cy="346"/>
              <a:chOff x="2131" y="3370"/>
              <a:chExt cx="347" cy="346"/>
            </a:xfrm>
          </p:grpSpPr>
          <p:sp>
            <p:nvSpPr>
              <p:cNvPr id="51526" name="Freeform 32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527" name="Rectangle 32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528" name="Freeform 32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529" name="Rectangle 32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530" name="Freeform 33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531" name="Freeform 33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532" name="Group 332"/>
            <p:cNvGrpSpPr>
              <a:grpSpLocks/>
            </p:cNvGrpSpPr>
            <p:nvPr/>
          </p:nvGrpSpPr>
          <p:grpSpPr bwMode="auto">
            <a:xfrm>
              <a:off x="2534" y="1814"/>
              <a:ext cx="347" cy="346"/>
              <a:chOff x="2131" y="3370"/>
              <a:chExt cx="347" cy="346"/>
            </a:xfrm>
          </p:grpSpPr>
          <p:sp>
            <p:nvSpPr>
              <p:cNvPr id="51533" name="Freeform 33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534" name="Rectangle 33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535" name="Freeform 33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536" name="Rectangle 33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537" name="Freeform 33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538" name="Freeform 33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539" name="Group 339"/>
            <p:cNvGrpSpPr>
              <a:grpSpLocks/>
            </p:cNvGrpSpPr>
            <p:nvPr/>
          </p:nvGrpSpPr>
          <p:grpSpPr bwMode="auto">
            <a:xfrm>
              <a:off x="3110" y="1008"/>
              <a:ext cx="347" cy="346"/>
              <a:chOff x="2131" y="3370"/>
              <a:chExt cx="347" cy="346"/>
            </a:xfrm>
          </p:grpSpPr>
          <p:sp>
            <p:nvSpPr>
              <p:cNvPr id="51540" name="Freeform 34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541" name="Rectangle 34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542" name="Freeform 34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543" name="Rectangle 34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544" name="Freeform 34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545" name="Freeform 34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546" name="Group 346"/>
            <p:cNvGrpSpPr>
              <a:grpSpLocks/>
            </p:cNvGrpSpPr>
            <p:nvPr/>
          </p:nvGrpSpPr>
          <p:grpSpPr bwMode="auto">
            <a:xfrm>
              <a:off x="2995" y="1123"/>
              <a:ext cx="347" cy="346"/>
              <a:chOff x="2131" y="3370"/>
              <a:chExt cx="347" cy="346"/>
            </a:xfrm>
          </p:grpSpPr>
          <p:sp>
            <p:nvSpPr>
              <p:cNvPr id="51547" name="Freeform 34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548" name="Rectangle 34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549" name="Freeform 34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550" name="Rectangle 35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551" name="Freeform 35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552" name="Freeform 35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553" name="Group 353"/>
            <p:cNvGrpSpPr>
              <a:grpSpLocks/>
            </p:cNvGrpSpPr>
            <p:nvPr/>
          </p:nvGrpSpPr>
          <p:grpSpPr bwMode="auto">
            <a:xfrm>
              <a:off x="2880" y="1239"/>
              <a:ext cx="347" cy="346"/>
              <a:chOff x="2131" y="3370"/>
              <a:chExt cx="347" cy="346"/>
            </a:xfrm>
          </p:grpSpPr>
          <p:sp>
            <p:nvSpPr>
              <p:cNvPr id="51554" name="Freeform 35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555" name="Rectangle 35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556" name="Freeform 35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557" name="Rectangle 35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558" name="Freeform 35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559" name="Freeform 35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560" name="Group 360"/>
            <p:cNvGrpSpPr>
              <a:grpSpLocks/>
            </p:cNvGrpSpPr>
            <p:nvPr/>
          </p:nvGrpSpPr>
          <p:grpSpPr bwMode="auto">
            <a:xfrm>
              <a:off x="2765" y="1354"/>
              <a:ext cx="347" cy="346"/>
              <a:chOff x="2131" y="3370"/>
              <a:chExt cx="347" cy="346"/>
            </a:xfrm>
          </p:grpSpPr>
          <p:sp>
            <p:nvSpPr>
              <p:cNvPr id="51561" name="Freeform 36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562" name="Rectangle 36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563" name="Freeform 36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564" name="Rectangle 36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565" name="Freeform 36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566" name="Freeform 36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567" name="Group 367"/>
            <p:cNvGrpSpPr>
              <a:grpSpLocks/>
            </p:cNvGrpSpPr>
            <p:nvPr/>
          </p:nvGrpSpPr>
          <p:grpSpPr bwMode="auto">
            <a:xfrm>
              <a:off x="2650" y="1469"/>
              <a:ext cx="347" cy="346"/>
              <a:chOff x="2131" y="3370"/>
              <a:chExt cx="347" cy="346"/>
            </a:xfrm>
          </p:grpSpPr>
          <p:sp>
            <p:nvSpPr>
              <p:cNvPr id="51568" name="Freeform 36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569" name="Rectangle 36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570" name="Freeform 37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571" name="Rectangle 37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572" name="Freeform 37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573" name="Freeform 37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574" name="Group 374"/>
            <p:cNvGrpSpPr>
              <a:grpSpLocks/>
            </p:cNvGrpSpPr>
            <p:nvPr/>
          </p:nvGrpSpPr>
          <p:grpSpPr bwMode="auto">
            <a:xfrm>
              <a:off x="2534" y="1584"/>
              <a:ext cx="347" cy="346"/>
              <a:chOff x="2131" y="3370"/>
              <a:chExt cx="347" cy="346"/>
            </a:xfrm>
          </p:grpSpPr>
          <p:sp>
            <p:nvSpPr>
              <p:cNvPr id="51575" name="Freeform 37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576" name="Rectangle 37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577" name="Freeform 37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578" name="Rectangle 37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579" name="Freeform 37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580" name="Freeform 38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581" name="Group 381"/>
            <p:cNvGrpSpPr>
              <a:grpSpLocks/>
            </p:cNvGrpSpPr>
            <p:nvPr/>
          </p:nvGrpSpPr>
          <p:grpSpPr bwMode="auto">
            <a:xfrm>
              <a:off x="3110" y="778"/>
              <a:ext cx="347" cy="346"/>
              <a:chOff x="2131" y="3370"/>
              <a:chExt cx="347" cy="346"/>
            </a:xfrm>
          </p:grpSpPr>
          <p:sp>
            <p:nvSpPr>
              <p:cNvPr id="51582" name="Freeform 38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583" name="Rectangle 38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584" name="Freeform 38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585" name="Rectangle 38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586" name="Freeform 38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587" name="Freeform 38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588" name="Group 388"/>
            <p:cNvGrpSpPr>
              <a:grpSpLocks/>
            </p:cNvGrpSpPr>
            <p:nvPr/>
          </p:nvGrpSpPr>
          <p:grpSpPr bwMode="auto">
            <a:xfrm>
              <a:off x="2995" y="893"/>
              <a:ext cx="347" cy="346"/>
              <a:chOff x="2131" y="3370"/>
              <a:chExt cx="347" cy="346"/>
            </a:xfrm>
          </p:grpSpPr>
          <p:sp>
            <p:nvSpPr>
              <p:cNvPr id="51589" name="Freeform 38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590" name="Rectangle 39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591" name="Freeform 39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592" name="Rectangle 39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593" name="Freeform 39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594" name="Freeform 39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595" name="Group 395"/>
            <p:cNvGrpSpPr>
              <a:grpSpLocks/>
            </p:cNvGrpSpPr>
            <p:nvPr/>
          </p:nvGrpSpPr>
          <p:grpSpPr bwMode="auto">
            <a:xfrm>
              <a:off x="2880" y="1009"/>
              <a:ext cx="347" cy="346"/>
              <a:chOff x="2131" y="3370"/>
              <a:chExt cx="347" cy="346"/>
            </a:xfrm>
          </p:grpSpPr>
          <p:sp>
            <p:nvSpPr>
              <p:cNvPr id="51596" name="Freeform 39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597" name="Rectangle 39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598" name="Freeform 39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599" name="Rectangle 39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600" name="Freeform 40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601" name="Freeform 40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602" name="Group 402"/>
            <p:cNvGrpSpPr>
              <a:grpSpLocks/>
            </p:cNvGrpSpPr>
            <p:nvPr/>
          </p:nvGrpSpPr>
          <p:grpSpPr bwMode="auto">
            <a:xfrm>
              <a:off x="2765" y="1124"/>
              <a:ext cx="347" cy="346"/>
              <a:chOff x="2131" y="3370"/>
              <a:chExt cx="347" cy="346"/>
            </a:xfrm>
          </p:grpSpPr>
          <p:sp>
            <p:nvSpPr>
              <p:cNvPr id="51603" name="Freeform 40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604" name="Rectangle 40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605" name="Freeform 40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606" name="Rectangle 40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607" name="Freeform 40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608" name="Freeform 40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609" name="Group 409"/>
            <p:cNvGrpSpPr>
              <a:grpSpLocks/>
            </p:cNvGrpSpPr>
            <p:nvPr/>
          </p:nvGrpSpPr>
          <p:grpSpPr bwMode="auto">
            <a:xfrm>
              <a:off x="2650" y="1239"/>
              <a:ext cx="347" cy="346"/>
              <a:chOff x="2131" y="3370"/>
              <a:chExt cx="347" cy="346"/>
            </a:xfrm>
          </p:grpSpPr>
          <p:sp>
            <p:nvSpPr>
              <p:cNvPr id="51610" name="Freeform 41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611" name="Rectangle 41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612" name="Freeform 41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613" name="Rectangle 41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614" name="Freeform 41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615" name="Freeform 41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616" name="Group 416"/>
            <p:cNvGrpSpPr>
              <a:grpSpLocks/>
            </p:cNvGrpSpPr>
            <p:nvPr/>
          </p:nvGrpSpPr>
          <p:grpSpPr bwMode="auto">
            <a:xfrm>
              <a:off x="2534" y="1354"/>
              <a:ext cx="347" cy="346"/>
              <a:chOff x="2131" y="3370"/>
              <a:chExt cx="347" cy="346"/>
            </a:xfrm>
          </p:grpSpPr>
          <p:sp>
            <p:nvSpPr>
              <p:cNvPr id="51617" name="Freeform 41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618" name="Rectangle 41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619" name="Freeform 41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620" name="Rectangle 42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621" name="Freeform 42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622" name="Freeform 42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623" name="Group 423"/>
            <p:cNvGrpSpPr>
              <a:grpSpLocks/>
            </p:cNvGrpSpPr>
            <p:nvPr/>
          </p:nvGrpSpPr>
          <p:grpSpPr bwMode="auto">
            <a:xfrm>
              <a:off x="3110" y="547"/>
              <a:ext cx="347" cy="346"/>
              <a:chOff x="2131" y="3370"/>
              <a:chExt cx="347" cy="346"/>
            </a:xfrm>
          </p:grpSpPr>
          <p:sp>
            <p:nvSpPr>
              <p:cNvPr id="51624" name="Freeform 42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625" name="Rectangle 42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626" name="Freeform 42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627" name="Rectangle 42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628" name="Freeform 42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629" name="Freeform 42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630" name="Group 430"/>
            <p:cNvGrpSpPr>
              <a:grpSpLocks/>
            </p:cNvGrpSpPr>
            <p:nvPr/>
          </p:nvGrpSpPr>
          <p:grpSpPr bwMode="auto">
            <a:xfrm>
              <a:off x="2995" y="662"/>
              <a:ext cx="347" cy="346"/>
              <a:chOff x="2131" y="3370"/>
              <a:chExt cx="347" cy="346"/>
            </a:xfrm>
          </p:grpSpPr>
          <p:sp>
            <p:nvSpPr>
              <p:cNvPr id="51631" name="Freeform 43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632" name="Rectangle 43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633" name="Freeform 43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634" name="Rectangle 43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635" name="Freeform 43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636" name="Freeform 43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637" name="Group 437"/>
            <p:cNvGrpSpPr>
              <a:grpSpLocks/>
            </p:cNvGrpSpPr>
            <p:nvPr/>
          </p:nvGrpSpPr>
          <p:grpSpPr bwMode="auto">
            <a:xfrm>
              <a:off x="2880" y="778"/>
              <a:ext cx="347" cy="346"/>
              <a:chOff x="2131" y="3370"/>
              <a:chExt cx="347" cy="346"/>
            </a:xfrm>
          </p:grpSpPr>
          <p:sp>
            <p:nvSpPr>
              <p:cNvPr id="51638" name="Freeform 43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639" name="Rectangle 43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640" name="Freeform 44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641" name="Rectangle 44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642" name="Freeform 44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643" name="Freeform 44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644" name="Group 444"/>
            <p:cNvGrpSpPr>
              <a:grpSpLocks/>
            </p:cNvGrpSpPr>
            <p:nvPr/>
          </p:nvGrpSpPr>
          <p:grpSpPr bwMode="auto">
            <a:xfrm>
              <a:off x="2765" y="893"/>
              <a:ext cx="347" cy="346"/>
              <a:chOff x="2131" y="3370"/>
              <a:chExt cx="347" cy="346"/>
            </a:xfrm>
          </p:grpSpPr>
          <p:sp>
            <p:nvSpPr>
              <p:cNvPr id="51645" name="Freeform 44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646" name="Rectangle 44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647" name="Freeform 44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648" name="Rectangle 44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649" name="Freeform 44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650" name="Freeform 45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651" name="Group 451"/>
            <p:cNvGrpSpPr>
              <a:grpSpLocks/>
            </p:cNvGrpSpPr>
            <p:nvPr/>
          </p:nvGrpSpPr>
          <p:grpSpPr bwMode="auto">
            <a:xfrm>
              <a:off x="2650" y="1008"/>
              <a:ext cx="347" cy="346"/>
              <a:chOff x="2131" y="3370"/>
              <a:chExt cx="347" cy="346"/>
            </a:xfrm>
          </p:grpSpPr>
          <p:sp>
            <p:nvSpPr>
              <p:cNvPr id="51652" name="Freeform 45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653" name="Rectangle 45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654" name="Freeform 45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655" name="Rectangle 45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656" name="Freeform 45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657" name="Freeform 45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658" name="Group 458"/>
            <p:cNvGrpSpPr>
              <a:grpSpLocks/>
            </p:cNvGrpSpPr>
            <p:nvPr/>
          </p:nvGrpSpPr>
          <p:grpSpPr bwMode="auto">
            <a:xfrm>
              <a:off x="2534" y="1123"/>
              <a:ext cx="347" cy="346"/>
              <a:chOff x="2131" y="3370"/>
              <a:chExt cx="347" cy="346"/>
            </a:xfrm>
          </p:grpSpPr>
          <p:sp>
            <p:nvSpPr>
              <p:cNvPr id="51659" name="Freeform 45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660" name="Rectangle 46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661" name="Freeform 46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662" name="Rectangle 46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663" name="Freeform 46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664" name="Freeform 46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665" name="Group 465"/>
            <p:cNvGrpSpPr>
              <a:grpSpLocks/>
            </p:cNvGrpSpPr>
            <p:nvPr/>
          </p:nvGrpSpPr>
          <p:grpSpPr bwMode="auto">
            <a:xfrm>
              <a:off x="3110" y="317"/>
              <a:ext cx="347" cy="346"/>
              <a:chOff x="2131" y="3370"/>
              <a:chExt cx="347" cy="346"/>
            </a:xfrm>
          </p:grpSpPr>
          <p:sp>
            <p:nvSpPr>
              <p:cNvPr id="51666" name="Freeform 46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667" name="Rectangle 46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668" name="Freeform 46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669" name="Rectangle 46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670" name="Freeform 47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671" name="Freeform 47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672" name="Group 472"/>
            <p:cNvGrpSpPr>
              <a:grpSpLocks/>
            </p:cNvGrpSpPr>
            <p:nvPr/>
          </p:nvGrpSpPr>
          <p:grpSpPr bwMode="auto">
            <a:xfrm>
              <a:off x="2995" y="432"/>
              <a:ext cx="347" cy="346"/>
              <a:chOff x="2131" y="3370"/>
              <a:chExt cx="347" cy="346"/>
            </a:xfrm>
          </p:grpSpPr>
          <p:sp>
            <p:nvSpPr>
              <p:cNvPr id="51673" name="Freeform 47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674" name="Rectangle 47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675" name="Freeform 47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676" name="Rectangle 47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677" name="Freeform 47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678" name="Freeform 47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679" name="Group 479"/>
            <p:cNvGrpSpPr>
              <a:grpSpLocks/>
            </p:cNvGrpSpPr>
            <p:nvPr/>
          </p:nvGrpSpPr>
          <p:grpSpPr bwMode="auto">
            <a:xfrm>
              <a:off x="2880" y="548"/>
              <a:ext cx="347" cy="346"/>
              <a:chOff x="2131" y="3370"/>
              <a:chExt cx="347" cy="346"/>
            </a:xfrm>
          </p:grpSpPr>
          <p:sp>
            <p:nvSpPr>
              <p:cNvPr id="51680" name="Freeform 48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681" name="Rectangle 48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682" name="Freeform 48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683" name="Rectangle 48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684" name="Freeform 48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685" name="Freeform 48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686" name="Group 486"/>
            <p:cNvGrpSpPr>
              <a:grpSpLocks/>
            </p:cNvGrpSpPr>
            <p:nvPr/>
          </p:nvGrpSpPr>
          <p:grpSpPr bwMode="auto">
            <a:xfrm>
              <a:off x="2765" y="663"/>
              <a:ext cx="347" cy="346"/>
              <a:chOff x="2131" y="3370"/>
              <a:chExt cx="347" cy="346"/>
            </a:xfrm>
          </p:grpSpPr>
          <p:sp>
            <p:nvSpPr>
              <p:cNvPr id="51687" name="Freeform 48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688" name="Rectangle 48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689" name="Freeform 48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690" name="Rectangle 49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691" name="Freeform 49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692" name="Freeform 49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693" name="Group 493"/>
            <p:cNvGrpSpPr>
              <a:grpSpLocks/>
            </p:cNvGrpSpPr>
            <p:nvPr/>
          </p:nvGrpSpPr>
          <p:grpSpPr bwMode="auto">
            <a:xfrm>
              <a:off x="2650" y="778"/>
              <a:ext cx="347" cy="346"/>
              <a:chOff x="2131" y="3370"/>
              <a:chExt cx="347" cy="346"/>
            </a:xfrm>
          </p:grpSpPr>
          <p:sp>
            <p:nvSpPr>
              <p:cNvPr id="51694" name="Freeform 49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695" name="Rectangle 49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696" name="Freeform 49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697" name="Rectangle 49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698" name="Freeform 49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699" name="Freeform 49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700" name="Group 500"/>
            <p:cNvGrpSpPr>
              <a:grpSpLocks/>
            </p:cNvGrpSpPr>
            <p:nvPr/>
          </p:nvGrpSpPr>
          <p:grpSpPr bwMode="auto">
            <a:xfrm>
              <a:off x="2534" y="893"/>
              <a:ext cx="347" cy="346"/>
              <a:chOff x="2131" y="3370"/>
              <a:chExt cx="347" cy="346"/>
            </a:xfrm>
          </p:grpSpPr>
          <p:sp>
            <p:nvSpPr>
              <p:cNvPr id="51701" name="Freeform 50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702" name="Rectangle 50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703" name="Freeform 50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704" name="Rectangle 50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705" name="Freeform 50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706" name="Freeform 50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grpSp>
        <p:nvGrpSpPr>
          <p:cNvPr id="51707" name="Group 507"/>
          <p:cNvGrpSpPr>
            <a:grpSpLocks/>
          </p:cNvGrpSpPr>
          <p:nvPr/>
        </p:nvGrpSpPr>
        <p:grpSpPr bwMode="auto">
          <a:xfrm>
            <a:off x="4022725" y="503238"/>
            <a:ext cx="1465263" cy="5486400"/>
            <a:chOff x="2534" y="317"/>
            <a:chExt cx="923" cy="3456"/>
          </a:xfrm>
        </p:grpSpPr>
        <p:grpSp>
          <p:nvGrpSpPr>
            <p:cNvPr id="51708" name="Group 508"/>
            <p:cNvGrpSpPr>
              <a:grpSpLocks/>
            </p:cNvGrpSpPr>
            <p:nvPr/>
          </p:nvGrpSpPr>
          <p:grpSpPr bwMode="auto">
            <a:xfrm>
              <a:off x="3110" y="2851"/>
              <a:ext cx="347" cy="346"/>
              <a:chOff x="2131" y="3370"/>
              <a:chExt cx="347" cy="346"/>
            </a:xfrm>
          </p:grpSpPr>
          <p:sp>
            <p:nvSpPr>
              <p:cNvPr id="51709" name="Freeform 50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710" name="Rectangle 51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711" name="Freeform 51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712" name="Rectangle 51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713" name="Freeform 51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714" name="Freeform 51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715" name="Group 515"/>
            <p:cNvGrpSpPr>
              <a:grpSpLocks/>
            </p:cNvGrpSpPr>
            <p:nvPr/>
          </p:nvGrpSpPr>
          <p:grpSpPr bwMode="auto">
            <a:xfrm>
              <a:off x="2995" y="2966"/>
              <a:ext cx="347" cy="346"/>
              <a:chOff x="2131" y="3370"/>
              <a:chExt cx="347" cy="346"/>
            </a:xfrm>
          </p:grpSpPr>
          <p:sp>
            <p:nvSpPr>
              <p:cNvPr id="51716" name="Freeform 51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717" name="Rectangle 51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718" name="Freeform 51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719" name="Rectangle 51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720" name="Freeform 52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721" name="Freeform 52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722" name="Group 522"/>
            <p:cNvGrpSpPr>
              <a:grpSpLocks/>
            </p:cNvGrpSpPr>
            <p:nvPr/>
          </p:nvGrpSpPr>
          <p:grpSpPr bwMode="auto">
            <a:xfrm>
              <a:off x="2880" y="3082"/>
              <a:ext cx="347" cy="346"/>
              <a:chOff x="2131" y="3370"/>
              <a:chExt cx="347" cy="346"/>
            </a:xfrm>
          </p:grpSpPr>
          <p:sp>
            <p:nvSpPr>
              <p:cNvPr id="51723" name="Freeform 52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724" name="Rectangle 52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725" name="Freeform 52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726" name="Rectangle 52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727" name="Freeform 52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728" name="Freeform 52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729" name="Group 529"/>
            <p:cNvGrpSpPr>
              <a:grpSpLocks/>
            </p:cNvGrpSpPr>
            <p:nvPr/>
          </p:nvGrpSpPr>
          <p:grpSpPr bwMode="auto">
            <a:xfrm>
              <a:off x="2765" y="3197"/>
              <a:ext cx="347" cy="346"/>
              <a:chOff x="2131" y="3370"/>
              <a:chExt cx="347" cy="346"/>
            </a:xfrm>
          </p:grpSpPr>
          <p:sp>
            <p:nvSpPr>
              <p:cNvPr id="51730" name="Freeform 53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731" name="Rectangle 53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732" name="Freeform 53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733" name="Rectangle 53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734" name="Freeform 53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735" name="Freeform 53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736" name="Group 536"/>
            <p:cNvGrpSpPr>
              <a:grpSpLocks/>
            </p:cNvGrpSpPr>
            <p:nvPr/>
          </p:nvGrpSpPr>
          <p:grpSpPr bwMode="auto">
            <a:xfrm>
              <a:off x="2650" y="3312"/>
              <a:ext cx="347" cy="346"/>
              <a:chOff x="2131" y="3370"/>
              <a:chExt cx="347" cy="346"/>
            </a:xfrm>
          </p:grpSpPr>
          <p:sp>
            <p:nvSpPr>
              <p:cNvPr id="51737" name="Freeform 53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738" name="Rectangle 53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739" name="Freeform 53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740" name="Rectangle 54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741" name="Freeform 54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742" name="Freeform 54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743" name="Group 543"/>
            <p:cNvGrpSpPr>
              <a:grpSpLocks/>
            </p:cNvGrpSpPr>
            <p:nvPr/>
          </p:nvGrpSpPr>
          <p:grpSpPr bwMode="auto">
            <a:xfrm>
              <a:off x="2534" y="3427"/>
              <a:ext cx="347" cy="346"/>
              <a:chOff x="2131" y="3370"/>
              <a:chExt cx="347" cy="346"/>
            </a:xfrm>
          </p:grpSpPr>
          <p:sp>
            <p:nvSpPr>
              <p:cNvPr id="51744" name="Freeform 54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745" name="Rectangle 54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746" name="Freeform 54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747" name="Rectangle 54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748" name="Freeform 54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749" name="Freeform 54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750" name="Group 550"/>
            <p:cNvGrpSpPr>
              <a:grpSpLocks/>
            </p:cNvGrpSpPr>
            <p:nvPr/>
          </p:nvGrpSpPr>
          <p:grpSpPr bwMode="auto">
            <a:xfrm>
              <a:off x="3110" y="2621"/>
              <a:ext cx="347" cy="346"/>
              <a:chOff x="2131" y="3370"/>
              <a:chExt cx="347" cy="346"/>
            </a:xfrm>
          </p:grpSpPr>
          <p:sp>
            <p:nvSpPr>
              <p:cNvPr id="51751" name="Freeform 55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752" name="Rectangle 55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753" name="Freeform 55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754" name="Rectangle 55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755" name="Freeform 55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756" name="Freeform 55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757" name="Group 557"/>
            <p:cNvGrpSpPr>
              <a:grpSpLocks/>
            </p:cNvGrpSpPr>
            <p:nvPr/>
          </p:nvGrpSpPr>
          <p:grpSpPr bwMode="auto">
            <a:xfrm>
              <a:off x="2995" y="2736"/>
              <a:ext cx="347" cy="346"/>
              <a:chOff x="2131" y="3370"/>
              <a:chExt cx="347" cy="346"/>
            </a:xfrm>
          </p:grpSpPr>
          <p:sp>
            <p:nvSpPr>
              <p:cNvPr id="51758" name="Freeform 55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759" name="Rectangle 55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760" name="Freeform 56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761" name="Rectangle 56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762" name="Freeform 56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763" name="Freeform 56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764" name="Group 564"/>
            <p:cNvGrpSpPr>
              <a:grpSpLocks/>
            </p:cNvGrpSpPr>
            <p:nvPr/>
          </p:nvGrpSpPr>
          <p:grpSpPr bwMode="auto">
            <a:xfrm>
              <a:off x="2880" y="2852"/>
              <a:ext cx="347" cy="346"/>
              <a:chOff x="2131" y="3370"/>
              <a:chExt cx="347" cy="346"/>
            </a:xfrm>
          </p:grpSpPr>
          <p:sp>
            <p:nvSpPr>
              <p:cNvPr id="51765" name="Freeform 56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766" name="Rectangle 56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767" name="Freeform 56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768" name="Rectangle 56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769" name="Freeform 56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770" name="Freeform 57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771" name="Group 571"/>
            <p:cNvGrpSpPr>
              <a:grpSpLocks/>
            </p:cNvGrpSpPr>
            <p:nvPr/>
          </p:nvGrpSpPr>
          <p:grpSpPr bwMode="auto">
            <a:xfrm>
              <a:off x="2765" y="2967"/>
              <a:ext cx="347" cy="346"/>
              <a:chOff x="2131" y="3370"/>
              <a:chExt cx="347" cy="346"/>
            </a:xfrm>
          </p:grpSpPr>
          <p:sp>
            <p:nvSpPr>
              <p:cNvPr id="51772" name="Freeform 57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773" name="Rectangle 57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774" name="Freeform 57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775" name="Rectangle 57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776" name="Freeform 57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777" name="Freeform 57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778" name="Group 578"/>
            <p:cNvGrpSpPr>
              <a:grpSpLocks/>
            </p:cNvGrpSpPr>
            <p:nvPr/>
          </p:nvGrpSpPr>
          <p:grpSpPr bwMode="auto">
            <a:xfrm>
              <a:off x="2650" y="3082"/>
              <a:ext cx="347" cy="346"/>
              <a:chOff x="2131" y="3370"/>
              <a:chExt cx="347" cy="346"/>
            </a:xfrm>
          </p:grpSpPr>
          <p:sp>
            <p:nvSpPr>
              <p:cNvPr id="51779" name="Freeform 57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780" name="Rectangle 58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781" name="Freeform 58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782" name="Rectangle 58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783" name="Freeform 58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784" name="Freeform 58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785" name="Group 585"/>
            <p:cNvGrpSpPr>
              <a:grpSpLocks/>
            </p:cNvGrpSpPr>
            <p:nvPr/>
          </p:nvGrpSpPr>
          <p:grpSpPr bwMode="auto">
            <a:xfrm>
              <a:off x="2534" y="3197"/>
              <a:ext cx="347" cy="346"/>
              <a:chOff x="2131" y="3370"/>
              <a:chExt cx="347" cy="346"/>
            </a:xfrm>
          </p:grpSpPr>
          <p:sp>
            <p:nvSpPr>
              <p:cNvPr id="51786" name="Freeform 58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787" name="Rectangle 58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788" name="Freeform 58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789" name="Rectangle 58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790" name="Freeform 59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791" name="Freeform 59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792" name="Group 592"/>
            <p:cNvGrpSpPr>
              <a:grpSpLocks/>
            </p:cNvGrpSpPr>
            <p:nvPr/>
          </p:nvGrpSpPr>
          <p:grpSpPr bwMode="auto">
            <a:xfrm>
              <a:off x="3110" y="2390"/>
              <a:ext cx="347" cy="346"/>
              <a:chOff x="2131" y="3370"/>
              <a:chExt cx="347" cy="346"/>
            </a:xfrm>
          </p:grpSpPr>
          <p:sp>
            <p:nvSpPr>
              <p:cNvPr id="51793" name="Freeform 59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794" name="Rectangle 59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795" name="Freeform 59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796" name="Rectangle 59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797" name="Freeform 59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798" name="Freeform 59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799" name="Group 599"/>
            <p:cNvGrpSpPr>
              <a:grpSpLocks/>
            </p:cNvGrpSpPr>
            <p:nvPr/>
          </p:nvGrpSpPr>
          <p:grpSpPr bwMode="auto">
            <a:xfrm>
              <a:off x="2995" y="2505"/>
              <a:ext cx="347" cy="346"/>
              <a:chOff x="2131" y="3370"/>
              <a:chExt cx="347" cy="346"/>
            </a:xfrm>
          </p:grpSpPr>
          <p:sp>
            <p:nvSpPr>
              <p:cNvPr id="51800" name="Freeform 60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801" name="Rectangle 60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802" name="Freeform 60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803" name="Rectangle 60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804" name="Freeform 60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805" name="Freeform 60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806" name="Group 606"/>
            <p:cNvGrpSpPr>
              <a:grpSpLocks/>
            </p:cNvGrpSpPr>
            <p:nvPr/>
          </p:nvGrpSpPr>
          <p:grpSpPr bwMode="auto">
            <a:xfrm>
              <a:off x="2880" y="2621"/>
              <a:ext cx="347" cy="346"/>
              <a:chOff x="2131" y="3370"/>
              <a:chExt cx="347" cy="346"/>
            </a:xfrm>
          </p:grpSpPr>
          <p:sp>
            <p:nvSpPr>
              <p:cNvPr id="51807" name="Freeform 60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808" name="Rectangle 60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809" name="Freeform 60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810" name="Rectangle 61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811" name="Freeform 61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812" name="Freeform 61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813" name="Group 613"/>
            <p:cNvGrpSpPr>
              <a:grpSpLocks/>
            </p:cNvGrpSpPr>
            <p:nvPr/>
          </p:nvGrpSpPr>
          <p:grpSpPr bwMode="auto">
            <a:xfrm>
              <a:off x="2765" y="2736"/>
              <a:ext cx="347" cy="346"/>
              <a:chOff x="2131" y="3370"/>
              <a:chExt cx="347" cy="346"/>
            </a:xfrm>
          </p:grpSpPr>
          <p:sp>
            <p:nvSpPr>
              <p:cNvPr id="51814" name="Freeform 61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815" name="Rectangle 61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816" name="Freeform 61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817" name="Rectangle 61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818" name="Freeform 61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819" name="Freeform 61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820" name="Group 620"/>
            <p:cNvGrpSpPr>
              <a:grpSpLocks/>
            </p:cNvGrpSpPr>
            <p:nvPr/>
          </p:nvGrpSpPr>
          <p:grpSpPr bwMode="auto">
            <a:xfrm>
              <a:off x="2650" y="2851"/>
              <a:ext cx="347" cy="346"/>
              <a:chOff x="2131" y="3370"/>
              <a:chExt cx="347" cy="346"/>
            </a:xfrm>
          </p:grpSpPr>
          <p:sp>
            <p:nvSpPr>
              <p:cNvPr id="51821" name="Freeform 62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822" name="Rectangle 62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823" name="Freeform 62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824" name="Rectangle 62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825" name="Freeform 62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826" name="Freeform 62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827" name="Group 627"/>
            <p:cNvGrpSpPr>
              <a:grpSpLocks/>
            </p:cNvGrpSpPr>
            <p:nvPr/>
          </p:nvGrpSpPr>
          <p:grpSpPr bwMode="auto">
            <a:xfrm>
              <a:off x="2534" y="2966"/>
              <a:ext cx="347" cy="346"/>
              <a:chOff x="2131" y="3370"/>
              <a:chExt cx="347" cy="346"/>
            </a:xfrm>
          </p:grpSpPr>
          <p:sp>
            <p:nvSpPr>
              <p:cNvPr id="51828" name="Freeform 62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829" name="Rectangle 62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830" name="Freeform 63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831" name="Rectangle 63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832" name="Freeform 63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833" name="Freeform 63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834" name="Group 634"/>
            <p:cNvGrpSpPr>
              <a:grpSpLocks/>
            </p:cNvGrpSpPr>
            <p:nvPr/>
          </p:nvGrpSpPr>
          <p:grpSpPr bwMode="auto">
            <a:xfrm>
              <a:off x="3110" y="2160"/>
              <a:ext cx="347" cy="346"/>
              <a:chOff x="2131" y="3370"/>
              <a:chExt cx="347" cy="346"/>
            </a:xfrm>
          </p:grpSpPr>
          <p:sp>
            <p:nvSpPr>
              <p:cNvPr id="51835" name="Freeform 63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836" name="Rectangle 63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837" name="Freeform 63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838" name="Rectangle 63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839" name="Freeform 63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840" name="Freeform 64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841" name="Group 641"/>
            <p:cNvGrpSpPr>
              <a:grpSpLocks/>
            </p:cNvGrpSpPr>
            <p:nvPr/>
          </p:nvGrpSpPr>
          <p:grpSpPr bwMode="auto">
            <a:xfrm>
              <a:off x="2995" y="2275"/>
              <a:ext cx="347" cy="346"/>
              <a:chOff x="2131" y="3370"/>
              <a:chExt cx="347" cy="346"/>
            </a:xfrm>
          </p:grpSpPr>
          <p:sp>
            <p:nvSpPr>
              <p:cNvPr id="51842" name="Freeform 64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843" name="Rectangle 64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844" name="Freeform 64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845" name="Rectangle 64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846" name="Freeform 64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847" name="Freeform 64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848" name="Group 648"/>
            <p:cNvGrpSpPr>
              <a:grpSpLocks/>
            </p:cNvGrpSpPr>
            <p:nvPr/>
          </p:nvGrpSpPr>
          <p:grpSpPr bwMode="auto">
            <a:xfrm>
              <a:off x="2880" y="2391"/>
              <a:ext cx="347" cy="346"/>
              <a:chOff x="2131" y="3370"/>
              <a:chExt cx="347" cy="346"/>
            </a:xfrm>
          </p:grpSpPr>
          <p:sp>
            <p:nvSpPr>
              <p:cNvPr id="51849" name="Freeform 64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850" name="Rectangle 65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851" name="Freeform 65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852" name="Rectangle 65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853" name="Freeform 65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854" name="Freeform 65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855" name="Group 655"/>
            <p:cNvGrpSpPr>
              <a:grpSpLocks/>
            </p:cNvGrpSpPr>
            <p:nvPr/>
          </p:nvGrpSpPr>
          <p:grpSpPr bwMode="auto">
            <a:xfrm>
              <a:off x="2765" y="2506"/>
              <a:ext cx="347" cy="346"/>
              <a:chOff x="2131" y="3370"/>
              <a:chExt cx="347" cy="346"/>
            </a:xfrm>
          </p:grpSpPr>
          <p:sp>
            <p:nvSpPr>
              <p:cNvPr id="51856" name="Freeform 65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857" name="Rectangle 65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858" name="Freeform 65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859" name="Rectangle 65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860" name="Freeform 66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861" name="Freeform 66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862" name="Group 662"/>
            <p:cNvGrpSpPr>
              <a:grpSpLocks/>
            </p:cNvGrpSpPr>
            <p:nvPr/>
          </p:nvGrpSpPr>
          <p:grpSpPr bwMode="auto">
            <a:xfrm>
              <a:off x="2650" y="2621"/>
              <a:ext cx="347" cy="346"/>
              <a:chOff x="2131" y="3370"/>
              <a:chExt cx="347" cy="346"/>
            </a:xfrm>
          </p:grpSpPr>
          <p:sp>
            <p:nvSpPr>
              <p:cNvPr id="51863" name="Freeform 66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864" name="Rectangle 66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865" name="Freeform 66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866" name="Rectangle 66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867" name="Freeform 66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868" name="Freeform 66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869" name="Group 669"/>
            <p:cNvGrpSpPr>
              <a:grpSpLocks/>
            </p:cNvGrpSpPr>
            <p:nvPr/>
          </p:nvGrpSpPr>
          <p:grpSpPr bwMode="auto">
            <a:xfrm>
              <a:off x="2534" y="2736"/>
              <a:ext cx="347" cy="346"/>
              <a:chOff x="2131" y="3370"/>
              <a:chExt cx="347" cy="346"/>
            </a:xfrm>
          </p:grpSpPr>
          <p:sp>
            <p:nvSpPr>
              <p:cNvPr id="51870" name="Freeform 67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871" name="Rectangle 67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872" name="Freeform 67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873" name="Rectangle 67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874" name="Freeform 67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875" name="Freeform 67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876" name="Group 676"/>
            <p:cNvGrpSpPr>
              <a:grpSpLocks/>
            </p:cNvGrpSpPr>
            <p:nvPr/>
          </p:nvGrpSpPr>
          <p:grpSpPr bwMode="auto">
            <a:xfrm>
              <a:off x="3110" y="1930"/>
              <a:ext cx="347" cy="346"/>
              <a:chOff x="2131" y="3370"/>
              <a:chExt cx="347" cy="346"/>
            </a:xfrm>
          </p:grpSpPr>
          <p:sp>
            <p:nvSpPr>
              <p:cNvPr id="51877" name="Freeform 67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878" name="Rectangle 67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879" name="Freeform 67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880" name="Rectangle 68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881" name="Freeform 68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882" name="Freeform 68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883" name="Group 683"/>
            <p:cNvGrpSpPr>
              <a:grpSpLocks/>
            </p:cNvGrpSpPr>
            <p:nvPr/>
          </p:nvGrpSpPr>
          <p:grpSpPr bwMode="auto">
            <a:xfrm>
              <a:off x="2995" y="2045"/>
              <a:ext cx="347" cy="346"/>
              <a:chOff x="2131" y="3370"/>
              <a:chExt cx="347" cy="346"/>
            </a:xfrm>
          </p:grpSpPr>
          <p:sp>
            <p:nvSpPr>
              <p:cNvPr id="51884" name="Freeform 68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885" name="Rectangle 68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886" name="Freeform 68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887" name="Rectangle 68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888" name="Freeform 68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889" name="Freeform 68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890" name="Group 690"/>
            <p:cNvGrpSpPr>
              <a:grpSpLocks/>
            </p:cNvGrpSpPr>
            <p:nvPr/>
          </p:nvGrpSpPr>
          <p:grpSpPr bwMode="auto">
            <a:xfrm>
              <a:off x="2880" y="2161"/>
              <a:ext cx="347" cy="346"/>
              <a:chOff x="2131" y="3370"/>
              <a:chExt cx="347" cy="346"/>
            </a:xfrm>
          </p:grpSpPr>
          <p:sp>
            <p:nvSpPr>
              <p:cNvPr id="51891" name="Freeform 69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892" name="Rectangle 69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893" name="Freeform 69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894" name="Rectangle 69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895" name="Freeform 69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896" name="Freeform 69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897" name="Group 697"/>
            <p:cNvGrpSpPr>
              <a:grpSpLocks/>
            </p:cNvGrpSpPr>
            <p:nvPr/>
          </p:nvGrpSpPr>
          <p:grpSpPr bwMode="auto">
            <a:xfrm>
              <a:off x="2765" y="2276"/>
              <a:ext cx="347" cy="346"/>
              <a:chOff x="2131" y="3370"/>
              <a:chExt cx="347" cy="346"/>
            </a:xfrm>
          </p:grpSpPr>
          <p:sp>
            <p:nvSpPr>
              <p:cNvPr id="51898" name="Freeform 69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899" name="Rectangle 69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900" name="Freeform 70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901" name="Rectangle 70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902" name="Freeform 70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903" name="Freeform 70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904" name="Group 704"/>
            <p:cNvGrpSpPr>
              <a:grpSpLocks/>
            </p:cNvGrpSpPr>
            <p:nvPr/>
          </p:nvGrpSpPr>
          <p:grpSpPr bwMode="auto">
            <a:xfrm>
              <a:off x="2650" y="2391"/>
              <a:ext cx="347" cy="346"/>
              <a:chOff x="2131" y="3370"/>
              <a:chExt cx="347" cy="346"/>
            </a:xfrm>
          </p:grpSpPr>
          <p:sp>
            <p:nvSpPr>
              <p:cNvPr id="51905" name="Freeform 70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906" name="Rectangle 70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907" name="Freeform 70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908" name="Rectangle 70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909" name="Freeform 70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910" name="Freeform 71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911" name="Group 711"/>
            <p:cNvGrpSpPr>
              <a:grpSpLocks/>
            </p:cNvGrpSpPr>
            <p:nvPr/>
          </p:nvGrpSpPr>
          <p:grpSpPr bwMode="auto">
            <a:xfrm>
              <a:off x="2534" y="2506"/>
              <a:ext cx="347" cy="346"/>
              <a:chOff x="2131" y="3370"/>
              <a:chExt cx="347" cy="346"/>
            </a:xfrm>
          </p:grpSpPr>
          <p:sp>
            <p:nvSpPr>
              <p:cNvPr id="51912" name="Freeform 71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913" name="Rectangle 71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914" name="Freeform 71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915" name="Rectangle 71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916" name="Freeform 71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917" name="Freeform 71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918" name="Group 718"/>
            <p:cNvGrpSpPr>
              <a:grpSpLocks/>
            </p:cNvGrpSpPr>
            <p:nvPr/>
          </p:nvGrpSpPr>
          <p:grpSpPr bwMode="auto">
            <a:xfrm>
              <a:off x="3110" y="1699"/>
              <a:ext cx="347" cy="346"/>
              <a:chOff x="2131" y="3370"/>
              <a:chExt cx="347" cy="346"/>
            </a:xfrm>
          </p:grpSpPr>
          <p:sp>
            <p:nvSpPr>
              <p:cNvPr id="51919" name="Freeform 71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920" name="Rectangle 72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921" name="Freeform 72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922" name="Rectangle 72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923" name="Freeform 72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924" name="Freeform 72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925" name="Group 725"/>
            <p:cNvGrpSpPr>
              <a:grpSpLocks/>
            </p:cNvGrpSpPr>
            <p:nvPr/>
          </p:nvGrpSpPr>
          <p:grpSpPr bwMode="auto">
            <a:xfrm>
              <a:off x="2995" y="1814"/>
              <a:ext cx="347" cy="346"/>
              <a:chOff x="2131" y="3370"/>
              <a:chExt cx="347" cy="346"/>
            </a:xfrm>
          </p:grpSpPr>
          <p:sp>
            <p:nvSpPr>
              <p:cNvPr id="51926" name="Freeform 72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927" name="Rectangle 72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928" name="Freeform 72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929" name="Rectangle 72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930" name="Freeform 73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931" name="Freeform 73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932" name="Group 732"/>
            <p:cNvGrpSpPr>
              <a:grpSpLocks/>
            </p:cNvGrpSpPr>
            <p:nvPr/>
          </p:nvGrpSpPr>
          <p:grpSpPr bwMode="auto">
            <a:xfrm>
              <a:off x="2880" y="1930"/>
              <a:ext cx="347" cy="346"/>
              <a:chOff x="2131" y="3370"/>
              <a:chExt cx="347" cy="346"/>
            </a:xfrm>
          </p:grpSpPr>
          <p:sp>
            <p:nvSpPr>
              <p:cNvPr id="51933" name="Freeform 73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934" name="Rectangle 73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935" name="Freeform 73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936" name="Rectangle 73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937" name="Freeform 73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938" name="Freeform 73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939" name="Group 739"/>
            <p:cNvGrpSpPr>
              <a:grpSpLocks/>
            </p:cNvGrpSpPr>
            <p:nvPr/>
          </p:nvGrpSpPr>
          <p:grpSpPr bwMode="auto">
            <a:xfrm>
              <a:off x="2765" y="2045"/>
              <a:ext cx="347" cy="346"/>
              <a:chOff x="2131" y="3370"/>
              <a:chExt cx="347" cy="346"/>
            </a:xfrm>
          </p:grpSpPr>
          <p:sp>
            <p:nvSpPr>
              <p:cNvPr id="51940" name="Freeform 74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941" name="Rectangle 74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942" name="Freeform 74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943" name="Rectangle 74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944" name="Freeform 74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945" name="Freeform 74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946" name="Group 746"/>
            <p:cNvGrpSpPr>
              <a:grpSpLocks/>
            </p:cNvGrpSpPr>
            <p:nvPr/>
          </p:nvGrpSpPr>
          <p:grpSpPr bwMode="auto">
            <a:xfrm>
              <a:off x="2650" y="2160"/>
              <a:ext cx="347" cy="346"/>
              <a:chOff x="2131" y="3370"/>
              <a:chExt cx="347" cy="346"/>
            </a:xfrm>
          </p:grpSpPr>
          <p:sp>
            <p:nvSpPr>
              <p:cNvPr id="51947" name="Freeform 74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948" name="Rectangle 74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949" name="Freeform 74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950" name="Rectangle 75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951" name="Freeform 75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952" name="Freeform 75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953" name="Group 753"/>
            <p:cNvGrpSpPr>
              <a:grpSpLocks/>
            </p:cNvGrpSpPr>
            <p:nvPr/>
          </p:nvGrpSpPr>
          <p:grpSpPr bwMode="auto">
            <a:xfrm>
              <a:off x="2534" y="2275"/>
              <a:ext cx="347" cy="346"/>
              <a:chOff x="2131" y="3370"/>
              <a:chExt cx="347" cy="346"/>
            </a:xfrm>
          </p:grpSpPr>
          <p:sp>
            <p:nvSpPr>
              <p:cNvPr id="51954" name="Freeform 75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955" name="Rectangle 75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956" name="Freeform 75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957" name="Rectangle 75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958" name="Freeform 75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959" name="Freeform 75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960" name="Group 760"/>
            <p:cNvGrpSpPr>
              <a:grpSpLocks/>
            </p:cNvGrpSpPr>
            <p:nvPr/>
          </p:nvGrpSpPr>
          <p:grpSpPr bwMode="auto">
            <a:xfrm>
              <a:off x="3110" y="1469"/>
              <a:ext cx="347" cy="346"/>
              <a:chOff x="2131" y="3370"/>
              <a:chExt cx="347" cy="346"/>
            </a:xfrm>
          </p:grpSpPr>
          <p:sp>
            <p:nvSpPr>
              <p:cNvPr id="51961" name="Freeform 76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962" name="Rectangle 76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963" name="Freeform 76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964" name="Rectangle 76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965" name="Freeform 76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966" name="Freeform 76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967" name="Group 767"/>
            <p:cNvGrpSpPr>
              <a:grpSpLocks/>
            </p:cNvGrpSpPr>
            <p:nvPr/>
          </p:nvGrpSpPr>
          <p:grpSpPr bwMode="auto">
            <a:xfrm>
              <a:off x="2995" y="1584"/>
              <a:ext cx="347" cy="346"/>
              <a:chOff x="2131" y="3370"/>
              <a:chExt cx="347" cy="346"/>
            </a:xfrm>
          </p:grpSpPr>
          <p:sp>
            <p:nvSpPr>
              <p:cNvPr id="51968" name="Freeform 76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969" name="Rectangle 76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970" name="Freeform 77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971" name="Rectangle 77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972" name="Freeform 77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973" name="Freeform 77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974" name="Group 774"/>
            <p:cNvGrpSpPr>
              <a:grpSpLocks/>
            </p:cNvGrpSpPr>
            <p:nvPr/>
          </p:nvGrpSpPr>
          <p:grpSpPr bwMode="auto">
            <a:xfrm>
              <a:off x="2880" y="1700"/>
              <a:ext cx="347" cy="346"/>
              <a:chOff x="2131" y="3370"/>
              <a:chExt cx="347" cy="346"/>
            </a:xfrm>
          </p:grpSpPr>
          <p:sp>
            <p:nvSpPr>
              <p:cNvPr id="51975" name="Freeform 77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976" name="Rectangle 77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977" name="Freeform 77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978" name="Rectangle 77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979" name="Freeform 77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980" name="Freeform 78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981" name="Group 781"/>
            <p:cNvGrpSpPr>
              <a:grpSpLocks/>
            </p:cNvGrpSpPr>
            <p:nvPr/>
          </p:nvGrpSpPr>
          <p:grpSpPr bwMode="auto">
            <a:xfrm>
              <a:off x="2765" y="1815"/>
              <a:ext cx="347" cy="346"/>
              <a:chOff x="2131" y="3370"/>
              <a:chExt cx="347" cy="346"/>
            </a:xfrm>
          </p:grpSpPr>
          <p:sp>
            <p:nvSpPr>
              <p:cNvPr id="51982" name="Freeform 78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983" name="Rectangle 78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984" name="Freeform 78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985" name="Rectangle 78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986" name="Freeform 78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987" name="Freeform 78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988" name="Group 788"/>
            <p:cNvGrpSpPr>
              <a:grpSpLocks/>
            </p:cNvGrpSpPr>
            <p:nvPr/>
          </p:nvGrpSpPr>
          <p:grpSpPr bwMode="auto">
            <a:xfrm>
              <a:off x="2650" y="1930"/>
              <a:ext cx="347" cy="346"/>
              <a:chOff x="2131" y="3370"/>
              <a:chExt cx="347" cy="346"/>
            </a:xfrm>
          </p:grpSpPr>
          <p:sp>
            <p:nvSpPr>
              <p:cNvPr id="51989" name="Freeform 78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990" name="Rectangle 79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991" name="Freeform 79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992" name="Rectangle 79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993" name="Freeform 79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994" name="Freeform 79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1995" name="Group 795"/>
            <p:cNvGrpSpPr>
              <a:grpSpLocks/>
            </p:cNvGrpSpPr>
            <p:nvPr/>
          </p:nvGrpSpPr>
          <p:grpSpPr bwMode="auto">
            <a:xfrm>
              <a:off x="2534" y="2045"/>
              <a:ext cx="347" cy="346"/>
              <a:chOff x="2131" y="3370"/>
              <a:chExt cx="347" cy="346"/>
            </a:xfrm>
          </p:grpSpPr>
          <p:sp>
            <p:nvSpPr>
              <p:cNvPr id="51996" name="Freeform 79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997" name="Rectangle 79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1998" name="Freeform 79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1999" name="Rectangle 79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000" name="Freeform 80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001" name="Freeform 80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002" name="Group 802"/>
            <p:cNvGrpSpPr>
              <a:grpSpLocks/>
            </p:cNvGrpSpPr>
            <p:nvPr/>
          </p:nvGrpSpPr>
          <p:grpSpPr bwMode="auto">
            <a:xfrm>
              <a:off x="3110" y="1238"/>
              <a:ext cx="347" cy="346"/>
              <a:chOff x="2131" y="3370"/>
              <a:chExt cx="347" cy="346"/>
            </a:xfrm>
          </p:grpSpPr>
          <p:sp>
            <p:nvSpPr>
              <p:cNvPr id="52003" name="Freeform 80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004" name="Rectangle 80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005" name="Freeform 80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006" name="Rectangle 80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007" name="Freeform 80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008" name="Freeform 80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009" name="Group 809"/>
            <p:cNvGrpSpPr>
              <a:grpSpLocks/>
            </p:cNvGrpSpPr>
            <p:nvPr/>
          </p:nvGrpSpPr>
          <p:grpSpPr bwMode="auto">
            <a:xfrm>
              <a:off x="2995" y="1353"/>
              <a:ext cx="347" cy="346"/>
              <a:chOff x="2131" y="3370"/>
              <a:chExt cx="347" cy="346"/>
            </a:xfrm>
          </p:grpSpPr>
          <p:sp>
            <p:nvSpPr>
              <p:cNvPr id="52010" name="Freeform 81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011" name="Rectangle 81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012" name="Freeform 81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013" name="Rectangle 81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014" name="Freeform 81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015" name="Freeform 81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016" name="Group 816"/>
            <p:cNvGrpSpPr>
              <a:grpSpLocks/>
            </p:cNvGrpSpPr>
            <p:nvPr/>
          </p:nvGrpSpPr>
          <p:grpSpPr bwMode="auto">
            <a:xfrm>
              <a:off x="2880" y="1469"/>
              <a:ext cx="347" cy="346"/>
              <a:chOff x="2131" y="3370"/>
              <a:chExt cx="347" cy="346"/>
            </a:xfrm>
          </p:grpSpPr>
          <p:sp>
            <p:nvSpPr>
              <p:cNvPr id="52017" name="Freeform 81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018" name="Rectangle 81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019" name="Freeform 81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020" name="Rectangle 82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021" name="Freeform 82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022" name="Freeform 82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023" name="Group 823"/>
            <p:cNvGrpSpPr>
              <a:grpSpLocks/>
            </p:cNvGrpSpPr>
            <p:nvPr/>
          </p:nvGrpSpPr>
          <p:grpSpPr bwMode="auto">
            <a:xfrm>
              <a:off x="2765" y="1584"/>
              <a:ext cx="347" cy="346"/>
              <a:chOff x="2131" y="3370"/>
              <a:chExt cx="347" cy="346"/>
            </a:xfrm>
          </p:grpSpPr>
          <p:sp>
            <p:nvSpPr>
              <p:cNvPr id="52024" name="Freeform 82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025" name="Rectangle 82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026" name="Freeform 82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027" name="Rectangle 82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028" name="Freeform 82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029" name="Freeform 82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030" name="Group 830"/>
            <p:cNvGrpSpPr>
              <a:grpSpLocks/>
            </p:cNvGrpSpPr>
            <p:nvPr/>
          </p:nvGrpSpPr>
          <p:grpSpPr bwMode="auto">
            <a:xfrm>
              <a:off x="2650" y="1699"/>
              <a:ext cx="347" cy="346"/>
              <a:chOff x="2131" y="3370"/>
              <a:chExt cx="347" cy="346"/>
            </a:xfrm>
          </p:grpSpPr>
          <p:sp>
            <p:nvSpPr>
              <p:cNvPr id="52031" name="Freeform 83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032" name="Rectangle 83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033" name="Freeform 83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034" name="Rectangle 83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035" name="Freeform 83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036" name="Freeform 83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037" name="Group 837"/>
            <p:cNvGrpSpPr>
              <a:grpSpLocks/>
            </p:cNvGrpSpPr>
            <p:nvPr/>
          </p:nvGrpSpPr>
          <p:grpSpPr bwMode="auto">
            <a:xfrm>
              <a:off x="2534" y="1814"/>
              <a:ext cx="347" cy="346"/>
              <a:chOff x="2131" y="3370"/>
              <a:chExt cx="347" cy="346"/>
            </a:xfrm>
          </p:grpSpPr>
          <p:sp>
            <p:nvSpPr>
              <p:cNvPr id="52038" name="Freeform 83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039" name="Rectangle 83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040" name="Freeform 84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041" name="Rectangle 84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042" name="Freeform 84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043" name="Freeform 84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044" name="Group 844"/>
            <p:cNvGrpSpPr>
              <a:grpSpLocks/>
            </p:cNvGrpSpPr>
            <p:nvPr/>
          </p:nvGrpSpPr>
          <p:grpSpPr bwMode="auto">
            <a:xfrm>
              <a:off x="3110" y="1008"/>
              <a:ext cx="347" cy="346"/>
              <a:chOff x="2131" y="3370"/>
              <a:chExt cx="347" cy="346"/>
            </a:xfrm>
          </p:grpSpPr>
          <p:sp>
            <p:nvSpPr>
              <p:cNvPr id="52045" name="Freeform 84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046" name="Rectangle 84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047" name="Freeform 84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048" name="Rectangle 84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049" name="Freeform 84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050" name="Freeform 85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051" name="Group 851"/>
            <p:cNvGrpSpPr>
              <a:grpSpLocks/>
            </p:cNvGrpSpPr>
            <p:nvPr/>
          </p:nvGrpSpPr>
          <p:grpSpPr bwMode="auto">
            <a:xfrm>
              <a:off x="2995" y="1123"/>
              <a:ext cx="347" cy="346"/>
              <a:chOff x="2131" y="3370"/>
              <a:chExt cx="347" cy="346"/>
            </a:xfrm>
          </p:grpSpPr>
          <p:sp>
            <p:nvSpPr>
              <p:cNvPr id="52052" name="Freeform 85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053" name="Rectangle 85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054" name="Freeform 85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055" name="Rectangle 85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056" name="Freeform 85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057" name="Freeform 85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058" name="Group 858"/>
            <p:cNvGrpSpPr>
              <a:grpSpLocks/>
            </p:cNvGrpSpPr>
            <p:nvPr/>
          </p:nvGrpSpPr>
          <p:grpSpPr bwMode="auto">
            <a:xfrm>
              <a:off x="2880" y="1239"/>
              <a:ext cx="347" cy="346"/>
              <a:chOff x="2131" y="3370"/>
              <a:chExt cx="347" cy="346"/>
            </a:xfrm>
          </p:grpSpPr>
          <p:sp>
            <p:nvSpPr>
              <p:cNvPr id="52059" name="Freeform 85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060" name="Rectangle 86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061" name="Freeform 86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062" name="Rectangle 86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063" name="Freeform 86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064" name="Freeform 86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065" name="Group 865"/>
            <p:cNvGrpSpPr>
              <a:grpSpLocks/>
            </p:cNvGrpSpPr>
            <p:nvPr/>
          </p:nvGrpSpPr>
          <p:grpSpPr bwMode="auto">
            <a:xfrm>
              <a:off x="2765" y="1354"/>
              <a:ext cx="347" cy="346"/>
              <a:chOff x="2131" y="3370"/>
              <a:chExt cx="347" cy="346"/>
            </a:xfrm>
          </p:grpSpPr>
          <p:sp>
            <p:nvSpPr>
              <p:cNvPr id="52066" name="Freeform 86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067" name="Rectangle 86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068" name="Freeform 86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069" name="Rectangle 86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070" name="Freeform 87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071" name="Freeform 87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072" name="Group 872"/>
            <p:cNvGrpSpPr>
              <a:grpSpLocks/>
            </p:cNvGrpSpPr>
            <p:nvPr/>
          </p:nvGrpSpPr>
          <p:grpSpPr bwMode="auto">
            <a:xfrm>
              <a:off x="2650" y="1469"/>
              <a:ext cx="347" cy="346"/>
              <a:chOff x="2131" y="3370"/>
              <a:chExt cx="347" cy="346"/>
            </a:xfrm>
          </p:grpSpPr>
          <p:sp>
            <p:nvSpPr>
              <p:cNvPr id="52073" name="Freeform 87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074" name="Rectangle 87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075" name="Freeform 87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076" name="Rectangle 87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077" name="Freeform 87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078" name="Freeform 87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079" name="Group 879"/>
            <p:cNvGrpSpPr>
              <a:grpSpLocks/>
            </p:cNvGrpSpPr>
            <p:nvPr/>
          </p:nvGrpSpPr>
          <p:grpSpPr bwMode="auto">
            <a:xfrm>
              <a:off x="2534" y="1584"/>
              <a:ext cx="347" cy="346"/>
              <a:chOff x="2131" y="3370"/>
              <a:chExt cx="347" cy="346"/>
            </a:xfrm>
          </p:grpSpPr>
          <p:sp>
            <p:nvSpPr>
              <p:cNvPr id="52080" name="Freeform 88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081" name="Rectangle 88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082" name="Freeform 88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083" name="Rectangle 88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084" name="Freeform 88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085" name="Freeform 88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086" name="Group 886"/>
            <p:cNvGrpSpPr>
              <a:grpSpLocks/>
            </p:cNvGrpSpPr>
            <p:nvPr/>
          </p:nvGrpSpPr>
          <p:grpSpPr bwMode="auto">
            <a:xfrm>
              <a:off x="3110" y="778"/>
              <a:ext cx="347" cy="346"/>
              <a:chOff x="2131" y="3370"/>
              <a:chExt cx="347" cy="346"/>
            </a:xfrm>
          </p:grpSpPr>
          <p:sp>
            <p:nvSpPr>
              <p:cNvPr id="52087" name="Freeform 88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088" name="Rectangle 88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089" name="Freeform 88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090" name="Rectangle 89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091" name="Freeform 89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092" name="Freeform 89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093" name="Group 893"/>
            <p:cNvGrpSpPr>
              <a:grpSpLocks/>
            </p:cNvGrpSpPr>
            <p:nvPr/>
          </p:nvGrpSpPr>
          <p:grpSpPr bwMode="auto">
            <a:xfrm>
              <a:off x="2995" y="893"/>
              <a:ext cx="347" cy="346"/>
              <a:chOff x="2131" y="3370"/>
              <a:chExt cx="347" cy="346"/>
            </a:xfrm>
          </p:grpSpPr>
          <p:sp>
            <p:nvSpPr>
              <p:cNvPr id="52094" name="Freeform 89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095" name="Rectangle 89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096" name="Freeform 89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097" name="Rectangle 89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098" name="Freeform 89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099" name="Freeform 89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100" name="Group 900"/>
            <p:cNvGrpSpPr>
              <a:grpSpLocks/>
            </p:cNvGrpSpPr>
            <p:nvPr/>
          </p:nvGrpSpPr>
          <p:grpSpPr bwMode="auto">
            <a:xfrm>
              <a:off x="2880" y="1009"/>
              <a:ext cx="347" cy="346"/>
              <a:chOff x="2131" y="3370"/>
              <a:chExt cx="347" cy="346"/>
            </a:xfrm>
          </p:grpSpPr>
          <p:sp>
            <p:nvSpPr>
              <p:cNvPr id="52101" name="Freeform 90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102" name="Rectangle 90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103" name="Freeform 90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104" name="Rectangle 90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105" name="Freeform 90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106" name="Freeform 90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107" name="Group 907"/>
            <p:cNvGrpSpPr>
              <a:grpSpLocks/>
            </p:cNvGrpSpPr>
            <p:nvPr/>
          </p:nvGrpSpPr>
          <p:grpSpPr bwMode="auto">
            <a:xfrm>
              <a:off x="2765" y="1124"/>
              <a:ext cx="347" cy="346"/>
              <a:chOff x="2131" y="3370"/>
              <a:chExt cx="347" cy="346"/>
            </a:xfrm>
          </p:grpSpPr>
          <p:sp>
            <p:nvSpPr>
              <p:cNvPr id="52108" name="Freeform 90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109" name="Rectangle 90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110" name="Freeform 91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111" name="Rectangle 91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112" name="Freeform 91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113" name="Freeform 91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114" name="Group 914"/>
            <p:cNvGrpSpPr>
              <a:grpSpLocks/>
            </p:cNvGrpSpPr>
            <p:nvPr/>
          </p:nvGrpSpPr>
          <p:grpSpPr bwMode="auto">
            <a:xfrm>
              <a:off x="2650" y="1239"/>
              <a:ext cx="347" cy="346"/>
              <a:chOff x="2131" y="3370"/>
              <a:chExt cx="347" cy="346"/>
            </a:xfrm>
          </p:grpSpPr>
          <p:sp>
            <p:nvSpPr>
              <p:cNvPr id="52115" name="Freeform 91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116" name="Rectangle 91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117" name="Freeform 91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118" name="Rectangle 91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119" name="Freeform 91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120" name="Freeform 92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121" name="Group 921"/>
            <p:cNvGrpSpPr>
              <a:grpSpLocks/>
            </p:cNvGrpSpPr>
            <p:nvPr/>
          </p:nvGrpSpPr>
          <p:grpSpPr bwMode="auto">
            <a:xfrm>
              <a:off x="2534" y="1354"/>
              <a:ext cx="347" cy="346"/>
              <a:chOff x="2131" y="3370"/>
              <a:chExt cx="347" cy="346"/>
            </a:xfrm>
          </p:grpSpPr>
          <p:sp>
            <p:nvSpPr>
              <p:cNvPr id="52122" name="Freeform 92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123" name="Rectangle 92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124" name="Freeform 92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125" name="Rectangle 92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126" name="Freeform 92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127" name="Freeform 92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128" name="Group 928"/>
            <p:cNvGrpSpPr>
              <a:grpSpLocks/>
            </p:cNvGrpSpPr>
            <p:nvPr/>
          </p:nvGrpSpPr>
          <p:grpSpPr bwMode="auto">
            <a:xfrm>
              <a:off x="3110" y="547"/>
              <a:ext cx="347" cy="346"/>
              <a:chOff x="2131" y="3370"/>
              <a:chExt cx="347" cy="346"/>
            </a:xfrm>
          </p:grpSpPr>
          <p:sp>
            <p:nvSpPr>
              <p:cNvPr id="52129" name="Freeform 92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130" name="Rectangle 93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131" name="Freeform 93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132" name="Rectangle 93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133" name="Freeform 93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134" name="Freeform 93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135" name="Group 935"/>
            <p:cNvGrpSpPr>
              <a:grpSpLocks/>
            </p:cNvGrpSpPr>
            <p:nvPr/>
          </p:nvGrpSpPr>
          <p:grpSpPr bwMode="auto">
            <a:xfrm>
              <a:off x="2995" y="662"/>
              <a:ext cx="347" cy="346"/>
              <a:chOff x="2131" y="3370"/>
              <a:chExt cx="347" cy="346"/>
            </a:xfrm>
          </p:grpSpPr>
          <p:sp>
            <p:nvSpPr>
              <p:cNvPr id="52136" name="Freeform 93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137" name="Rectangle 93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138" name="Freeform 93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139" name="Rectangle 93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140" name="Freeform 94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141" name="Freeform 94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142" name="Group 942"/>
            <p:cNvGrpSpPr>
              <a:grpSpLocks/>
            </p:cNvGrpSpPr>
            <p:nvPr/>
          </p:nvGrpSpPr>
          <p:grpSpPr bwMode="auto">
            <a:xfrm>
              <a:off x="2880" y="778"/>
              <a:ext cx="347" cy="346"/>
              <a:chOff x="2131" y="3370"/>
              <a:chExt cx="347" cy="346"/>
            </a:xfrm>
          </p:grpSpPr>
          <p:sp>
            <p:nvSpPr>
              <p:cNvPr id="52143" name="Freeform 94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144" name="Rectangle 94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145" name="Freeform 94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146" name="Rectangle 94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147" name="Freeform 94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148" name="Freeform 94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149" name="Group 949"/>
            <p:cNvGrpSpPr>
              <a:grpSpLocks/>
            </p:cNvGrpSpPr>
            <p:nvPr/>
          </p:nvGrpSpPr>
          <p:grpSpPr bwMode="auto">
            <a:xfrm>
              <a:off x="2765" y="893"/>
              <a:ext cx="347" cy="346"/>
              <a:chOff x="2131" y="3370"/>
              <a:chExt cx="347" cy="346"/>
            </a:xfrm>
          </p:grpSpPr>
          <p:sp>
            <p:nvSpPr>
              <p:cNvPr id="52150" name="Freeform 95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151" name="Rectangle 95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152" name="Freeform 95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153" name="Rectangle 95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154" name="Freeform 95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155" name="Freeform 95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156" name="Group 956"/>
            <p:cNvGrpSpPr>
              <a:grpSpLocks/>
            </p:cNvGrpSpPr>
            <p:nvPr/>
          </p:nvGrpSpPr>
          <p:grpSpPr bwMode="auto">
            <a:xfrm>
              <a:off x="2650" y="1008"/>
              <a:ext cx="347" cy="346"/>
              <a:chOff x="2131" y="3370"/>
              <a:chExt cx="347" cy="346"/>
            </a:xfrm>
          </p:grpSpPr>
          <p:sp>
            <p:nvSpPr>
              <p:cNvPr id="52157" name="Freeform 95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158" name="Rectangle 95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159" name="Freeform 95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160" name="Rectangle 96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161" name="Freeform 96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162" name="Freeform 96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163" name="Group 963"/>
            <p:cNvGrpSpPr>
              <a:grpSpLocks/>
            </p:cNvGrpSpPr>
            <p:nvPr/>
          </p:nvGrpSpPr>
          <p:grpSpPr bwMode="auto">
            <a:xfrm>
              <a:off x="2534" y="1123"/>
              <a:ext cx="347" cy="346"/>
              <a:chOff x="2131" y="3370"/>
              <a:chExt cx="347" cy="346"/>
            </a:xfrm>
          </p:grpSpPr>
          <p:sp>
            <p:nvSpPr>
              <p:cNvPr id="52164" name="Freeform 96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165" name="Rectangle 96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166" name="Freeform 96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167" name="Rectangle 96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168" name="Freeform 96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169" name="Freeform 96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170" name="Group 970"/>
            <p:cNvGrpSpPr>
              <a:grpSpLocks/>
            </p:cNvGrpSpPr>
            <p:nvPr/>
          </p:nvGrpSpPr>
          <p:grpSpPr bwMode="auto">
            <a:xfrm>
              <a:off x="3110" y="317"/>
              <a:ext cx="347" cy="346"/>
              <a:chOff x="2131" y="3370"/>
              <a:chExt cx="347" cy="346"/>
            </a:xfrm>
          </p:grpSpPr>
          <p:sp>
            <p:nvSpPr>
              <p:cNvPr id="52171" name="Freeform 97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172" name="Rectangle 97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173" name="Freeform 97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174" name="Rectangle 97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175" name="Freeform 97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176" name="Freeform 97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177" name="Group 977"/>
            <p:cNvGrpSpPr>
              <a:grpSpLocks/>
            </p:cNvGrpSpPr>
            <p:nvPr/>
          </p:nvGrpSpPr>
          <p:grpSpPr bwMode="auto">
            <a:xfrm>
              <a:off x="2995" y="432"/>
              <a:ext cx="347" cy="346"/>
              <a:chOff x="2131" y="3370"/>
              <a:chExt cx="347" cy="346"/>
            </a:xfrm>
          </p:grpSpPr>
          <p:sp>
            <p:nvSpPr>
              <p:cNvPr id="52178" name="Freeform 97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179" name="Rectangle 97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180" name="Freeform 98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181" name="Rectangle 98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182" name="Freeform 98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183" name="Freeform 98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184" name="Group 984"/>
            <p:cNvGrpSpPr>
              <a:grpSpLocks/>
            </p:cNvGrpSpPr>
            <p:nvPr/>
          </p:nvGrpSpPr>
          <p:grpSpPr bwMode="auto">
            <a:xfrm>
              <a:off x="2880" y="548"/>
              <a:ext cx="347" cy="346"/>
              <a:chOff x="2131" y="3370"/>
              <a:chExt cx="347" cy="346"/>
            </a:xfrm>
          </p:grpSpPr>
          <p:sp>
            <p:nvSpPr>
              <p:cNvPr id="52185" name="Freeform 98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186" name="Rectangle 98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187" name="Freeform 98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188" name="Rectangle 98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189" name="Freeform 98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190" name="Freeform 99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191" name="Group 991"/>
            <p:cNvGrpSpPr>
              <a:grpSpLocks/>
            </p:cNvGrpSpPr>
            <p:nvPr/>
          </p:nvGrpSpPr>
          <p:grpSpPr bwMode="auto">
            <a:xfrm>
              <a:off x="2765" y="663"/>
              <a:ext cx="347" cy="346"/>
              <a:chOff x="2131" y="3370"/>
              <a:chExt cx="347" cy="346"/>
            </a:xfrm>
          </p:grpSpPr>
          <p:sp>
            <p:nvSpPr>
              <p:cNvPr id="52192" name="Freeform 99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193" name="Rectangle 99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194" name="Freeform 99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195" name="Rectangle 99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196" name="Freeform 99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197" name="Freeform 99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198" name="Group 998"/>
            <p:cNvGrpSpPr>
              <a:grpSpLocks/>
            </p:cNvGrpSpPr>
            <p:nvPr/>
          </p:nvGrpSpPr>
          <p:grpSpPr bwMode="auto">
            <a:xfrm>
              <a:off x="2650" y="778"/>
              <a:ext cx="347" cy="346"/>
              <a:chOff x="2131" y="3370"/>
              <a:chExt cx="347" cy="346"/>
            </a:xfrm>
          </p:grpSpPr>
          <p:sp>
            <p:nvSpPr>
              <p:cNvPr id="52199" name="Freeform 99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200" name="Rectangle 100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201" name="Freeform 100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202" name="Rectangle 100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203" name="Freeform 100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204" name="Freeform 100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205" name="Group 1005"/>
            <p:cNvGrpSpPr>
              <a:grpSpLocks/>
            </p:cNvGrpSpPr>
            <p:nvPr/>
          </p:nvGrpSpPr>
          <p:grpSpPr bwMode="auto">
            <a:xfrm>
              <a:off x="2534" y="893"/>
              <a:ext cx="347" cy="346"/>
              <a:chOff x="2131" y="3370"/>
              <a:chExt cx="347" cy="346"/>
            </a:xfrm>
          </p:grpSpPr>
          <p:sp>
            <p:nvSpPr>
              <p:cNvPr id="52206" name="Freeform 100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207" name="Rectangle 100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208" name="Freeform 100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209" name="Rectangle 100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210" name="Freeform 101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211" name="Freeform 101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grpSp>
        <p:nvGrpSpPr>
          <p:cNvPr id="52212" name="Group 1012"/>
          <p:cNvGrpSpPr>
            <a:grpSpLocks/>
          </p:cNvGrpSpPr>
          <p:nvPr/>
        </p:nvGrpSpPr>
        <p:grpSpPr bwMode="auto">
          <a:xfrm>
            <a:off x="4386263" y="503238"/>
            <a:ext cx="1465262" cy="5486400"/>
            <a:chOff x="2534" y="317"/>
            <a:chExt cx="923" cy="3456"/>
          </a:xfrm>
        </p:grpSpPr>
        <p:grpSp>
          <p:nvGrpSpPr>
            <p:cNvPr id="52213" name="Group 1013"/>
            <p:cNvGrpSpPr>
              <a:grpSpLocks/>
            </p:cNvGrpSpPr>
            <p:nvPr/>
          </p:nvGrpSpPr>
          <p:grpSpPr bwMode="auto">
            <a:xfrm>
              <a:off x="3110" y="2851"/>
              <a:ext cx="347" cy="346"/>
              <a:chOff x="2131" y="3370"/>
              <a:chExt cx="347" cy="346"/>
            </a:xfrm>
          </p:grpSpPr>
          <p:sp>
            <p:nvSpPr>
              <p:cNvPr id="52214" name="Freeform 101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215" name="Rectangle 101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216" name="Freeform 101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217" name="Rectangle 101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218" name="Freeform 101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219" name="Freeform 101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220" name="Group 1020"/>
            <p:cNvGrpSpPr>
              <a:grpSpLocks/>
            </p:cNvGrpSpPr>
            <p:nvPr/>
          </p:nvGrpSpPr>
          <p:grpSpPr bwMode="auto">
            <a:xfrm>
              <a:off x="2995" y="2966"/>
              <a:ext cx="347" cy="346"/>
              <a:chOff x="2131" y="3370"/>
              <a:chExt cx="347" cy="346"/>
            </a:xfrm>
          </p:grpSpPr>
          <p:sp>
            <p:nvSpPr>
              <p:cNvPr id="52221" name="Freeform 102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222" name="Rectangle 102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223" name="Freeform 102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224" name="Rectangle 102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225" name="Freeform 102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226" name="Freeform 102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227" name="Group 1027"/>
            <p:cNvGrpSpPr>
              <a:grpSpLocks/>
            </p:cNvGrpSpPr>
            <p:nvPr/>
          </p:nvGrpSpPr>
          <p:grpSpPr bwMode="auto">
            <a:xfrm>
              <a:off x="2880" y="3082"/>
              <a:ext cx="347" cy="346"/>
              <a:chOff x="2131" y="3370"/>
              <a:chExt cx="347" cy="346"/>
            </a:xfrm>
          </p:grpSpPr>
          <p:sp>
            <p:nvSpPr>
              <p:cNvPr id="52228" name="Freeform 102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229" name="Rectangle 102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230" name="Freeform 103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231" name="Rectangle 103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232" name="Freeform 103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233" name="Freeform 103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234" name="Group 1034"/>
            <p:cNvGrpSpPr>
              <a:grpSpLocks/>
            </p:cNvGrpSpPr>
            <p:nvPr/>
          </p:nvGrpSpPr>
          <p:grpSpPr bwMode="auto">
            <a:xfrm>
              <a:off x="2765" y="3197"/>
              <a:ext cx="347" cy="346"/>
              <a:chOff x="2131" y="3370"/>
              <a:chExt cx="347" cy="346"/>
            </a:xfrm>
          </p:grpSpPr>
          <p:sp>
            <p:nvSpPr>
              <p:cNvPr id="52235" name="Freeform 103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236" name="Rectangle 103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237" name="Freeform 103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238" name="Rectangle 103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239" name="Freeform 103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240" name="Freeform 104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241" name="Group 1041"/>
            <p:cNvGrpSpPr>
              <a:grpSpLocks/>
            </p:cNvGrpSpPr>
            <p:nvPr/>
          </p:nvGrpSpPr>
          <p:grpSpPr bwMode="auto">
            <a:xfrm>
              <a:off x="2650" y="3312"/>
              <a:ext cx="347" cy="346"/>
              <a:chOff x="2131" y="3370"/>
              <a:chExt cx="347" cy="346"/>
            </a:xfrm>
          </p:grpSpPr>
          <p:sp>
            <p:nvSpPr>
              <p:cNvPr id="52242" name="Freeform 104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243" name="Rectangle 104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244" name="Freeform 104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245" name="Rectangle 104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246" name="Freeform 104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247" name="Freeform 104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248" name="Group 1048"/>
            <p:cNvGrpSpPr>
              <a:grpSpLocks/>
            </p:cNvGrpSpPr>
            <p:nvPr/>
          </p:nvGrpSpPr>
          <p:grpSpPr bwMode="auto">
            <a:xfrm>
              <a:off x="2534" y="3427"/>
              <a:ext cx="347" cy="346"/>
              <a:chOff x="2131" y="3370"/>
              <a:chExt cx="347" cy="346"/>
            </a:xfrm>
          </p:grpSpPr>
          <p:sp>
            <p:nvSpPr>
              <p:cNvPr id="52249" name="Freeform 104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250" name="Rectangle 105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251" name="Freeform 105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252" name="Rectangle 105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253" name="Freeform 105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254" name="Freeform 105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255" name="Group 1055"/>
            <p:cNvGrpSpPr>
              <a:grpSpLocks/>
            </p:cNvGrpSpPr>
            <p:nvPr/>
          </p:nvGrpSpPr>
          <p:grpSpPr bwMode="auto">
            <a:xfrm>
              <a:off x="3110" y="2621"/>
              <a:ext cx="347" cy="346"/>
              <a:chOff x="2131" y="3370"/>
              <a:chExt cx="347" cy="346"/>
            </a:xfrm>
          </p:grpSpPr>
          <p:sp>
            <p:nvSpPr>
              <p:cNvPr id="52256" name="Freeform 105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257" name="Rectangle 105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258" name="Freeform 105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259" name="Rectangle 105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260" name="Freeform 106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261" name="Freeform 106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262" name="Group 1062"/>
            <p:cNvGrpSpPr>
              <a:grpSpLocks/>
            </p:cNvGrpSpPr>
            <p:nvPr/>
          </p:nvGrpSpPr>
          <p:grpSpPr bwMode="auto">
            <a:xfrm>
              <a:off x="2995" y="2736"/>
              <a:ext cx="347" cy="346"/>
              <a:chOff x="2131" y="3370"/>
              <a:chExt cx="347" cy="346"/>
            </a:xfrm>
          </p:grpSpPr>
          <p:sp>
            <p:nvSpPr>
              <p:cNvPr id="52263" name="Freeform 106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264" name="Rectangle 106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265" name="Freeform 106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266" name="Rectangle 106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267" name="Freeform 106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268" name="Freeform 106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269" name="Group 1069"/>
            <p:cNvGrpSpPr>
              <a:grpSpLocks/>
            </p:cNvGrpSpPr>
            <p:nvPr/>
          </p:nvGrpSpPr>
          <p:grpSpPr bwMode="auto">
            <a:xfrm>
              <a:off x="2880" y="2852"/>
              <a:ext cx="347" cy="346"/>
              <a:chOff x="2131" y="3370"/>
              <a:chExt cx="347" cy="346"/>
            </a:xfrm>
          </p:grpSpPr>
          <p:sp>
            <p:nvSpPr>
              <p:cNvPr id="52270" name="Freeform 107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271" name="Rectangle 107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272" name="Freeform 107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273" name="Rectangle 107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274" name="Freeform 107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275" name="Freeform 107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276" name="Group 1076"/>
            <p:cNvGrpSpPr>
              <a:grpSpLocks/>
            </p:cNvGrpSpPr>
            <p:nvPr/>
          </p:nvGrpSpPr>
          <p:grpSpPr bwMode="auto">
            <a:xfrm>
              <a:off x="2765" y="2967"/>
              <a:ext cx="347" cy="346"/>
              <a:chOff x="2131" y="3370"/>
              <a:chExt cx="347" cy="346"/>
            </a:xfrm>
          </p:grpSpPr>
          <p:sp>
            <p:nvSpPr>
              <p:cNvPr id="52277" name="Freeform 107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278" name="Rectangle 107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279" name="Freeform 107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280" name="Rectangle 108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281" name="Freeform 108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282" name="Freeform 108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283" name="Group 1083"/>
            <p:cNvGrpSpPr>
              <a:grpSpLocks/>
            </p:cNvGrpSpPr>
            <p:nvPr/>
          </p:nvGrpSpPr>
          <p:grpSpPr bwMode="auto">
            <a:xfrm>
              <a:off x="2650" y="3082"/>
              <a:ext cx="347" cy="346"/>
              <a:chOff x="2131" y="3370"/>
              <a:chExt cx="347" cy="346"/>
            </a:xfrm>
          </p:grpSpPr>
          <p:sp>
            <p:nvSpPr>
              <p:cNvPr id="52284" name="Freeform 108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285" name="Rectangle 108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286" name="Freeform 108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287" name="Rectangle 108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288" name="Freeform 108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289" name="Freeform 108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290" name="Group 1090"/>
            <p:cNvGrpSpPr>
              <a:grpSpLocks/>
            </p:cNvGrpSpPr>
            <p:nvPr/>
          </p:nvGrpSpPr>
          <p:grpSpPr bwMode="auto">
            <a:xfrm>
              <a:off x="2534" y="3197"/>
              <a:ext cx="347" cy="346"/>
              <a:chOff x="2131" y="3370"/>
              <a:chExt cx="347" cy="346"/>
            </a:xfrm>
          </p:grpSpPr>
          <p:sp>
            <p:nvSpPr>
              <p:cNvPr id="52291" name="Freeform 109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292" name="Rectangle 109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293" name="Freeform 109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294" name="Rectangle 109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295" name="Freeform 109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296" name="Freeform 109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297" name="Group 1097"/>
            <p:cNvGrpSpPr>
              <a:grpSpLocks/>
            </p:cNvGrpSpPr>
            <p:nvPr/>
          </p:nvGrpSpPr>
          <p:grpSpPr bwMode="auto">
            <a:xfrm>
              <a:off x="3110" y="2390"/>
              <a:ext cx="347" cy="346"/>
              <a:chOff x="2131" y="3370"/>
              <a:chExt cx="347" cy="346"/>
            </a:xfrm>
          </p:grpSpPr>
          <p:sp>
            <p:nvSpPr>
              <p:cNvPr id="52298" name="Freeform 109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299" name="Rectangle 109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300" name="Freeform 110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301" name="Rectangle 110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302" name="Freeform 110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303" name="Freeform 110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304" name="Group 1104"/>
            <p:cNvGrpSpPr>
              <a:grpSpLocks/>
            </p:cNvGrpSpPr>
            <p:nvPr/>
          </p:nvGrpSpPr>
          <p:grpSpPr bwMode="auto">
            <a:xfrm>
              <a:off x="2995" y="2505"/>
              <a:ext cx="347" cy="346"/>
              <a:chOff x="2131" y="3370"/>
              <a:chExt cx="347" cy="346"/>
            </a:xfrm>
          </p:grpSpPr>
          <p:sp>
            <p:nvSpPr>
              <p:cNvPr id="52305" name="Freeform 110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306" name="Rectangle 110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307" name="Freeform 110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308" name="Rectangle 110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309" name="Freeform 110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310" name="Freeform 111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311" name="Group 1111"/>
            <p:cNvGrpSpPr>
              <a:grpSpLocks/>
            </p:cNvGrpSpPr>
            <p:nvPr/>
          </p:nvGrpSpPr>
          <p:grpSpPr bwMode="auto">
            <a:xfrm>
              <a:off x="2880" y="2621"/>
              <a:ext cx="347" cy="346"/>
              <a:chOff x="2131" y="3370"/>
              <a:chExt cx="347" cy="346"/>
            </a:xfrm>
          </p:grpSpPr>
          <p:sp>
            <p:nvSpPr>
              <p:cNvPr id="52312" name="Freeform 111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313" name="Rectangle 111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314" name="Freeform 111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315" name="Rectangle 111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316" name="Freeform 111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317" name="Freeform 111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318" name="Group 1118"/>
            <p:cNvGrpSpPr>
              <a:grpSpLocks/>
            </p:cNvGrpSpPr>
            <p:nvPr/>
          </p:nvGrpSpPr>
          <p:grpSpPr bwMode="auto">
            <a:xfrm>
              <a:off x="2765" y="2736"/>
              <a:ext cx="347" cy="346"/>
              <a:chOff x="2131" y="3370"/>
              <a:chExt cx="347" cy="346"/>
            </a:xfrm>
          </p:grpSpPr>
          <p:sp>
            <p:nvSpPr>
              <p:cNvPr id="52319" name="Freeform 111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320" name="Rectangle 112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321" name="Freeform 112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322" name="Rectangle 112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323" name="Freeform 112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324" name="Freeform 112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325" name="Group 1125"/>
            <p:cNvGrpSpPr>
              <a:grpSpLocks/>
            </p:cNvGrpSpPr>
            <p:nvPr/>
          </p:nvGrpSpPr>
          <p:grpSpPr bwMode="auto">
            <a:xfrm>
              <a:off x="2650" y="2851"/>
              <a:ext cx="347" cy="346"/>
              <a:chOff x="2131" y="3370"/>
              <a:chExt cx="347" cy="346"/>
            </a:xfrm>
          </p:grpSpPr>
          <p:sp>
            <p:nvSpPr>
              <p:cNvPr id="52326" name="Freeform 112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327" name="Rectangle 112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328" name="Freeform 112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329" name="Rectangle 112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330" name="Freeform 113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331" name="Freeform 113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332" name="Group 1132"/>
            <p:cNvGrpSpPr>
              <a:grpSpLocks/>
            </p:cNvGrpSpPr>
            <p:nvPr/>
          </p:nvGrpSpPr>
          <p:grpSpPr bwMode="auto">
            <a:xfrm>
              <a:off x="2534" y="2966"/>
              <a:ext cx="347" cy="346"/>
              <a:chOff x="2131" y="3370"/>
              <a:chExt cx="347" cy="346"/>
            </a:xfrm>
          </p:grpSpPr>
          <p:sp>
            <p:nvSpPr>
              <p:cNvPr id="52333" name="Freeform 113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334" name="Rectangle 113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335" name="Freeform 113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336" name="Rectangle 113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337" name="Freeform 113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338" name="Freeform 113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339" name="Group 1139"/>
            <p:cNvGrpSpPr>
              <a:grpSpLocks/>
            </p:cNvGrpSpPr>
            <p:nvPr/>
          </p:nvGrpSpPr>
          <p:grpSpPr bwMode="auto">
            <a:xfrm>
              <a:off x="3110" y="2160"/>
              <a:ext cx="347" cy="346"/>
              <a:chOff x="2131" y="3370"/>
              <a:chExt cx="347" cy="346"/>
            </a:xfrm>
          </p:grpSpPr>
          <p:sp>
            <p:nvSpPr>
              <p:cNvPr id="52340" name="Freeform 114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341" name="Rectangle 114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342" name="Freeform 114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343" name="Rectangle 114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344" name="Freeform 114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345" name="Freeform 114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346" name="Group 1146"/>
            <p:cNvGrpSpPr>
              <a:grpSpLocks/>
            </p:cNvGrpSpPr>
            <p:nvPr/>
          </p:nvGrpSpPr>
          <p:grpSpPr bwMode="auto">
            <a:xfrm>
              <a:off x="2995" y="2275"/>
              <a:ext cx="347" cy="346"/>
              <a:chOff x="2131" y="3370"/>
              <a:chExt cx="347" cy="346"/>
            </a:xfrm>
          </p:grpSpPr>
          <p:sp>
            <p:nvSpPr>
              <p:cNvPr id="52347" name="Freeform 114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348" name="Rectangle 114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349" name="Freeform 114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350" name="Rectangle 115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351" name="Freeform 115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352" name="Freeform 115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353" name="Group 1153"/>
            <p:cNvGrpSpPr>
              <a:grpSpLocks/>
            </p:cNvGrpSpPr>
            <p:nvPr/>
          </p:nvGrpSpPr>
          <p:grpSpPr bwMode="auto">
            <a:xfrm>
              <a:off x="2880" y="2391"/>
              <a:ext cx="347" cy="346"/>
              <a:chOff x="2131" y="3370"/>
              <a:chExt cx="347" cy="346"/>
            </a:xfrm>
          </p:grpSpPr>
          <p:sp>
            <p:nvSpPr>
              <p:cNvPr id="52354" name="Freeform 115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355" name="Rectangle 115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356" name="Freeform 115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357" name="Rectangle 115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358" name="Freeform 115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359" name="Freeform 115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360" name="Group 1160"/>
            <p:cNvGrpSpPr>
              <a:grpSpLocks/>
            </p:cNvGrpSpPr>
            <p:nvPr/>
          </p:nvGrpSpPr>
          <p:grpSpPr bwMode="auto">
            <a:xfrm>
              <a:off x="2765" y="2506"/>
              <a:ext cx="347" cy="346"/>
              <a:chOff x="2131" y="3370"/>
              <a:chExt cx="347" cy="346"/>
            </a:xfrm>
          </p:grpSpPr>
          <p:sp>
            <p:nvSpPr>
              <p:cNvPr id="52361" name="Freeform 116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362" name="Rectangle 116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363" name="Freeform 116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364" name="Rectangle 116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365" name="Freeform 116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366" name="Freeform 116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367" name="Group 1167"/>
            <p:cNvGrpSpPr>
              <a:grpSpLocks/>
            </p:cNvGrpSpPr>
            <p:nvPr/>
          </p:nvGrpSpPr>
          <p:grpSpPr bwMode="auto">
            <a:xfrm>
              <a:off x="2650" y="2621"/>
              <a:ext cx="347" cy="346"/>
              <a:chOff x="2131" y="3370"/>
              <a:chExt cx="347" cy="346"/>
            </a:xfrm>
          </p:grpSpPr>
          <p:sp>
            <p:nvSpPr>
              <p:cNvPr id="52368" name="Freeform 116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369" name="Rectangle 116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370" name="Freeform 117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371" name="Rectangle 117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372" name="Freeform 117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373" name="Freeform 117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374" name="Group 1174"/>
            <p:cNvGrpSpPr>
              <a:grpSpLocks/>
            </p:cNvGrpSpPr>
            <p:nvPr/>
          </p:nvGrpSpPr>
          <p:grpSpPr bwMode="auto">
            <a:xfrm>
              <a:off x="2534" y="2736"/>
              <a:ext cx="347" cy="346"/>
              <a:chOff x="2131" y="3370"/>
              <a:chExt cx="347" cy="346"/>
            </a:xfrm>
          </p:grpSpPr>
          <p:sp>
            <p:nvSpPr>
              <p:cNvPr id="52375" name="Freeform 117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376" name="Rectangle 117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377" name="Freeform 117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378" name="Rectangle 117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379" name="Freeform 117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380" name="Freeform 118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381" name="Group 1181"/>
            <p:cNvGrpSpPr>
              <a:grpSpLocks/>
            </p:cNvGrpSpPr>
            <p:nvPr/>
          </p:nvGrpSpPr>
          <p:grpSpPr bwMode="auto">
            <a:xfrm>
              <a:off x="3110" y="1930"/>
              <a:ext cx="347" cy="346"/>
              <a:chOff x="2131" y="3370"/>
              <a:chExt cx="347" cy="346"/>
            </a:xfrm>
          </p:grpSpPr>
          <p:sp>
            <p:nvSpPr>
              <p:cNvPr id="52382" name="Freeform 118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383" name="Rectangle 118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384" name="Freeform 118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385" name="Rectangle 118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386" name="Freeform 118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387" name="Freeform 118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388" name="Group 1188"/>
            <p:cNvGrpSpPr>
              <a:grpSpLocks/>
            </p:cNvGrpSpPr>
            <p:nvPr/>
          </p:nvGrpSpPr>
          <p:grpSpPr bwMode="auto">
            <a:xfrm>
              <a:off x="2995" y="2045"/>
              <a:ext cx="347" cy="346"/>
              <a:chOff x="2131" y="3370"/>
              <a:chExt cx="347" cy="346"/>
            </a:xfrm>
          </p:grpSpPr>
          <p:sp>
            <p:nvSpPr>
              <p:cNvPr id="52389" name="Freeform 118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390" name="Rectangle 119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391" name="Freeform 119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392" name="Rectangle 119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393" name="Freeform 119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394" name="Freeform 119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395" name="Group 1195"/>
            <p:cNvGrpSpPr>
              <a:grpSpLocks/>
            </p:cNvGrpSpPr>
            <p:nvPr/>
          </p:nvGrpSpPr>
          <p:grpSpPr bwMode="auto">
            <a:xfrm>
              <a:off x="2880" y="2161"/>
              <a:ext cx="347" cy="346"/>
              <a:chOff x="2131" y="3370"/>
              <a:chExt cx="347" cy="346"/>
            </a:xfrm>
          </p:grpSpPr>
          <p:sp>
            <p:nvSpPr>
              <p:cNvPr id="52396" name="Freeform 119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397" name="Rectangle 119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398" name="Freeform 119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399" name="Rectangle 119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400" name="Freeform 120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401" name="Freeform 120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402" name="Group 1202"/>
            <p:cNvGrpSpPr>
              <a:grpSpLocks/>
            </p:cNvGrpSpPr>
            <p:nvPr/>
          </p:nvGrpSpPr>
          <p:grpSpPr bwMode="auto">
            <a:xfrm>
              <a:off x="2765" y="2276"/>
              <a:ext cx="347" cy="346"/>
              <a:chOff x="2131" y="3370"/>
              <a:chExt cx="347" cy="346"/>
            </a:xfrm>
          </p:grpSpPr>
          <p:sp>
            <p:nvSpPr>
              <p:cNvPr id="52403" name="Freeform 120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404" name="Rectangle 120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405" name="Freeform 120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406" name="Rectangle 120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407" name="Freeform 120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408" name="Freeform 120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409" name="Group 1209"/>
            <p:cNvGrpSpPr>
              <a:grpSpLocks/>
            </p:cNvGrpSpPr>
            <p:nvPr/>
          </p:nvGrpSpPr>
          <p:grpSpPr bwMode="auto">
            <a:xfrm>
              <a:off x="2650" y="2391"/>
              <a:ext cx="347" cy="346"/>
              <a:chOff x="2131" y="3370"/>
              <a:chExt cx="347" cy="346"/>
            </a:xfrm>
          </p:grpSpPr>
          <p:sp>
            <p:nvSpPr>
              <p:cNvPr id="52410" name="Freeform 121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411" name="Rectangle 121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412" name="Freeform 121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413" name="Rectangle 121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414" name="Freeform 121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415" name="Freeform 121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416" name="Group 1216"/>
            <p:cNvGrpSpPr>
              <a:grpSpLocks/>
            </p:cNvGrpSpPr>
            <p:nvPr/>
          </p:nvGrpSpPr>
          <p:grpSpPr bwMode="auto">
            <a:xfrm>
              <a:off x="2534" y="2506"/>
              <a:ext cx="347" cy="346"/>
              <a:chOff x="2131" y="3370"/>
              <a:chExt cx="347" cy="346"/>
            </a:xfrm>
          </p:grpSpPr>
          <p:sp>
            <p:nvSpPr>
              <p:cNvPr id="52417" name="Freeform 121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418" name="Rectangle 121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419" name="Freeform 121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420" name="Rectangle 122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421" name="Freeform 122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422" name="Freeform 122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423" name="Group 1223"/>
            <p:cNvGrpSpPr>
              <a:grpSpLocks/>
            </p:cNvGrpSpPr>
            <p:nvPr/>
          </p:nvGrpSpPr>
          <p:grpSpPr bwMode="auto">
            <a:xfrm>
              <a:off x="3110" y="1699"/>
              <a:ext cx="347" cy="346"/>
              <a:chOff x="2131" y="3370"/>
              <a:chExt cx="347" cy="346"/>
            </a:xfrm>
          </p:grpSpPr>
          <p:sp>
            <p:nvSpPr>
              <p:cNvPr id="52424" name="Freeform 122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425" name="Rectangle 122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426" name="Freeform 122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427" name="Rectangle 122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428" name="Freeform 122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429" name="Freeform 122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430" name="Group 1230"/>
            <p:cNvGrpSpPr>
              <a:grpSpLocks/>
            </p:cNvGrpSpPr>
            <p:nvPr/>
          </p:nvGrpSpPr>
          <p:grpSpPr bwMode="auto">
            <a:xfrm>
              <a:off x="2995" y="1814"/>
              <a:ext cx="347" cy="346"/>
              <a:chOff x="2131" y="3370"/>
              <a:chExt cx="347" cy="346"/>
            </a:xfrm>
          </p:grpSpPr>
          <p:sp>
            <p:nvSpPr>
              <p:cNvPr id="52431" name="Freeform 123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432" name="Rectangle 123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433" name="Freeform 123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434" name="Rectangle 123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435" name="Freeform 123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436" name="Freeform 123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437" name="Group 1237"/>
            <p:cNvGrpSpPr>
              <a:grpSpLocks/>
            </p:cNvGrpSpPr>
            <p:nvPr/>
          </p:nvGrpSpPr>
          <p:grpSpPr bwMode="auto">
            <a:xfrm>
              <a:off x="2880" y="1930"/>
              <a:ext cx="347" cy="346"/>
              <a:chOff x="2131" y="3370"/>
              <a:chExt cx="347" cy="346"/>
            </a:xfrm>
          </p:grpSpPr>
          <p:sp>
            <p:nvSpPr>
              <p:cNvPr id="52438" name="Freeform 123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439" name="Rectangle 123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440" name="Freeform 124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441" name="Rectangle 124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442" name="Freeform 124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443" name="Freeform 124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444" name="Group 1244"/>
            <p:cNvGrpSpPr>
              <a:grpSpLocks/>
            </p:cNvGrpSpPr>
            <p:nvPr/>
          </p:nvGrpSpPr>
          <p:grpSpPr bwMode="auto">
            <a:xfrm>
              <a:off x="2765" y="2045"/>
              <a:ext cx="347" cy="346"/>
              <a:chOff x="2131" y="3370"/>
              <a:chExt cx="347" cy="346"/>
            </a:xfrm>
          </p:grpSpPr>
          <p:sp>
            <p:nvSpPr>
              <p:cNvPr id="52445" name="Freeform 124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446" name="Rectangle 124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447" name="Freeform 124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448" name="Rectangle 124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449" name="Freeform 124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450" name="Freeform 125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451" name="Group 1251"/>
            <p:cNvGrpSpPr>
              <a:grpSpLocks/>
            </p:cNvGrpSpPr>
            <p:nvPr/>
          </p:nvGrpSpPr>
          <p:grpSpPr bwMode="auto">
            <a:xfrm>
              <a:off x="2650" y="2160"/>
              <a:ext cx="347" cy="346"/>
              <a:chOff x="2131" y="3370"/>
              <a:chExt cx="347" cy="346"/>
            </a:xfrm>
          </p:grpSpPr>
          <p:sp>
            <p:nvSpPr>
              <p:cNvPr id="52452" name="Freeform 125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453" name="Rectangle 125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454" name="Freeform 125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455" name="Rectangle 125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456" name="Freeform 125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457" name="Freeform 125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458" name="Group 1258"/>
            <p:cNvGrpSpPr>
              <a:grpSpLocks/>
            </p:cNvGrpSpPr>
            <p:nvPr/>
          </p:nvGrpSpPr>
          <p:grpSpPr bwMode="auto">
            <a:xfrm>
              <a:off x="2534" y="2275"/>
              <a:ext cx="347" cy="346"/>
              <a:chOff x="2131" y="3370"/>
              <a:chExt cx="347" cy="346"/>
            </a:xfrm>
          </p:grpSpPr>
          <p:sp>
            <p:nvSpPr>
              <p:cNvPr id="52459" name="Freeform 125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460" name="Rectangle 126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461" name="Freeform 126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462" name="Rectangle 126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463" name="Freeform 126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464" name="Freeform 126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465" name="Group 1265"/>
            <p:cNvGrpSpPr>
              <a:grpSpLocks/>
            </p:cNvGrpSpPr>
            <p:nvPr/>
          </p:nvGrpSpPr>
          <p:grpSpPr bwMode="auto">
            <a:xfrm>
              <a:off x="3110" y="1469"/>
              <a:ext cx="347" cy="346"/>
              <a:chOff x="2131" y="3370"/>
              <a:chExt cx="347" cy="346"/>
            </a:xfrm>
          </p:grpSpPr>
          <p:sp>
            <p:nvSpPr>
              <p:cNvPr id="52466" name="Freeform 126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467" name="Rectangle 126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468" name="Freeform 126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469" name="Rectangle 126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470" name="Freeform 127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471" name="Freeform 127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472" name="Group 1272"/>
            <p:cNvGrpSpPr>
              <a:grpSpLocks/>
            </p:cNvGrpSpPr>
            <p:nvPr/>
          </p:nvGrpSpPr>
          <p:grpSpPr bwMode="auto">
            <a:xfrm>
              <a:off x="2995" y="1584"/>
              <a:ext cx="347" cy="346"/>
              <a:chOff x="2131" y="3370"/>
              <a:chExt cx="347" cy="346"/>
            </a:xfrm>
          </p:grpSpPr>
          <p:sp>
            <p:nvSpPr>
              <p:cNvPr id="52473" name="Freeform 127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474" name="Rectangle 127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475" name="Freeform 127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476" name="Rectangle 127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477" name="Freeform 127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478" name="Freeform 127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479" name="Group 1279"/>
            <p:cNvGrpSpPr>
              <a:grpSpLocks/>
            </p:cNvGrpSpPr>
            <p:nvPr/>
          </p:nvGrpSpPr>
          <p:grpSpPr bwMode="auto">
            <a:xfrm>
              <a:off x="2880" y="1700"/>
              <a:ext cx="347" cy="346"/>
              <a:chOff x="2131" y="3370"/>
              <a:chExt cx="347" cy="346"/>
            </a:xfrm>
          </p:grpSpPr>
          <p:sp>
            <p:nvSpPr>
              <p:cNvPr id="52480" name="Freeform 128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481" name="Rectangle 128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482" name="Freeform 128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483" name="Rectangle 128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484" name="Freeform 128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485" name="Freeform 128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486" name="Group 1286"/>
            <p:cNvGrpSpPr>
              <a:grpSpLocks/>
            </p:cNvGrpSpPr>
            <p:nvPr/>
          </p:nvGrpSpPr>
          <p:grpSpPr bwMode="auto">
            <a:xfrm>
              <a:off x="2765" y="1815"/>
              <a:ext cx="347" cy="346"/>
              <a:chOff x="2131" y="3370"/>
              <a:chExt cx="347" cy="346"/>
            </a:xfrm>
          </p:grpSpPr>
          <p:sp>
            <p:nvSpPr>
              <p:cNvPr id="52487" name="Freeform 128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488" name="Rectangle 128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489" name="Freeform 128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490" name="Rectangle 129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491" name="Freeform 129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492" name="Freeform 129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493" name="Group 1293"/>
            <p:cNvGrpSpPr>
              <a:grpSpLocks/>
            </p:cNvGrpSpPr>
            <p:nvPr/>
          </p:nvGrpSpPr>
          <p:grpSpPr bwMode="auto">
            <a:xfrm>
              <a:off x="2650" y="1930"/>
              <a:ext cx="347" cy="346"/>
              <a:chOff x="2131" y="3370"/>
              <a:chExt cx="347" cy="346"/>
            </a:xfrm>
          </p:grpSpPr>
          <p:sp>
            <p:nvSpPr>
              <p:cNvPr id="52494" name="Freeform 129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495" name="Rectangle 129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496" name="Freeform 129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497" name="Rectangle 129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498" name="Freeform 129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499" name="Freeform 129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500" name="Group 1300"/>
            <p:cNvGrpSpPr>
              <a:grpSpLocks/>
            </p:cNvGrpSpPr>
            <p:nvPr/>
          </p:nvGrpSpPr>
          <p:grpSpPr bwMode="auto">
            <a:xfrm>
              <a:off x="2534" y="2045"/>
              <a:ext cx="347" cy="346"/>
              <a:chOff x="2131" y="3370"/>
              <a:chExt cx="347" cy="346"/>
            </a:xfrm>
          </p:grpSpPr>
          <p:sp>
            <p:nvSpPr>
              <p:cNvPr id="52501" name="Freeform 130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502" name="Rectangle 130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503" name="Freeform 130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504" name="Rectangle 130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505" name="Freeform 130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506" name="Freeform 130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507" name="Group 1307"/>
            <p:cNvGrpSpPr>
              <a:grpSpLocks/>
            </p:cNvGrpSpPr>
            <p:nvPr/>
          </p:nvGrpSpPr>
          <p:grpSpPr bwMode="auto">
            <a:xfrm>
              <a:off x="3110" y="1238"/>
              <a:ext cx="347" cy="346"/>
              <a:chOff x="2131" y="3370"/>
              <a:chExt cx="347" cy="346"/>
            </a:xfrm>
          </p:grpSpPr>
          <p:sp>
            <p:nvSpPr>
              <p:cNvPr id="52508" name="Freeform 130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509" name="Rectangle 130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510" name="Freeform 131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511" name="Rectangle 131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512" name="Freeform 131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513" name="Freeform 131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514" name="Group 1314"/>
            <p:cNvGrpSpPr>
              <a:grpSpLocks/>
            </p:cNvGrpSpPr>
            <p:nvPr/>
          </p:nvGrpSpPr>
          <p:grpSpPr bwMode="auto">
            <a:xfrm>
              <a:off x="2995" y="1353"/>
              <a:ext cx="347" cy="346"/>
              <a:chOff x="2131" y="3370"/>
              <a:chExt cx="347" cy="346"/>
            </a:xfrm>
          </p:grpSpPr>
          <p:sp>
            <p:nvSpPr>
              <p:cNvPr id="52515" name="Freeform 131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516" name="Rectangle 131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517" name="Freeform 131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518" name="Rectangle 131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519" name="Freeform 131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520" name="Freeform 132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521" name="Group 1321"/>
            <p:cNvGrpSpPr>
              <a:grpSpLocks/>
            </p:cNvGrpSpPr>
            <p:nvPr/>
          </p:nvGrpSpPr>
          <p:grpSpPr bwMode="auto">
            <a:xfrm>
              <a:off x="2880" y="1469"/>
              <a:ext cx="347" cy="346"/>
              <a:chOff x="2131" y="3370"/>
              <a:chExt cx="347" cy="346"/>
            </a:xfrm>
          </p:grpSpPr>
          <p:sp>
            <p:nvSpPr>
              <p:cNvPr id="52522" name="Freeform 132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523" name="Rectangle 132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524" name="Freeform 132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525" name="Rectangle 132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526" name="Freeform 132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527" name="Freeform 132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528" name="Group 1328"/>
            <p:cNvGrpSpPr>
              <a:grpSpLocks/>
            </p:cNvGrpSpPr>
            <p:nvPr/>
          </p:nvGrpSpPr>
          <p:grpSpPr bwMode="auto">
            <a:xfrm>
              <a:off x="2765" y="1584"/>
              <a:ext cx="347" cy="346"/>
              <a:chOff x="2131" y="3370"/>
              <a:chExt cx="347" cy="346"/>
            </a:xfrm>
          </p:grpSpPr>
          <p:sp>
            <p:nvSpPr>
              <p:cNvPr id="52529" name="Freeform 132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530" name="Rectangle 133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531" name="Freeform 133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532" name="Rectangle 133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533" name="Freeform 133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534" name="Freeform 133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535" name="Group 1335"/>
            <p:cNvGrpSpPr>
              <a:grpSpLocks/>
            </p:cNvGrpSpPr>
            <p:nvPr/>
          </p:nvGrpSpPr>
          <p:grpSpPr bwMode="auto">
            <a:xfrm>
              <a:off x="2650" y="1699"/>
              <a:ext cx="347" cy="346"/>
              <a:chOff x="2131" y="3370"/>
              <a:chExt cx="347" cy="346"/>
            </a:xfrm>
          </p:grpSpPr>
          <p:sp>
            <p:nvSpPr>
              <p:cNvPr id="52536" name="Freeform 133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537" name="Rectangle 133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538" name="Freeform 133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539" name="Rectangle 133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540" name="Freeform 134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541" name="Freeform 134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542" name="Group 1342"/>
            <p:cNvGrpSpPr>
              <a:grpSpLocks/>
            </p:cNvGrpSpPr>
            <p:nvPr/>
          </p:nvGrpSpPr>
          <p:grpSpPr bwMode="auto">
            <a:xfrm>
              <a:off x="2534" y="1814"/>
              <a:ext cx="347" cy="346"/>
              <a:chOff x="2131" y="3370"/>
              <a:chExt cx="347" cy="346"/>
            </a:xfrm>
          </p:grpSpPr>
          <p:sp>
            <p:nvSpPr>
              <p:cNvPr id="52543" name="Freeform 134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544" name="Rectangle 134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545" name="Freeform 134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546" name="Rectangle 134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547" name="Freeform 134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548" name="Freeform 134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549" name="Group 1349"/>
            <p:cNvGrpSpPr>
              <a:grpSpLocks/>
            </p:cNvGrpSpPr>
            <p:nvPr/>
          </p:nvGrpSpPr>
          <p:grpSpPr bwMode="auto">
            <a:xfrm>
              <a:off x="3110" y="1008"/>
              <a:ext cx="347" cy="346"/>
              <a:chOff x="2131" y="3370"/>
              <a:chExt cx="347" cy="346"/>
            </a:xfrm>
          </p:grpSpPr>
          <p:sp>
            <p:nvSpPr>
              <p:cNvPr id="52550" name="Freeform 135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551" name="Rectangle 135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552" name="Freeform 135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553" name="Rectangle 135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554" name="Freeform 135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555" name="Freeform 135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556" name="Group 1356"/>
            <p:cNvGrpSpPr>
              <a:grpSpLocks/>
            </p:cNvGrpSpPr>
            <p:nvPr/>
          </p:nvGrpSpPr>
          <p:grpSpPr bwMode="auto">
            <a:xfrm>
              <a:off x="2995" y="1123"/>
              <a:ext cx="347" cy="346"/>
              <a:chOff x="2131" y="3370"/>
              <a:chExt cx="347" cy="346"/>
            </a:xfrm>
          </p:grpSpPr>
          <p:sp>
            <p:nvSpPr>
              <p:cNvPr id="52557" name="Freeform 135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558" name="Rectangle 135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559" name="Freeform 135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560" name="Rectangle 136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561" name="Freeform 136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562" name="Freeform 136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563" name="Group 1363"/>
            <p:cNvGrpSpPr>
              <a:grpSpLocks/>
            </p:cNvGrpSpPr>
            <p:nvPr/>
          </p:nvGrpSpPr>
          <p:grpSpPr bwMode="auto">
            <a:xfrm>
              <a:off x="2880" y="1239"/>
              <a:ext cx="347" cy="346"/>
              <a:chOff x="2131" y="3370"/>
              <a:chExt cx="347" cy="346"/>
            </a:xfrm>
          </p:grpSpPr>
          <p:sp>
            <p:nvSpPr>
              <p:cNvPr id="52564" name="Freeform 136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565" name="Rectangle 136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566" name="Freeform 136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567" name="Rectangle 136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568" name="Freeform 136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569" name="Freeform 136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570" name="Group 1370"/>
            <p:cNvGrpSpPr>
              <a:grpSpLocks/>
            </p:cNvGrpSpPr>
            <p:nvPr/>
          </p:nvGrpSpPr>
          <p:grpSpPr bwMode="auto">
            <a:xfrm>
              <a:off x="2765" y="1354"/>
              <a:ext cx="347" cy="346"/>
              <a:chOff x="2131" y="3370"/>
              <a:chExt cx="347" cy="346"/>
            </a:xfrm>
          </p:grpSpPr>
          <p:sp>
            <p:nvSpPr>
              <p:cNvPr id="52571" name="Freeform 137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572" name="Rectangle 137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573" name="Freeform 137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574" name="Rectangle 137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575" name="Freeform 137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576" name="Freeform 137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577" name="Group 1377"/>
            <p:cNvGrpSpPr>
              <a:grpSpLocks/>
            </p:cNvGrpSpPr>
            <p:nvPr/>
          </p:nvGrpSpPr>
          <p:grpSpPr bwMode="auto">
            <a:xfrm>
              <a:off x="2650" y="1469"/>
              <a:ext cx="347" cy="346"/>
              <a:chOff x="2131" y="3370"/>
              <a:chExt cx="347" cy="346"/>
            </a:xfrm>
          </p:grpSpPr>
          <p:sp>
            <p:nvSpPr>
              <p:cNvPr id="52578" name="Freeform 137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579" name="Rectangle 137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580" name="Freeform 138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581" name="Rectangle 138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582" name="Freeform 138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583" name="Freeform 138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584" name="Group 1384"/>
            <p:cNvGrpSpPr>
              <a:grpSpLocks/>
            </p:cNvGrpSpPr>
            <p:nvPr/>
          </p:nvGrpSpPr>
          <p:grpSpPr bwMode="auto">
            <a:xfrm>
              <a:off x="2534" y="1584"/>
              <a:ext cx="347" cy="346"/>
              <a:chOff x="2131" y="3370"/>
              <a:chExt cx="347" cy="346"/>
            </a:xfrm>
          </p:grpSpPr>
          <p:sp>
            <p:nvSpPr>
              <p:cNvPr id="52585" name="Freeform 138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586" name="Rectangle 138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587" name="Freeform 138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588" name="Rectangle 138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589" name="Freeform 138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590" name="Freeform 139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591" name="Group 1391"/>
            <p:cNvGrpSpPr>
              <a:grpSpLocks/>
            </p:cNvGrpSpPr>
            <p:nvPr/>
          </p:nvGrpSpPr>
          <p:grpSpPr bwMode="auto">
            <a:xfrm>
              <a:off x="3110" y="778"/>
              <a:ext cx="347" cy="346"/>
              <a:chOff x="2131" y="3370"/>
              <a:chExt cx="347" cy="346"/>
            </a:xfrm>
          </p:grpSpPr>
          <p:sp>
            <p:nvSpPr>
              <p:cNvPr id="52592" name="Freeform 139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593" name="Rectangle 139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594" name="Freeform 139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595" name="Rectangle 139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596" name="Freeform 139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597" name="Freeform 139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598" name="Group 1398"/>
            <p:cNvGrpSpPr>
              <a:grpSpLocks/>
            </p:cNvGrpSpPr>
            <p:nvPr/>
          </p:nvGrpSpPr>
          <p:grpSpPr bwMode="auto">
            <a:xfrm>
              <a:off x="2995" y="893"/>
              <a:ext cx="347" cy="346"/>
              <a:chOff x="2131" y="3370"/>
              <a:chExt cx="347" cy="346"/>
            </a:xfrm>
          </p:grpSpPr>
          <p:sp>
            <p:nvSpPr>
              <p:cNvPr id="52599" name="Freeform 139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600" name="Rectangle 140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601" name="Freeform 140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602" name="Rectangle 140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603" name="Freeform 140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604" name="Freeform 140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605" name="Group 1405"/>
            <p:cNvGrpSpPr>
              <a:grpSpLocks/>
            </p:cNvGrpSpPr>
            <p:nvPr/>
          </p:nvGrpSpPr>
          <p:grpSpPr bwMode="auto">
            <a:xfrm>
              <a:off x="2880" y="1009"/>
              <a:ext cx="347" cy="346"/>
              <a:chOff x="2131" y="3370"/>
              <a:chExt cx="347" cy="346"/>
            </a:xfrm>
          </p:grpSpPr>
          <p:sp>
            <p:nvSpPr>
              <p:cNvPr id="52606" name="Freeform 140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607" name="Rectangle 140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608" name="Freeform 140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609" name="Rectangle 140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610" name="Freeform 141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611" name="Freeform 141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612" name="Group 1412"/>
            <p:cNvGrpSpPr>
              <a:grpSpLocks/>
            </p:cNvGrpSpPr>
            <p:nvPr/>
          </p:nvGrpSpPr>
          <p:grpSpPr bwMode="auto">
            <a:xfrm>
              <a:off x="2765" y="1124"/>
              <a:ext cx="347" cy="346"/>
              <a:chOff x="2131" y="3370"/>
              <a:chExt cx="347" cy="346"/>
            </a:xfrm>
          </p:grpSpPr>
          <p:sp>
            <p:nvSpPr>
              <p:cNvPr id="52613" name="Freeform 141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614" name="Rectangle 141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615" name="Freeform 141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616" name="Rectangle 141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617" name="Freeform 141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618" name="Freeform 141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619" name="Group 1419"/>
            <p:cNvGrpSpPr>
              <a:grpSpLocks/>
            </p:cNvGrpSpPr>
            <p:nvPr/>
          </p:nvGrpSpPr>
          <p:grpSpPr bwMode="auto">
            <a:xfrm>
              <a:off x="2650" y="1239"/>
              <a:ext cx="347" cy="346"/>
              <a:chOff x="2131" y="3370"/>
              <a:chExt cx="347" cy="346"/>
            </a:xfrm>
          </p:grpSpPr>
          <p:sp>
            <p:nvSpPr>
              <p:cNvPr id="52620" name="Freeform 142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621" name="Rectangle 142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622" name="Freeform 142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623" name="Rectangle 142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624" name="Freeform 142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625" name="Freeform 142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626" name="Group 1426"/>
            <p:cNvGrpSpPr>
              <a:grpSpLocks/>
            </p:cNvGrpSpPr>
            <p:nvPr/>
          </p:nvGrpSpPr>
          <p:grpSpPr bwMode="auto">
            <a:xfrm>
              <a:off x="2534" y="1354"/>
              <a:ext cx="347" cy="346"/>
              <a:chOff x="2131" y="3370"/>
              <a:chExt cx="347" cy="346"/>
            </a:xfrm>
          </p:grpSpPr>
          <p:sp>
            <p:nvSpPr>
              <p:cNvPr id="52627" name="Freeform 142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628" name="Rectangle 142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629" name="Freeform 142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630" name="Rectangle 143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631" name="Freeform 143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632" name="Freeform 143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633" name="Group 1433"/>
            <p:cNvGrpSpPr>
              <a:grpSpLocks/>
            </p:cNvGrpSpPr>
            <p:nvPr/>
          </p:nvGrpSpPr>
          <p:grpSpPr bwMode="auto">
            <a:xfrm>
              <a:off x="3110" y="547"/>
              <a:ext cx="347" cy="346"/>
              <a:chOff x="2131" y="3370"/>
              <a:chExt cx="347" cy="346"/>
            </a:xfrm>
          </p:grpSpPr>
          <p:sp>
            <p:nvSpPr>
              <p:cNvPr id="52634" name="Freeform 143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635" name="Rectangle 143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636" name="Freeform 143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637" name="Rectangle 143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638" name="Freeform 143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639" name="Freeform 143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640" name="Group 1440"/>
            <p:cNvGrpSpPr>
              <a:grpSpLocks/>
            </p:cNvGrpSpPr>
            <p:nvPr/>
          </p:nvGrpSpPr>
          <p:grpSpPr bwMode="auto">
            <a:xfrm>
              <a:off x="2995" y="662"/>
              <a:ext cx="347" cy="346"/>
              <a:chOff x="2131" y="3370"/>
              <a:chExt cx="347" cy="346"/>
            </a:xfrm>
          </p:grpSpPr>
          <p:sp>
            <p:nvSpPr>
              <p:cNvPr id="52641" name="Freeform 144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642" name="Rectangle 144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643" name="Freeform 144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644" name="Rectangle 144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645" name="Freeform 144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646" name="Freeform 144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647" name="Group 1447"/>
            <p:cNvGrpSpPr>
              <a:grpSpLocks/>
            </p:cNvGrpSpPr>
            <p:nvPr/>
          </p:nvGrpSpPr>
          <p:grpSpPr bwMode="auto">
            <a:xfrm>
              <a:off x="2880" y="778"/>
              <a:ext cx="347" cy="346"/>
              <a:chOff x="2131" y="3370"/>
              <a:chExt cx="347" cy="346"/>
            </a:xfrm>
          </p:grpSpPr>
          <p:sp>
            <p:nvSpPr>
              <p:cNvPr id="52648" name="Freeform 144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649" name="Rectangle 144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650" name="Freeform 145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651" name="Rectangle 145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652" name="Freeform 145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653" name="Freeform 145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654" name="Group 1454"/>
            <p:cNvGrpSpPr>
              <a:grpSpLocks/>
            </p:cNvGrpSpPr>
            <p:nvPr/>
          </p:nvGrpSpPr>
          <p:grpSpPr bwMode="auto">
            <a:xfrm>
              <a:off x="2765" y="893"/>
              <a:ext cx="347" cy="346"/>
              <a:chOff x="2131" y="3370"/>
              <a:chExt cx="347" cy="346"/>
            </a:xfrm>
          </p:grpSpPr>
          <p:sp>
            <p:nvSpPr>
              <p:cNvPr id="52655" name="Freeform 145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656" name="Rectangle 145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657" name="Freeform 145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658" name="Rectangle 145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659" name="Freeform 145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660" name="Freeform 146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661" name="Group 1461"/>
            <p:cNvGrpSpPr>
              <a:grpSpLocks/>
            </p:cNvGrpSpPr>
            <p:nvPr/>
          </p:nvGrpSpPr>
          <p:grpSpPr bwMode="auto">
            <a:xfrm>
              <a:off x="2650" y="1008"/>
              <a:ext cx="347" cy="346"/>
              <a:chOff x="2131" y="3370"/>
              <a:chExt cx="347" cy="346"/>
            </a:xfrm>
          </p:grpSpPr>
          <p:sp>
            <p:nvSpPr>
              <p:cNvPr id="52662" name="Freeform 146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663" name="Rectangle 146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664" name="Freeform 146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665" name="Rectangle 146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666" name="Freeform 146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667" name="Freeform 146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668" name="Group 1468"/>
            <p:cNvGrpSpPr>
              <a:grpSpLocks/>
            </p:cNvGrpSpPr>
            <p:nvPr/>
          </p:nvGrpSpPr>
          <p:grpSpPr bwMode="auto">
            <a:xfrm>
              <a:off x="2534" y="1123"/>
              <a:ext cx="347" cy="346"/>
              <a:chOff x="2131" y="3370"/>
              <a:chExt cx="347" cy="346"/>
            </a:xfrm>
          </p:grpSpPr>
          <p:sp>
            <p:nvSpPr>
              <p:cNvPr id="52669" name="Freeform 146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670" name="Rectangle 147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671" name="Freeform 147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672" name="Rectangle 147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673" name="Freeform 147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674" name="Freeform 147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675" name="Group 1475"/>
            <p:cNvGrpSpPr>
              <a:grpSpLocks/>
            </p:cNvGrpSpPr>
            <p:nvPr/>
          </p:nvGrpSpPr>
          <p:grpSpPr bwMode="auto">
            <a:xfrm>
              <a:off x="3110" y="317"/>
              <a:ext cx="347" cy="346"/>
              <a:chOff x="2131" y="3370"/>
              <a:chExt cx="347" cy="346"/>
            </a:xfrm>
          </p:grpSpPr>
          <p:sp>
            <p:nvSpPr>
              <p:cNvPr id="52676" name="Freeform 147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677" name="Rectangle 147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678" name="Freeform 147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679" name="Rectangle 147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680" name="Freeform 148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681" name="Freeform 148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682" name="Group 1482"/>
            <p:cNvGrpSpPr>
              <a:grpSpLocks/>
            </p:cNvGrpSpPr>
            <p:nvPr/>
          </p:nvGrpSpPr>
          <p:grpSpPr bwMode="auto">
            <a:xfrm>
              <a:off x="2995" y="432"/>
              <a:ext cx="347" cy="346"/>
              <a:chOff x="2131" y="3370"/>
              <a:chExt cx="347" cy="346"/>
            </a:xfrm>
          </p:grpSpPr>
          <p:sp>
            <p:nvSpPr>
              <p:cNvPr id="52683" name="Freeform 148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684" name="Rectangle 148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685" name="Freeform 148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686" name="Rectangle 148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687" name="Freeform 148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688" name="Freeform 148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689" name="Group 1489"/>
            <p:cNvGrpSpPr>
              <a:grpSpLocks/>
            </p:cNvGrpSpPr>
            <p:nvPr/>
          </p:nvGrpSpPr>
          <p:grpSpPr bwMode="auto">
            <a:xfrm>
              <a:off x="2880" y="548"/>
              <a:ext cx="347" cy="346"/>
              <a:chOff x="2131" y="3370"/>
              <a:chExt cx="347" cy="346"/>
            </a:xfrm>
          </p:grpSpPr>
          <p:sp>
            <p:nvSpPr>
              <p:cNvPr id="52690" name="Freeform 149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691" name="Rectangle 149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692" name="Freeform 149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693" name="Rectangle 149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694" name="Freeform 149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695" name="Freeform 149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696" name="Group 1496"/>
            <p:cNvGrpSpPr>
              <a:grpSpLocks/>
            </p:cNvGrpSpPr>
            <p:nvPr/>
          </p:nvGrpSpPr>
          <p:grpSpPr bwMode="auto">
            <a:xfrm>
              <a:off x="2765" y="663"/>
              <a:ext cx="347" cy="346"/>
              <a:chOff x="2131" y="3370"/>
              <a:chExt cx="347" cy="346"/>
            </a:xfrm>
          </p:grpSpPr>
          <p:sp>
            <p:nvSpPr>
              <p:cNvPr id="52697" name="Freeform 149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698" name="Rectangle 149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699" name="Freeform 149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700" name="Rectangle 150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701" name="Freeform 150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702" name="Freeform 150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703" name="Group 1503"/>
            <p:cNvGrpSpPr>
              <a:grpSpLocks/>
            </p:cNvGrpSpPr>
            <p:nvPr/>
          </p:nvGrpSpPr>
          <p:grpSpPr bwMode="auto">
            <a:xfrm>
              <a:off x="2650" y="778"/>
              <a:ext cx="347" cy="346"/>
              <a:chOff x="2131" y="3370"/>
              <a:chExt cx="347" cy="346"/>
            </a:xfrm>
          </p:grpSpPr>
          <p:sp>
            <p:nvSpPr>
              <p:cNvPr id="52704" name="Freeform 150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705" name="Rectangle 150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706" name="Freeform 150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707" name="Rectangle 150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708" name="Freeform 150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709" name="Freeform 150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710" name="Group 1510"/>
            <p:cNvGrpSpPr>
              <a:grpSpLocks/>
            </p:cNvGrpSpPr>
            <p:nvPr/>
          </p:nvGrpSpPr>
          <p:grpSpPr bwMode="auto">
            <a:xfrm>
              <a:off x="2534" y="893"/>
              <a:ext cx="347" cy="346"/>
              <a:chOff x="2131" y="3370"/>
              <a:chExt cx="347" cy="346"/>
            </a:xfrm>
          </p:grpSpPr>
          <p:sp>
            <p:nvSpPr>
              <p:cNvPr id="52711" name="Freeform 151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712" name="Rectangle 151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713" name="Freeform 151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714" name="Rectangle 151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715" name="Freeform 151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716" name="Freeform 151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grpSp>
        <p:nvGrpSpPr>
          <p:cNvPr id="52717" name="Group 1517"/>
          <p:cNvGrpSpPr>
            <a:grpSpLocks/>
          </p:cNvGrpSpPr>
          <p:nvPr/>
        </p:nvGrpSpPr>
        <p:grpSpPr bwMode="auto">
          <a:xfrm>
            <a:off x="3840163" y="4525963"/>
            <a:ext cx="550862" cy="549275"/>
            <a:chOff x="2131" y="3370"/>
            <a:chExt cx="347" cy="346"/>
          </a:xfrm>
        </p:grpSpPr>
        <p:sp>
          <p:nvSpPr>
            <p:cNvPr id="52718" name="Freeform 151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719" name="Rectangle 1519"/>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720" name="Freeform 152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721" name="Rectangle 1521"/>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722" name="Freeform 152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723" name="Freeform 152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724" name="Group 1524"/>
          <p:cNvGrpSpPr>
            <a:grpSpLocks/>
          </p:cNvGrpSpPr>
          <p:nvPr/>
        </p:nvGrpSpPr>
        <p:grpSpPr bwMode="auto">
          <a:xfrm>
            <a:off x="4206875" y="4525963"/>
            <a:ext cx="550863" cy="549275"/>
            <a:chOff x="2131" y="3370"/>
            <a:chExt cx="347" cy="346"/>
          </a:xfrm>
        </p:grpSpPr>
        <p:sp>
          <p:nvSpPr>
            <p:cNvPr id="52725" name="Freeform 152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726" name="Rectangle 1526"/>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727" name="Freeform 152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728" name="Rectangle 1528"/>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729" name="Freeform 152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730" name="Freeform 153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731" name="Group 1531"/>
          <p:cNvGrpSpPr>
            <a:grpSpLocks/>
          </p:cNvGrpSpPr>
          <p:nvPr/>
        </p:nvGrpSpPr>
        <p:grpSpPr bwMode="auto">
          <a:xfrm>
            <a:off x="4570413" y="4525963"/>
            <a:ext cx="550862" cy="549275"/>
            <a:chOff x="2131" y="3370"/>
            <a:chExt cx="347" cy="346"/>
          </a:xfrm>
        </p:grpSpPr>
        <p:sp>
          <p:nvSpPr>
            <p:cNvPr id="52732" name="Freeform 153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733" name="Rectangle 1533"/>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734" name="Freeform 153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735" name="Rectangle 1535"/>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736" name="Freeform 153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737" name="Freeform 153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738" name="Group 1538"/>
          <p:cNvGrpSpPr>
            <a:grpSpLocks/>
          </p:cNvGrpSpPr>
          <p:nvPr/>
        </p:nvGrpSpPr>
        <p:grpSpPr bwMode="auto">
          <a:xfrm>
            <a:off x="3657600" y="4708525"/>
            <a:ext cx="550863" cy="549275"/>
            <a:chOff x="2131" y="3370"/>
            <a:chExt cx="347" cy="346"/>
          </a:xfrm>
        </p:grpSpPr>
        <p:sp>
          <p:nvSpPr>
            <p:cNvPr id="52739" name="Freeform 153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740" name="Rectangle 1540"/>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741" name="Freeform 154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742" name="Rectangle 1542"/>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743" name="Freeform 154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744" name="Freeform 154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745" name="Group 1545"/>
          <p:cNvGrpSpPr>
            <a:grpSpLocks/>
          </p:cNvGrpSpPr>
          <p:nvPr/>
        </p:nvGrpSpPr>
        <p:grpSpPr bwMode="auto">
          <a:xfrm>
            <a:off x="4022725" y="4708525"/>
            <a:ext cx="550863" cy="549275"/>
            <a:chOff x="2131" y="3370"/>
            <a:chExt cx="347" cy="346"/>
          </a:xfrm>
        </p:grpSpPr>
        <p:sp>
          <p:nvSpPr>
            <p:cNvPr id="52746" name="Freeform 154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747" name="Rectangle 1547"/>
            <p:cNvSpPr>
              <a:spLocks noChangeArrowheads="1"/>
            </p:cNvSpPr>
            <p:nvPr/>
          </p:nvSpPr>
          <p:spPr bwMode="auto">
            <a:xfrm>
              <a:off x="2247" y="3370"/>
              <a:ext cx="231" cy="231"/>
            </a:xfrm>
            <a:prstGeom prst="rect">
              <a:avLst/>
            </a:prstGeom>
            <a:solidFill>
              <a:srgbClr val="00FF00"/>
            </a:solidFill>
            <a:ln w="12700">
              <a:solidFill>
                <a:srgbClr val="0033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748" name="Freeform 154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749" name="Rectangle 1549"/>
            <p:cNvSpPr>
              <a:spLocks noChangeArrowheads="1"/>
            </p:cNvSpPr>
            <p:nvPr/>
          </p:nvSpPr>
          <p:spPr bwMode="auto">
            <a:xfrm>
              <a:off x="2131" y="3485"/>
              <a:ext cx="231" cy="231"/>
            </a:xfrm>
            <a:prstGeom prst="rect">
              <a:avLst/>
            </a:prstGeom>
            <a:solidFill>
              <a:srgbClr val="00FF00"/>
            </a:solidFill>
            <a:ln w="12700">
              <a:solidFill>
                <a:srgbClr val="0033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750" name="Freeform 155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751" name="Freeform 155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2752" name="Group 1552"/>
          <p:cNvGrpSpPr>
            <a:grpSpLocks/>
          </p:cNvGrpSpPr>
          <p:nvPr/>
        </p:nvGrpSpPr>
        <p:grpSpPr bwMode="auto">
          <a:xfrm>
            <a:off x="4389438" y="4708525"/>
            <a:ext cx="550862" cy="549275"/>
            <a:chOff x="2131" y="3370"/>
            <a:chExt cx="347" cy="346"/>
          </a:xfrm>
        </p:grpSpPr>
        <p:sp>
          <p:nvSpPr>
            <p:cNvPr id="52753" name="Freeform 155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754" name="Rectangle 1554"/>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755" name="Freeform 155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756" name="Rectangle 1556"/>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757" name="Freeform 155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2758" name="Freeform 155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spTree>
  </p:cSld>
  <p:clrMapOvr>
    <a:masterClrMapping/>
  </p:clrMapOvr>
  <p:transition xmlns:p14="http://schemas.microsoft.com/office/powerpoint/2010/main" advClick="0" advTm="0"/>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52752"/>
                                        </p:tgtEl>
                                        <p:attrNameLst>
                                          <p:attrName>style.visibility</p:attrName>
                                        </p:attrNameLst>
                                      </p:cBhvr>
                                      <p:to>
                                        <p:strVal val="visible"/>
                                      </p:to>
                                    </p:set>
                                    <p:animEffect transition="in" filter="fade">
                                      <p:cBhvr>
                                        <p:cTn id="7" dur="500"/>
                                        <p:tgtEl>
                                          <p:spTgt spid="52752"/>
                                        </p:tgtEl>
                                      </p:cBhvr>
                                    </p:animEffect>
                                  </p:childTnLst>
                                </p:cTn>
                              </p:par>
                              <p:par>
                                <p:cTn id="8" presetID="10" presetClass="entr" presetSubtype="0" fill="hold" nodeType="withEffect">
                                  <p:stCondLst>
                                    <p:cond delay="0"/>
                                  </p:stCondLst>
                                  <p:childTnLst>
                                    <p:set>
                                      <p:cBhvr>
                                        <p:cTn id="9" dur="1" fill="hold">
                                          <p:stCondLst>
                                            <p:cond delay="0"/>
                                          </p:stCondLst>
                                        </p:cTn>
                                        <p:tgtEl>
                                          <p:spTgt spid="52731"/>
                                        </p:tgtEl>
                                        <p:attrNameLst>
                                          <p:attrName>style.visibility</p:attrName>
                                        </p:attrNameLst>
                                      </p:cBhvr>
                                      <p:to>
                                        <p:strVal val="visible"/>
                                      </p:to>
                                    </p:set>
                                    <p:animEffect transition="in" filter="fade">
                                      <p:cBhvr>
                                        <p:cTn id="10" dur="500"/>
                                        <p:tgtEl>
                                          <p:spTgt spid="52731"/>
                                        </p:tgtEl>
                                      </p:cBhvr>
                                    </p:animEffect>
                                  </p:childTnLst>
                                </p:cTn>
                              </p:par>
                              <p:par>
                                <p:cTn id="11" presetID="10" presetClass="entr" presetSubtype="0" fill="hold" nodeType="withEffect">
                                  <p:stCondLst>
                                    <p:cond delay="0"/>
                                  </p:stCondLst>
                                  <p:childTnLst>
                                    <p:set>
                                      <p:cBhvr>
                                        <p:cTn id="12" dur="1" fill="hold">
                                          <p:stCondLst>
                                            <p:cond delay="0"/>
                                          </p:stCondLst>
                                        </p:cTn>
                                        <p:tgtEl>
                                          <p:spTgt spid="52724"/>
                                        </p:tgtEl>
                                        <p:attrNameLst>
                                          <p:attrName>style.visibility</p:attrName>
                                        </p:attrNameLst>
                                      </p:cBhvr>
                                      <p:to>
                                        <p:strVal val="visible"/>
                                      </p:to>
                                    </p:set>
                                    <p:animEffect transition="in" filter="fade">
                                      <p:cBhvr>
                                        <p:cTn id="13" dur="500"/>
                                        <p:tgtEl>
                                          <p:spTgt spid="52724"/>
                                        </p:tgtEl>
                                      </p:cBhvr>
                                    </p:animEffect>
                                  </p:childTnLst>
                                </p:cTn>
                              </p:par>
                              <p:par>
                                <p:cTn id="14" presetID="10" presetClass="entr" presetSubtype="0" fill="hold" nodeType="withEffect">
                                  <p:stCondLst>
                                    <p:cond delay="0"/>
                                  </p:stCondLst>
                                  <p:childTnLst>
                                    <p:set>
                                      <p:cBhvr>
                                        <p:cTn id="15" dur="1" fill="hold">
                                          <p:stCondLst>
                                            <p:cond delay="0"/>
                                          </p:stCondLst>
                                        </p:cTn>
                                        <p:tgtEl>
                                          <p:spTgt spid="52717"/>
                                        </p:tgtEl>
                                        <p:attrNameLst>
                                          <p:attrName>style.visibility</p:attrName>
                                        </p:attrNameLst>
                                      </p:cBhvr>
                                      <p:to>
                                        <p:strVal val="visible"/>
                                      </p:to>
                                    </p:set>
                                    <p:animEffect transition="in" filter="fade">
                                      <p:cBhvr>
                                        <p:cTn id="16" dur="500"/>
                                        <p:tgtEl>
                                          <p:spTgt spid="52717"/>
                                        </p:tgtEl>
                                      </p:cBhvr>
                                    </p:animEffect>
                                  </p:childTnLst>
                                </p:cTn>
                              </p:par>
                              <p:par>
                                <p:cTn id="17" presetID="10" presetClass="entr" presetSubtype="0" fill="hold" nodeType="withEffect">
                                  <p:stCondLst>
                                    <p:cond delay="0"/>
                                  </p:stCondLst>
                                  <p:childTnLst>
                                    <p:set>
                                      <p:cBhvr>
                                        <p:cTn id="18" dur="1" fill="hold">
                                          <p:stCondLst>
                                            <p:cond delay="0"/>
                                          </p:stCondLst>
                                        </p:cTn>
                                        <p:tgtEl>
                                          <p:spTgt spid="52738"/>
                                        </p:tgtEl>
                                        <p:attrNameLst>
                                          <p:attrName>style.visibility</p:attrName>
                                        </p:attrNameLst>
                                      </p:cBhvr>
                                      <p:to>
                                        <p:strVal val="visible"/>
                                      </p:to>
                                    </p:set>
                                    <p:animEffect transition="in" filter="fade">
                                      <p:cBhvr>
                                        <p:cTn id="19" dur="500"/>
                                        <p:tgtEl>
                                          <p:spTgt spid="52738"/>
                                        </p:tgtEl>
                                      </p:cBhvr>
                                    </p:animEffect>
                                  </p:childTnLst>
                                </p:cTn>
                              </p:par>
                            </p:childTnLst>
                          </p:cTn>
                        </p:par>
                        <p:par>
                          <p:cTn id="20" fill="hold" nodeType="afterGroup">
                            <p:stCondLst>
                              <p:cond delay="500"/>
                            </p:stCondLst>
                            <p:childTnLst>
                              <p:par>
                                <p:cTn id="21" presetID="10" presetClass="exit" presetSubtype="0" fill="hold" nodeType="afterEffect">
                                  <p:stCondLst>
                                    <p:cond delay="0"/>
                                  </p:stCondLst>
                                  <p:childTnLst>
                                    <p:animEffect transition="out" filter="fade">
                                      <p:cBhvr>
                                        <p:cTn id="22" dur="500"/>
                                        <p:tgtEl>
                                          <p:spTgt spid="52717"/>
                                        </p:tgtEl>
                                      </p:cBhvr>
                                    </p:animEffect>
                                    <p:set>
                                      <p:cBhvr>
                                        <p:cTn id="23" dur="1" fill="hold">
                                          <p:stCondLst>
                                            <p:cond delay="499"/>
                                          </p:stCondLst>
                                        </p:cTn>
                                        <p:tgtEl>
                                          <p:spTgt spid="52717"/>
                                        </p:tgtEl>
                                        <p:attrNameLst>
                                          <p:attrName>style.visibility</p:attrName>
                                        </p:attrNameLst>
                                      </p:cBhvr>
                                      <p:to>
                                        <p:strVal val="hidden"/>
                                      </p:to>
                                    </p:set>
                                  </p:childTnLst>
                                </p:cTn>
                              </p:par>
                              <p:par>
                                <p:cTn id="24" presetID="10" presetClass="exit" presetSubtype="0" fill="hold" nodeType="withEffect">
                                  <p:stCondLst>
                                    <p:cond delay="0"/>
                                  </p:stCondLst>
                                  <p:childTnLst>
                                    <p:animEffect transition="out" filter="fade">
                                      <p:cBhvr>
                                        <p:cTn id="25" dur="500"/>
                                        <p:tgtEl>
                                          <p:spTgt spid="52738"/>
                                        </p:tgtEl>
                                      </p:cBhvr>
                                    </p:animEffect>
                                    <p:set>
                                      <p:cBhvr>
                                        <p:cTn id="26" dur="1" fill="hold">
                                          <p:stCondLst>
                                            <p:cond delay="499"/>
                                          </p:stCondLst>
                                        </p:cTn>
                                        <p:tgtEl>
                                          <p:spTgt spid="52738"/>
                                        </p:tgtEl>
                                        <p:attrNameLst>
                                          <p:attrName>style.visibility</p:attrName>
                                        </p:attrNameLst>
                                      </p:cBhvr>
                                      <p:to>
                                        <p:strVal val="hidden"/>
                                      </p:to>
                                    </p:set>
                                  </p:childTnLst>
                                </p:cTn>
                              </p:par>
                              <p:par>
                                <p:cTn id="27" presetID="10" presetClass="exit" presetSubtype="0" fill="hold" nodeType="withEffect">
                                  <p:stCondLst>
                                    <p:cond delay="0"/>
                                  </p:stCondLst>
                                  <p:childTnLst>
                                    <p:animEffect transition="out" filter="fade">
                                      <p:cBhvr>
                                        <p:cTn id="28" dur="500"/>
                                        <p:tgtEl>
                                          <p:spTgt spid="52724"/>
                                        </p:tgtEl>
                                      </p:cBhvr>
                                    </p:animEffect>
                                    <p:set>
                                      <p:cBhvr>
                                        <p:cTn id="29" dur="1" fill="hold">
                                          <p:stCondLst>
                                            <p:cond delay="499"/>
                                          </p:stCondLst>
                                        </p:cTn>
                                        <p:tgtEl>
                                          <p:spTgt spid="52724"/>
                                        </p:tgtEl>
                                        <p:attrNameLst>
                                          <p:attrName>style.visibility</p:attrName>
                                        </p:attrNameLst>
                                      </p:cBhvr>
                                      <p:to>
                                        <p:strVal val="hidden"/>
                                      </p:to>
                                    </p:set>
                                  </p:childTnLst>
                                </p:cTn>
                              </p:par>
                              <p:par>
                                <p:cTn id="30" presetID="10" presetClass="exit" presetSubtype="0" fill="hold" nodeType="withEffect">
                                  <p:stCondLst>
                                    <p:cond delay="0"/>
                                  </p:stCondLst>
                                  <p:childTnLst>
                                    <p:animEffect transition="out" filter="fade">
                                      <p:cBhvr>
                                        <p:cTn id="31" dur="500"/>
                                        <p:tgtEl>
                                          <p:spTgt spid="52731"/>
                                        </p:tgtEl>
                                      </p:cBhvr>
                                    </p:animEffect>
                                    <p:set>
                                      <p:cBhvr>
                                        <p:cTn id="32" dur="1" fill="hold">
                                          <p:stCondLst>
                                            <p:cond delay="499"/>
                                          </p:stCondLst>
                                        </p:cTn>
                                        <p:tgtEl>
                                          <p:spTgt spid="52731"/>
                                        </p:tgtEl>
                                        <p:attrNameLst>
                                          <p:attrName>style.visibility</p:attrName>
                                        </p:attrNameLst>
                                      </p:cBhvr>
                                      <p:to>
                                        <p:strVal val="hidden"/>
                                      </p:to>
                                    </p:set>
                                  </p:childTnLst>
                                </p:cTn>
                              </p:par>
                              <p:par>
                                <p:cTn id="33" presetID="10" presetClass="exit" presetSubtype="0" fill="hold" nodeType="withEffect">
                                  <p:stCondLst>
                                    <p:cond delay="0"/>
                                  </p:stCondLst>
                                  <p:childTnLst>
                                    <p:animEffect transition="out" filter="fade">
                                      <p:cBhvr>
                                        <p:cTn id="34" dur="500"/>
                                        <p:tgtEl>
                                          <p:spTgt spid="52752"/>
                                        </p:tgtEl>
                                      </p:cBhvr>
                                    </p:animEffect>
                                    <p:set>
                                      <p:cBhvr>
                                        <p:cTn id="35" dur="1" fill="hold">
                                          <p:stCondLst>
                                            <p:cond delay="499"/>
                                          </p:stCondLst>
                                        </p:cTn>
                                        <p:tgtEl>
                                          <p:spTgt spid="5275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250" name="Group 2"/>
          <p:cNvGrpSpPr>
            <a:grpSpLocks/>
          </p:cNvGrpSpPr>
          <p:nvPr/>
        </p:nvGrpSpPr>
        <p:grpSpPr bwMode="auto">
          <a:xfrm>
            <a:off x="3656013" y="503238"/>
            <a:ext cx="1465262" cy="5486400"/>
            <a:chOff x="2534" y="317"/>
            <a:chExt cx="923" cy="3456"/>
          </a:xfrm>
        </p:grpSpPr>
        <p:grpSp>
          <p:nvGrpSpPr>
            <p:cNvPr id="53251" name="Group 3"/>
            <p:cNvGrpSpPr>
              <a:grpSpLocks/>
            </p:cNvGrpSpPr>
            <p:nvPr/>
          </p:nvGrpSpPr>
          <p:grpSpPr bwMode="auto">
            <a:xfrm>
              <a:off x="3110" y="2851"/>
              <a:ext cx="347" cy="346"/>
              <a:chOff x="2131" y="3370"/>
              <a:chExt cx="347" cy="346"/>
            </a:xfrm>
          </p:grpSpPr>
          <p:sp>
            <p:nvSpPr>
              <p:cNvPr id="53252" name="Freeform 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253" name="Rectangle 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254" name="Freeform 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255" name="Rectangle 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256" name="Freeform 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257" name="Freeform 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258" name="Group 10"/>
            <p:cNvGrpSpPr>
              <a:grpSpLocks/>
            </p:cNvGrpSpPr>
            <p:nvPr/>
          </p:nvGrpSpPr>
          <p:grpSpPr bwMode="auto">
            <a:xfrm>
              <a:off x="2995" y="2966"/>
              <a:ext cx="347" cy="346"/>
              <a:chOff x="2131" y="3370"/>
              <a:chExt cx="347" cy="346"/>
            </a:xfrm>
          </p:grpSpPr>
          <p:sp>
            <p:nvSpPr>
              <p:cNvPr id="53259" name="Freeform 1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260" name="Rectangle 1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261" name="Freeform 1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262" name="Rectangle 1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263" name="Freeform 1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264" name="Freeform 1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265" name="Group 17"/>
            <p:cNvGrpSpPr>
              <a:grpSpLocks/>
            </p:cNvGrpSpPr>
            <p:nvPr/>
          </p:nvGrpSpPr>
          <p:grpSpPr bwMode="auto">
            <a:xfrm>
              <a:off x="2880" y="3082"/>
              <a:ext cx="347" cy="346"/>
              <a:chOff x="2131" y="3370"/>
              <a:chExt cx="347" cy="346"/>
            </a:xfrm>
          </p:grpSpPr>
          <p:sp>
            <p:nvSpPr>
              <p:cNvPr id="53266" name="Freeform 1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267" name="Rectangle 1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268" name="Freeform 2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269" name="Rectangle 2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270" name="Freeform 2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271" name="Freeform 2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272" name="Group 24"/>
            <p:cNvGrpSpPr>
              <a:grpSpLocks/>
            </p:cNvGrpSpPr>
            <p:nvPr/>
          </p:nvGrpSpPr>
          <p:grpSpPr bwMode="auto">
            <a:xfrm>
              <a:off x="2765" y="3197"/>
              <a:ext cx="347" cy="346"/>
              <a:chOff x="2131" y="3370"/>
              <a:chExt cx="347" cy="346"/>
            </a:xfrm>
          </p:grpSpPr>
          <p:sp>
            <p:nvSpPr>
              <p:cNvPr id="53273" name="Freeform 2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274" name="Rectangle 2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275" name="Freeform 2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276" name="Rectangle 2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277" name="Freeform 2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278" name="Freeform 3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279" name="Group 31"/>
            <p:cNvGrpSpPr>
              <a:grpSpLocks/>
            </p:cNvGrpSpPr>
            <p:nvPr/>
          </p:nvGrpSpPr>
          <p:grpSpPr bwMode="auto">
            <a:xfrm>
              <a:off x="2650" y="3312"/>
              <a:ext cx="347" cy="346"/>
              <a:chOff x="2131" y="3370"/>
              <a:chExt cx="347" cy="346"/>
            </a:xfrm>
          </p:grpSpPr>
          <p:sp>
            <p:nvSpPr>
              <p:cNvPr id="53280" name="Freeform 3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281" name="Rectangle 3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282" name="Freeform 3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283" name="Rectangle 3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284" name="Freeform 3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285" name="Freeform 3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286" name="Group 38"/>
            <p:cNvGrpSpPr>
              <a:grpSpLocks/>
            </p:cNvGrpSpPr>
            <p:nvPr/>
          </p:nvGrpSpPr>
          <p:grpSpPr bwMode="auto">
            <a:xfrm>
              <a:off x="2534" y="3427"/>
              <a:ext cx="347" cy="346"/>
              <a:chOff x="2131" y="3370"/>
              <a:chExt cx="347" cy="346"/>
            </a:xfrm>
          </p:grpSpPr>
          <p:sp>
            <p:nvSpPr>
              <p:cNvPr id="53287" name="Freeform 3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288" name="Rectangle 4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289" name="Freeform 4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290" name="Rectangle 4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291" name="Freeform 4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292" name="Freeform 4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293" name="Group 45"/>
            <p:cNvGrpSpPr>
              <a:grpSpLocks/>
            </p:cNvGrpSpPr>
            <p:nvPr/>
          </p:nvGrpSpPr>
          <p:grpSpPr bwMode="auto">
            <a:xfrm>
              <a:off x="3110" y="2621"/>
              <a:ext cx="347" cy="346"/>
              <a:chOff x="2131" y="3370"/>
              <a:chExt cx="347" cy="346"/>
            </a:xfrm>
          </p:grpSpPr>
          <p:sp>
            <p:nvSpPr>
              <p:cNvPr id="53294" name="Freeform 4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295" name="Rectangle 4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296" name="Freeform 4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297" name="Rectangle 4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298" name="Freeform 5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299" name="Freeform 5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300" name="Group 52"/>
            <p:cNvGrpSpPr>
              <a:grpSpLocks/>
            </p:cNvGrpSpPr>
            <p:nvPr/>
          </p:nvGrpSpPr>
          <p:grpSpPr bwMode="auto">
            <a:xfrm>
              <a:off x="2995" y="2736"/>
              <a:ext cx="347" cy="346"/>
              <a:chOff x="2131" y="3370"/>
              <a:chExt cx="347" cy="346"/>
            </a:xfrm>
          </p:grpSpPr>
          <p:sp>
            <p:nvSpPr>
              <p:cNvPr id="53301" name="Freeform 5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302" name="Rectangle 5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303" name="Freeform 5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304" name="Rectangle 5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305" name="Freeform 5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306" name="Freeform 5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307" name="Group 59"/>
            <p:cNvGrpSpPr>
              <a:grpSpLocks/>
            </p:cNvGrpSpPr>
            <p:nvPr/>
          </p:nvGrpSpPr>
          <p:grpSpPr bwMode="auto">
            <a:xfrm>
              <a:off x="2880" y="2852"/>
              <a:ext cx="347" cy="346"/>
              <a:chOff x="2131" y="3370"/>
              <a:chExt cx="347" cy="346"/>
            </a:xfrm>
          </p:grpSpPr>
          <p:sp>
            <p:nvSpPr>
              <p:cNvPr id="53308" name="Freeform 6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309" name="Rectangle 6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310" name="Freeform 6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311" name="Rectangle 6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312" name="Freeform 6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313" name="Freeform 6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314" name="Group 66"/>
            <p:cNvGrpSpPr>
              <a:grpSpLocks/>
            </p:cNvGrpSpPr>
            <p:nvPr/>
          </p:nvGrpSpPr>
          <p:grpSpPr bwMode="auto">
            <a:xfrm>
              <a:off x="2765" y="2967"/>
              <a:ext cx="347" cy="346"/>
              <a:chOff x="2131" y="3370"/>
              <a:chExt cx="347" cy="346"/>
            </a:xfrm>
          </p:grpSpPr>
          <p:sp>
            <p:nvSpPr>
              <p:cNvPr id="53315" name="Freeform 6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316" name="Rectangle 6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317" name="Freeform 6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318" name="Rectangle 7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319" name="Freeform 7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320" name="Freeform 7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321" name="Group 73"/>
            <p:cNvGrpSpPr>
              <a:grpSpLocks/>
            </p:cNvGrpSpPr>
            <p:nvPr/>
          </p:nvGrpSpPr>
          <p:grpSpPr bwMode="auto">
            <a:xfrm>
              <a:off x="2650" y="3082"/>
              <a:ext cx="347" cy="346"/>
              <a:chOff x="2131" y="3370"/>
              <a:chExt cx="347" cy="346"/>
            </a:xfrm>
          </p:grpSpPr>
          <p:sp>
            <p:nvSpPr>
              <p:cNvPr id="53322" name="Freeform 7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323" name="Rectangle 7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324" name="Freeform 7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325" name="Rectangle 7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326" name="Freeform 7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327" name="Freeform 7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328" name="Group 80"/>
            <p:cNvGrpSpPr>
              <a:grpSpLocks/>
            </p:cNvGrpSpPr>
            <p:nvPr/>
          </p:nvGrpSpPr>
          <p:grpSpPr bwMode="auto">
            <a:xfrm>
              <a:off x="2534" y="3197"/>
              <a:ext cx="347" cy="346"/>
              <a:chOff x="2131" y="3370"/>
              <a:chExt cx="347" cy="346"/>
            </a:xfrm>
          </p:grpSpPr>
          <p:sp>
            <p:nvSpPr>
              <p:cNvPr id="53329" name="Freeform 8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330" name="Rectangle 8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331" name="Freeform 8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332" name="Rectangle 8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333" name="Freeform 8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334" name="Freeform 8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335" name="Group 87"/>
            <p:cNvGrpSpPr>
              <a:grpSpLocks/>
            </p:cNvGrpSpPr>
            <p:nvPr/>
          </p:nvGrpSpPr>
          <p:grpSpPr bwMode="auto">
            <a:xfrm>
              <a:off x="3110" y="2390"/>
              <a:ext cx="347" cy="346"/>
              <a:chOff x="2131" y="3370"/>
              <a:chExt cx="347" cy="346"/>
            </a:xfrm>
          </p:grpSpPr>
          <p:sp>
            <p:nvSpPr>
              <p:cNvPr id="53336" name="Freeform 8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337" name="Rectangle 8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338" name="Freeform 9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339" name="Rectangle 9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340" name="Freeform 9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341" name="Freeform 9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342" name="Group 94"/>
            <p:cNvGrpSpPr>
              <a:grpSpLocks/>
            </p:cNvGrpSpPr>
            <p:nvPr/>
          </p:nvGrpSpPr>
          <p:grpSpPr bwMode="auto">
            <a:xfrm>
              <a:off x="2995" y="2505"/>
              <a:ext cx="347" cy="346"/>
              <a:chOff x="2131" y="3370"/>
              <a:chExt cx="347" cy="346"/>
            </a:xfrm>
          </p:grpSpPr>
          <p:sp>
            <p:nvSpPr>
              <p:cNvPr id="53343" name="Freeform 9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344" name="Rectangle 9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345" name="Freeform 9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346" name="Rectangle 9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347" name="Freeform 9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348" name="Freeform 10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349" name="Group 101"/>
            <p:cNvGrpSpPr>
              <a:grpSpLocks/>
            </p:cNvGrpSpPr>
            <p:nvPr/>
          </p:nvGrpSpPr>
          <p:grpSpPr bwMode="auto">
            <a:xfrm>
              <a:off x="2880" y="2621"/>
              <a:ext cx="347" cy="346"/>
              <a:chOff x="2131" y="3370"/>
              <a:chExt cx="347" cy="346"/>
            </a:xfrm>
          </p:grpSpPr>
          <p:sp>
            <p:nvSpPr>
              <p:cNvPr id="53350" name="Freeform 10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351" name="Rectangle 10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352" name="Freeform 10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353" name="Rectangle 10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354" name="Freeform 10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355" name="Freeform 10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356" name="Group 108"/>
            <p:cNvGrpSpPr>
              <a:grpSpLocks/>
            </p:cNvGrpSpPr>
            <p:nvPr/>
          </p:nvGrpSpPr>
          <p:grpSpPr bwMode="auto">
            <a:xfrm>
              <a:off x="2765" y="2736"/>
              <a:ext cx="347" cy="346"/>
              <a:chOff x="2131" y="3370"/>
              <a:chExt cx="347" cy="346"/>
            </a:xfrm>
          </p:grpSpPr>
          <p:sp>
            <p:nvSpPr>
              <p:cNvPr id="53357" name="Freeform 10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358" name="Rectangle 11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359" name="Freeform 11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360" name="Rectangle 11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361" name="Freeform 11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362" name="Freeform 11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363" name="Group 115"/>
            <p:cNvGrpSpPr>
              <a:grpSpLocks/>
            </p:cNvGrpSpPr>
            <p:nvPr/>
          </p:nvGrpSpPr>
          <p:grpSpPr bwMode="auto">
            <a:xfrm>
              <a:off x="2650" y="2851"/>
              <a:ext cx="347" cy="346"/>
              <a:chOff x="2131" y="3370"/>
              <a:chExt cx="347" cy="346"/>
            </a:xfrm>
          </p:grpSpPr>
          <p:sp>
            <p:nvSpPr>
              <p:cNvPr id="53364" name="Freeform 11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365" name="Rectangle 11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366" name="Freeform 11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367" name="Rectangle 11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368" name="Freeform 12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369" name="Freeform 12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370" name="Group 122"/>
            <p:cNvGrpSpPr>
              <a:grpSpLocks/>
            </p:cNvGrpSpPr>
            <p:nvPr/>
          </p:nvGrpSpPr>
          <p:grpSpPr bwMode="auto">
            <a:xfrm>
              <a:off x="2534" y="2966"/>
              <a:ext cx="347" cy="346"/>
              <a:chOff x="2131" y="3370"/>
              <a:chExt cx="347" cy="346"/>
            </a:xfrm>
          </p:grpSpPr>
          <p:sp>
            <p:nvSpPr>
              <p:cNvPr id="53371" name="Freeform 12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372" name="Rectangle 12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373" name="Freeform 12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374" name="Rectangle 12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375" name="Freeform 12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376" name="Freeform 12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377" name="Group 129"/>
            <p:cNvGrpSpPr>
              <a:grpSpLocks/>
            </p:cNvGrpSpPr>
            <p:nvPr/>
          </p:nvGrpSpPr>
          <p:grpSpPr bwMode="auto">
            <a:xfrm>
              <a:off x="3110" y="2160"/>
              <a:ext cx="347" cy="346"/>
              <a:chOff x="2131" y="3370"/>
              <a:chExt cx="347" cy="346"/>
            </a:xfrm>
          </p:grpSpPr>
          <p:sp>
            <p:nvSpPr>
              <p:cNvPr id="53378" name="Freeform 13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379" name="Rectangle 13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380" name="Freeform 13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381" name="Rectangle 13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382" name="Freeform 13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383" name="Freeform 13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384" name="Group 136"/>
            <p:cNvGrpSpPr>
              <a:grpSpLocks/>
            </p:cNvGrpSpPr>
            <p:nvPr/>
          </p:nvGrpSpPr>
          <p:grpSpPr bwMode="auto">
            <a:xfrm>
              <a:off x="2995" y="2275"/>
              <a:ext cx="347" cy="346"/>
              <a:chOff x="2131" y="3370"/>
              <a:chExt cx="347" cy="346"/>
            </a:xfrm>
          </p:grpSpPr>
          <p:sp>
            <p:nvSpPr>
              <p:cNvPr id="53385" name="Freeform 13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386" name="Rectangle 13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387" name="Freeform 13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388" name="Rectangle 14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389" name="Freeform 14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390" name="Freeform 14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391" name="Group 143"/>
            <p:cNvGrpSpPr>
              <a:grpSpLocks/>
            </p:cNvGrpSpPr>
            <p:nvPr/>
          </p:nvGrpSpPr>
          <p:grpSpPr bwMode="auto">
            <a:xfrm>
              <a:off x="2880" y="2391"/>
              <a:ext cx="347" cy="346"/>
              <a:chOff x="2131" y="3370"/>
              <a:chExt cx="347" cy="346"/>
            </a:xfrm>
          </p:grpSpPr>
          <p:sp>
            <p:nvSpPr>
              <p:cNvPr id="53392" name="Freeform 14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393" name="Rectangle 14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394" name="Freeform 14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395" name="Rectangle 14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396" name="Freeform 14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397" name="Freeform 14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398" name="Group 150"/>
            <p:cNvGrpSpPr>
              <a:grpSpLocks/>
            </p:cNvGrpSpPr>
            <p:nvPr/>
          </p:nvGrpSpPr>
          <p:grpSpPr bwMode="auto">
            <a:xfrm>
              <a:off x="2765" y="2506"/>
              <a:ext cx="347" cy="346"/>
              <a:chOff x="2131" y="3370"/>
              <a:chExt cx="347" cy="346"/>
            </a:xfrm>
          </p:grpSpPr>
          <p:sp>
            <p:nvSpPr>
              <p:cNvPr id="53399" name="Freeform 15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400" name="Rectangle 15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401" name="Freeform 15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402" name="Rectangle 15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403" name="Freeform 15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404" name="Freeform 15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405" name="Group 157"/>
            <p:cNvGrpSpPr>
              <a:grpSpLocks/>
            </p:cNvGrpSpPr>
            <p:nvPr/>
          </p:nvGrpSpPr>
          <p:grpSpPr bwMode="auto">
            <a:xfrm>
              <a:off x="2650" y="2621"/>
              <a:ext cx="347" cy="346"/>
              <a:chOff x="2131" y="3370"/>
              <a:chExt cx="347" cy="346"/>
            </a:xfrm>
          </p:grpSpPr>
          <p:sp>
            <p:nvSpPr>
              <p:cNvPr id="53406" name="Freeform 15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407" name="Rectangle 15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408" name="Freeform 16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409" name="Rectangle 16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410" name="Freeform 16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411" name="Freeform 16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412" name="Group 164"/>
            <p:cNvGrpSpPr>
              <a:grpSpLocks/>
            </p:cNvGrpSpPr>
            <p:nvPr/>
          </p:nvGrpSpPr>
          <p:grpSpPr bwMode="auto">
            <a:xfrm>
              <a:off x="2534" y="2736"/>
              <a:ext cx="347" cy="346"/>
              <a:chOff x="2131" y="3370"/>
              <a:chExt cx="347" cy="346"/>
            </a:xfrm>
          </p:grpSpPr>
          <p:sp>
            <p:nvSpPr>
              <p:cNvPr id="53413" name="Freeform 16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414" name="Rectangle 16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415" name="Freeform 16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416" name="Rectangle 16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417" name="Freeform 16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418" name="Freeform 17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419" name="Group 171"/>
            <p:cNvGrpSpPr>
              <a:grpSpLocks/>
            </p:cNvGrpSpPr>
            <p:nvPr/>
          </p:nvGrpSpPr>
          <p:grpSpPr bwMode="auto">
            <a:xfrm>
              <a:off x="3110" y="1930"/>
              <a:ext cx="347" cy="346"/>
              <a:chOff x="2131" y="3370"/>
              <a:chExt cx="347" cy="346"/>
            </a:xfrm>
          </p:grpSpPr>
          <p:sp>
            <p:nvSpPr>
              <p:cNvPr id="53420" name="Freeform 17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421" name="Rectangle 17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422" name="Freeform 17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423" name="Rectangle 17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424" name="Freeform 17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425" name="Freeform 17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426" name="Group 178"/>
            <p:cNvGrpSpPr>
              <a:grpSpLocks/>
            </p:cNvGrpSpPr>
            <p:nvPr/>
          </p:nvGrpSpPr>
          <p:grpSpPr bwMode="auto">
            <a:xfrm>
              <a:off x="2995" y="2045"/>
              <a:ext cx="347" cy="346"/>
              <a:chOff x="2131" y="3370"/>
              <a:chExt cx="347" cy="346"/>
            </a:xfrm>
          </p:grpSpPr>
          <p:sp>
            <p:nvSpPr>
              <p:cNvPr id="53427" name="Freeform 17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428" name="Rectangle 18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429" name="Freeform 18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430" name="Rectangle 18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431" name="Freeform 18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432" name="Freeform 18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433" name="Group 185"/>
            <p:cNvGrpSpPr>
              <a:grpSpLocks/>
            </p:cNvGrpSpPr>
            <p:nvPr/>
          </p:nvGrpSpPr>
          <p:grpSpPr bwMode="auto">
            <a:xfrm>
              <a:off x="2880" y="2161"/>
              <a:ext cx="347" cy="346"/>
              <a:chOff x="2131" y="3370"/>
              <a:chExt cx="347" cy="346"/>
            </a:xfrm>
          </p:grpSpPr>
          <p:sp>
            <p:nvSpPr>
              <p:cNvPr id="53434" name="Freeform 18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435" name="Rectangle 18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436" name="Freeform 18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437" name="Rectangle 18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438" name="Freeform 19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439" name="Freeform 19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440" name="Group 192"/>
            <p:cNvGrpSpPr>
              <a:grpSpLocks/>
            </p:cNvGrpSpPr>
            <p:nvPr/>
          </p:nvGrpSpPr>
          <p:grpSpPr bwMode="auto">
            <a:xfrm>
              <a:off x="2765" y="2276"/>
              <a:ext cx="347" cy="346"/>
              <a:chOff x="2131" y="3370"/>
              <a:chExt cx="347" cy="346"/>
            </a:xfrm>
          </p:grpSpPr>
          <p:sp>
            <p:nvSpPr>
              <p:cNvPr id="53441" name="Freeform 19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442" name="Rectangle 19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443" name="Freeform 19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444" name="Rectangle 19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445" name="Freeform 19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446" name="Freeform 19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447" name="Group 199"/>
            <p:cNvGrpSpPr>
              <a:grpSpLocks/>
            </p:cNvGrpSpPr>
            <p:nvPr/>
          </p:nvGrpSpPr>
          <p:grpSpPr bwMode="auto">
            <a:xfrm>
              <a:off x="2650" y="2391"/>
              <a:ext cx="347" cy="346"/>
              <a:chOff x="2131" y="3370"/>
              <a:chExt cx="347" cy="346"/>
            </a:xfrm>
          </p:grpSpPr>
          <p:sp>
            <p:nvSpPr>
              <p:cNvPr id="53448" name="Freeform 20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449" name="Rectangle 20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450" name="Freeform 20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451" name="Rectangle 20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452" name="Freeform 20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453" name="Freeform 20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454" name="Group 206"/>
            <p:cNvGrpSpPr>
              <a:grpSpLocks/>
            </p:cNvGrpSpPr>
            <p:nvPr/>
          </p:nvGrpSpPr>
          <p:grpSpPr bwMode="auto">
            <a:xfrm>
              <a:off x="2534" y="2506"/>
              <a:ext cx="347" cy="346"/>
              <a:chOff x="2131" y="3370"/>
              <a:chExt cx="347" cy="346"/>
            </a:xfrm>
          </p:grpSpPr>
          <p:sp>
            <p:nvSpPr>
              <p:cNvPr id="53455" name="Freeform 20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456" name="Rectangle 20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457" name="Freeform 20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458" name="Rectangle 21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459" name="Freeform 21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460" name="Freeform 21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461" name="Group 213"/>
            <p:cNvGrpSpPr>
              <a:grpSpLocks/>
            </p:cNvGrpSpPr>
            <p:nvPr/>
          </p:nvGrpSpPr>
          <p:grpSpPr bwMode="auto">
            <a:xfrm>
              <a:off x="3110" y="1699"/>
              <a:ext cx="347" cy="346"/>
              <a:chOff x="2131" y="3370"/>
              <a:chExt cx="347" cy="346"/>
            </a:xfrm>
          </p:grpSpPr>
          <p:sp>
            <p:nvSpPr>
              <p:cNvPr id="53462" name="Freeform 21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463" name="Rectangle 21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464" name="Freeform 21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465" name="Rectangle 21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466" name="Freeform 21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467" name="Freeform 21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468" name="Group 220"/>
            <p:cNvGrpSpPr>
              <a:grpSpLocks/>
            </p:cNvGrpSpPr>
            <p:nvPr/>
          </p:nvGrpSpPr>
          <p:grpSpPr bwMode="auto">
            <a:xfrm>
              <a:off x="2995" y="1814"/>
              <a:ext cx="347" cy="346"/>
              <a:chOff x="2131" y="3370"/>
              <a:chExt cx="347" cy="346"/>
            </a:xfrm>
          </p:grpSpPr>
          <p:sp>
            <p:nvSpPr>
              <p:cNvPr id="53469" name="Freeform 22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470" name="Rectangle 22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471" name="Freeform 22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472" name="Rectangle 22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473" name="Freeform 22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474" name="Freeform 22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475" name="Group 227"/>
            <p:cNvGrpSpPr>
              <a:grpSpLocks/>
            </p:cNvGrpSpPr>
            <p:nvPr/>
          </p:nvGrpSpPr>
          <p:grpSpPr bwMode="auto">
            <a:xfrm>
              <a:off x="2880" y="1930"/>
              <a:ext cx="347" cy="346"/>
              <a:chOff x="2131" y="3370"/>
              <a:chExt cx="347" cy="346"/>
            </a:xfrm>
          </p:grpSpPr>
          <p:sp>
            <p:nvSpPr>
              <p:cNvPr id="53476" name="Freeform 22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477" name="Rectangle 22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478" name="Freeform 23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479" name="Rectangle 23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480" name="Freeform 23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481" name="Freeform 23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482" name="Group 234"/>
            <p:cNvGrpSpPr>
              <a:grpSpLocks/>
            </p:cNvGrpSpPr>
            <p:nvPr/>
          </p:nvGrpSpPr>
          <p:grpSpPr bwMode="auto">
            <a:xfrm>
              <a:off x="2765" y="2045"/>
              <a:ext cx="347" cy="346"/>
              <a:chOff x="2131" y="3370"/>
              <a:chExt cx="347" cy="346"/>
            </a:xfrm>
          </p:grpSpPr>
          <p:sp>
            <p:nvSpPr>
              <p:cNvPr id="53483" name="Freeform 23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484" name="Rectangle 23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485" name="Freeform 23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486" name="Rectangle 23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487" name="Freeform 23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488" name="Freeform 24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489" name="Group 241"/>
            <p:cNvGrpSpPr>
              <a:grpSpLocks/>
            </p:cNvGrpSpPr>
            <p:nvPr/>
          </p:nvGrpSpPr>
          <p:grpSpPr bwMode="auto">
            <a:xfrm>
              <a:off x="2650" y="2160"/>
              <a:ext cx="347" cy="346"/>
              <a:chOff x="2131" y="3370"/>
              <a:chExt cx="347" cy="346"/>
            </a:xfrm>
          </p:grpSpPr>
          <p:sp>
            <p:nvSpPr>
              <p:cNvPr id="53490" name="Freeform 24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491" name="Rectangle 24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492" name="Freeform 24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493" name="Rectangle 24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494" name="Freeform 24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495" name="Freeform 24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496" name="Group 248"/>
            <p:cNvGrpSpPr>
              <a:grpSpLocks/>
            </p:cNvGrpSpPr>
            <p:nvPr/>
          </p:nvGrpSpPr>
          <p:grpSpPr bwMode="auto">
            <a:xfrm>
              <a:off x="2534" y="2275"/>
              <a:ext cx="347" cy="346"/>
              <a:chOff x="2131" y="3370"/>
              <a:chExt cx="347" cy="346"/>
            </a:xfrm>
          </p:grpSpPr>
          <p:sp>
            <p:nvSpPr>
              <p:cNvPr id="53497" name="Freeform 24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498" name="Rectangle 25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499" name="Freeform 25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500" name="Rectangle 25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501" name="Freeform 25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502" name="Freeform 25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503" name="Group 255"/>
            <p:cNvGrpSpPr>
              <a:grpSpLocks/>
            </p:cNvGrpSpPr>
            <p:nvPr/>
          </p:nvGrpSpPr>
          <p:grpSpPr bwMode="auto">
            <a:xfrm>
              <a:off x="3110" y="1469"/>
              <a:ext cx="347" cy="346"/>
              <a:chOff x="2131" y="3370"/>
              <a:chExt cx="347" cy="346"/>
            </a:xfrm>
          </p:grpSpPr>
          <p:sp>
            <p:nvSpPr>
              <p:cNvPr id="53504" name="Freeform 25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505" name="Rectangle 25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506" name="Freeform 25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507" name="Rectangle 25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508" name="Freeform 26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509" name="Freeform 26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510" name="Group 262"/>
            <p:cNvGrpSpPr>
              <a:grpSpLocks/>
            </p:cNvGrpSpPr>
            <p:nvPr/>
          </p:nvGrpSpPr>
          <p:grpSpPr bwMode="auto">
            <a:xfrm>
              <a:off x="2995" y="1584"/>
              <a:ext cx="347" cy="346"/>
              <a:chOff x="2131" y="3370"/>
              <a:chExt cx="347" cy="346"/>
            </a:xfrm>
          </p:grpSpPr>
          <p:sp>
            <p:nvSpPr>
              <p:cNvPr id="53511" name="Freeform 26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512" name="Rectangle 26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513" name="Freeform 26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514" name="Rectangle 26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515" name="Freeform 26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516" name="Freeform 26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517" name="Group 269"/>
            <p:cNvGrpSpPr>
              <a:grpSpLocks/>
            </p:cNvGrpSpPr>
            <p:nvPr/>
          </p:nvGrpSpPr>
          <p:grpSpPr bwMode="auto">
            <a:xfrm>
              <a:off x="2880" y="1700"/>
              <a:ext cx="347" cy="346"/>
              <a:chOff x="2131" y="3370"/>
              <a:chExt cx="347" cy="346"/>
            </a:xfrm>
          </p:grpSpPr>
          <p:sp>
            <p:nvSpPr>
              <p:cNvPr id="53518" name="Freeform 27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519" name="Rectangle 27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520" name="Freeform 27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521" name="Rectangle 27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522" name="Freeform 27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523" name="Freeform 27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524" name="Group 276"/>
            <p:cNvGrpSpPr>
              <a:grpSpLocks/>
            </p:cNvGrpSpPr>
            <p:nvPr/>
          </p:nvGrpSpPr>
          <p:grpSpPr bwMode="auto">
            <a:xfrm>
              <a:off x="2765" y="1815"/>
              <a:ext cx="347" cy="346"/>
              <a:chOff x="2131" y="3370"/>
              <a:chExt cx="347" cy="346"/>
            </a:xfrm>
          </p:grpSpPr>
          <p:sp>
            <p:nvSpPr>
              <p:cNvPr id="53525" name="Freeform 27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526" name="Rectangle 27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527" name="Freeform 27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528" name="Rectangle 28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529" name="Freeform 28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530" name="Freeform 28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531" name="Group 283"/>
            <p:cNvGrpSpPr>
              <a:grpSpLocks/>
            </p:cNvGrpSpPr>
            <p:nvPr/>
          </p:nvGrpSpPr>
          <p:grpSpPr bwMode="auto">
            <a:xfrm>
              <a:off x="2650" y="1930"/>
              <a:ext cx="347" cy="346"/>
              <a:chOff x="2131" y="3370"/>
              <a:chExt cx="347" cy="346"/>
            </a:xfrm>
          </p:grpSpPr>
          <p:sp>
            <p:nvSpPr>
              <p:cNvPr id="53532" name="Freeform 28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533" name="Rectangle 28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534" name="Freeform 28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535" name="Rectangle 28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536" name="Freeform 28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537" name="Freeform 28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538" name="Group 290"/>
            <p:cNvGrpSpPr>
              <a:grpSpLocks/>
            </p:cNvGrpSpPr>
            <p:nvPr/>
          </p:nvGrpSpPr>
          <p:grpSpPr bwMode="auto">
            <a:xfrm>
              <a:off x="2534" y="2045"/>
              <a:ext cx="347" cy="346"/>
              <a:chOff x="2131" y="3370"/>
              <a:chExt cx="347" cy="346"/>
            </a:xfrm>
          </p:grpSpPr>
          <p:sp>
            <p:nvSpPr>
              <p:cNvPr id="53539" name="Freeform 29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540" name="Rectangle 29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541" name="Freeform 29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542" name="Rectangle 29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543" name="Freeform 29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544" name="Freeform 29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545" name="Group 297"/>
            <p:cNvGrpSpPr>
              <a:grpSpLocks/>
            </p:cNvGrpSpPr>
            <p:nvPr/>
          </p:nvGrpSpPr>
          <p:grpSpPr bwMode="auto">
            <a:xfrm>
              <a:off x="3110" y="1238"/>
              <a:ext cx="347" cy="346"/>
              <a:chOff x="2131" y="3370"/>
              <a:chExt cx="347" cy="346"/>
            </a:xfrm>
          </p:grpSpPr>
          <p:sp>
            <p:nvSpPr>
              <p:cNvPr id="53546" name="Freeform 29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547" name="Rectangle 29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548" name="Freeform 30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549" name="Rectangle 30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550" name="Freeform 30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551" name="Freeform 30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552" name="Group 304"/>
            <p:cNvGrpSpPr>
              <a:grpSpLocks/>
            </p:cNvGrpSpPr>
            <p:nvPr/>
          </p:nvGrpSpPr>
          <p:grpSpPr bwMode="auto">
            <a:xfrm>
              <a:off x="2995" y="1353"/>
              <a:ext cx="347" cy="346"/>
              <a:chOff x="2131" y="3370"/>
              <a:chExt cx="347" cy="346"/>
            </a:xfrm>
          </p:grpSpPr>
          <p:sp>
            <p:nvSpPr>
              <p:cNvPr id="53553" name="Freeform 30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554" name="Rectangle 30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555" name="Freeform 30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556" name="Rectangle 30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557" name="Freeform 30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558" name="Freeform 31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559" name="Group 311"/>
            <p:cNvGrpSpPr>
              <a:grpSpLocks/>
            </p:cNvGrpSpPr>
            <p:nvPr/>
          </p:nvGrpSpPr>
          <p:grpSpPr bwMode="auto">
            <a:xfrm>
              <a:off x="2880" y="1469"/>
              <a:ext cx="347" cy="346"/>
              <a:chOff x="2131" y="3370"/>
              <a:chExt cx="347" cy="346"/>
            </a:xfrm>
          </p:grpSpPr>
          <p:sp>
            <p:nvSpPr>
              <p:cNvPr id="53560" name="Freeform 31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561" name="Rectangle 31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562" name="Freeform 31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563" name="Rectangle 31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564" name="Freeform 31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565" name="Freeform 31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566" name="Group 318"/>
            <p:cNvGrpSpPr>
              <a:grpSpLocks/>
            </p:cNvGrpSpPr>
            <p:nvPr/>
          </p:nvGrpSpPr>
          <p:grpSpPr bwMode="auto">
            <a:xfrm>
              <a:off x="2765" y="1584"/>
              <a:ext cx="347" cy="346"/>
              <a:chOff x="2131" y="3370"/>
              <a:chExt cx="347" cy="346"/>
            </a:xfrm>
          </p:grpSpPr>
          <p:sp>
            <p:nvSpPr>
              <p:cNvPr id="53567" name="Freeform 31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568" name="Rectangle 32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569" name="Freeform 32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570" name="Rectangle 32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571" name="Freeform 32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572" name="Freeform 32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573" name="Group 325"/>
            <p:cNvGrpSpPr>
              <a:grpSpLocks/>
            </p:cNvGrpSpPr>
            <p:nvPr/>
          </p:nvGrpSpPr>
          <p:grpSpPr bwMode="auto">
            <a:xfrm>
              <a:off x="2650" y="1699"/>
              <a:ext cx="347" cy="346"/>
              <a:chOff x="2131" y="3370"/>
              <a:chExt cx="347" cy="346"/>
            </a:xfrm>
          </p:grpSpPr>
          <p:sp>
            <p:nvSpPr>
              <p:cNvPr id="53574" name="Freeform 32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575" name="Rectangle 32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576" name="Freeform 32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577" name="Rectangle 32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578" name="Freeform 33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579" name="Freeform 33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580" name="Group 332"/>
            <p:cNvGrpSpPr>
              <a:grpSpLocks/>
            </p:cNvGrpSpPr>
            <p:nvPr/>
          </p:nvGrpSpPr>
          <p:grpSpPr bwMode="auto">
            <a:xfrm>
              <a:off x="2534" y="1814"/>
              <a:ext cx="347" cy="346"/>
              <a:chOff x="2131" y="3370"/>
              <a:chExt cx="347" cy="346"/>
            </a:xfrm>
          </p:grpSpPr>
          <p:sp>
            <p:nvSpPr>
              <p:cNvPr id="53581" name="Freeform 33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582" name="Rectangle 33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583" name="Freeform 33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584" name="Rectangle 33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585" name="Freeform 33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586" name="Freeform 33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587" name="Group 339"/>
            <p:cNvGrpSpPr>
              <a:grpSpLocks/>
            </p:cNvGrpSpPr>
            <p:nvPr/>
          </p:nvGrpSpPr>
          <p:grpSpPr bwMode="auto">
            <a:xfrm>
              <a:off x="3110" y="1008"/>
              <a:ext cx="347" cy="346"/>
              <a:chOff x="2131" y="3370"/>
              <a:chExt cx="347" cy="346"/>
            </a:xfrm>
          </p:grpSpPr>
          <p:sp>
            <p:nvSpPr>
              <p:cNvPr id="53588" name="Freeform 34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589" name="Rectangle 34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590" name="Freeform 34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591" name="Rectangle 34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592" name="Freeform 34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593" name="Freeform 34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594" name="Group 346"/>
            <p:cNvGrpSpPr>
              <a:grpSpLocks/>
            </p:cNvGrpSpPr>
            <p:nvPr/>
          </p:nvGrpSpPr>
          <p:grpSpPr bwMode="auto">
            <a:xfrm>
              <a:off x="2995" y="1123"/>
              <a:ext cx="347" cy="346"/>
              <a:chOff x="2131" y="3370"/>
              <a:chExt cx="347" cy="346"/>
            </a:xfrm>
          </p:grpSpPr>
          <p:sp>
            <p:nvSpPr>
              <p:cNvPr id="53595" name="Freeform 34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596" name="Rectangle 34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597" name="Freeform 34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598" name="Rectangle 35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599" name="Freeform 35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600" name="Freeform 35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601" name="Group 353"/>
            <p:cNvGrpSpPr>
              <a:grpSpLocks/>
            </p:cNvGrpSpPr>
            <p:nvPr/>
          </p:nvGrpSpPr>
          <p:grpSpPr bwMode="auto">
            <a:xfrm>
              <a:off x="2880" y="1239"/>
              <a:ext cx="347" cy="346"/>
              <a:chOff x="2131" y="3370"/>
              <a:chExt cx="347" cy="346"/>
            </a:xfrm>
          </p:grpSpPr>
          <p:sp>
            <p:nvSpPr>
              <p:cNvPr id="53602" name="Freeform 35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603" name="Rectangle 35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604" name="Freeform 35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605" name="Rectangle 35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606" name="Freeform 35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607" name="Freeform 35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608" name="Group 360"/>
            <p:cNvGrpSpPr>
              <a:grpSpLocks/>
            </p:cNvGrpSpPr>
            <p:nvPr/>
          </p:nvGrpSpPr>
          <p:grpSpPr bwMode="auto">
            <a:xfrm>
              <a:off x="2765" y="1354"/>
              <a:ext cx="347" cy="346"/>
              <a:chOff x="2131" y="3370"/>
              <a:chExt cx="347" cy="346"/>
            </a:xfrm>
          </p:grpSpPr>
          <p:sp>
            <p:nvSpPr>
              <p:cNvPr id="53609" name="Freeform 36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610" name="Rectangle 36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611" name="Freeform 36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612" name="Rectangle 36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613" name="Freeform 36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614" name="Freeform 36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615" name="Group 367"/>
            <p:cNvGrpSpPr>
              <a:grpSpLocks/>
            </p:cNvGrpSpPr>
            <p:nvPr/>
          </p:nvGrpSpPr>
          <p:grpSpPr bwMode="auto">
            <a:xfrm>
              <a:off x="2650" y="1469"/>
              <a:ext cx="347" cy="346"/>
              <a:chOff x="2131" y="3370"/>
              <a:chExt cx="347" cy="346"/>
            </a:xfrm>
          </p:grpSpPr>
          <p:sp>
            <p:nvSpPr>
              <p:cNvPr id="53616" name="Freeform 36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617" name="Rectangle 36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618" name="Freeform 37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619" name="Rectangle 37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620" name="Freeform 37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621" name="Freeform 37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622" name="Group 374"/>
            <p:cNvGrpSpPr>
              <a:grpSpLocks/>
            </p:cNvGrpSpPr>
            <p:nvPr/>
          </p:nvGrpSpPr>
          <p:grpSpPr bwMode="auto">
            <a:xfrm>
              <a:off x="2534" y="1584"/>
              <a:ext cx="347" cy="346"/>
              <a:chOff x="2131" y="3370"/>
              <a:chExt cx="347" cy="346"/>
            </a:xfrm>
          </p:grpSpPr>
          <p:sp>
            <p:nvSpPr>
              <p:cNvPr id="53623" name="Freeform 37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624" name="Rectangle 37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625" name="Freeform 37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626" name="Rectangle 37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627" name="Freeform 37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628" name="Freeform 38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629" name="Group 381"/>
            <p:cNvGrpSpPr>
              <a:grpSpLocks/>
            </p:cNvGrpSpPr>
            <p:nvPr/>
          </p:nvGrpSpPr>
          <p:grpSpPr bwMode="auto">
            <a:xfrm>
              <a:off x="3110" y="778"/>
              <a:ext cx="347" cy="346"/>
              <a:chOff x="2131" y="3370"/>
              <a:chExt cx="347" cy="346"/>
            </a:xfrm>
          </p:grpSpPr>
          <p:sp>
            <p:nvSpPr>
              <p:cNvPr id="53630" name="Freeform 38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631" name="Rectangle 38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632" name="Freeform 38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633" name="Rectangle 38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634" name="Freeform 38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635" name="Freeform 38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636" name="Group 388"/>
            <p:cNvGrpSpPr>
              <a:grpSpLocks/>
            </p:cNvGrpSpPr>
            <p:nvPr/>
          </p:nvGrpSpPr>
          <p:grpSpPr bwMode="auto">
            <a:xfrm>
              <a:off x="2995" y="893"/>
              <a:ext cx="347" cy="346"/>
              <a:chOff x="2131" y="3370"/>
              <a:chExt cx="347" cy="346"/>
            </a:xfrm>
          </p:grpSpPr>
          <p:sp>
            <p:nvSpPr>
              <p:cNvPr id="53637" name="Freeform 38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638" name="Rectangle 39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639" name="Freeform 39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640" name="Rectangle 39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641" name="Freeform 39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642" name="Freeform 39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643" name="Group 395"/>
            <p:cNvGrpSpPr>
              <a:grpSpLocks/>
            </p:cNvGrpSpPr>
            <p:nvPr/>
          </p:nvGrpSpPr>
          <p:grpSpPr bwMode="auto">
            <a:xfrm>
              <a:off x="2880" y="1009"/>
              <a:ext cx="347" cy="346"/>
              <a:chOff x="2131" y="3370"/>
              <a:chExt cx="347" cy="346"/>
            </a:xfrm>
          </p:grpSpPr>
          <p:sp>
            <p:nvSpPr>
              <p:cNvPr id="53644" name="Freeform 39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645" name="Rectangle 39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646" name="Freeform 39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647" name="Rectangle 39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648" name="Freeform 40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649" name="Freeform 40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650" name="Group 402"/>
            <p:cNvGrpSpPr>
              <a:grpSpLocks/>
            </p:cNvGrpSpPr>
            <p:nvPr/>
          </p:nvGrpSpPr>
          <p:grpSpPr bwMode="auto">
            <a:xfrm>
              <a:off x="2765" y="1124"/>
              <a:ext cx="347" cy="346"/>
              <a:chOff x="2131" y="3370"/>
              <a:chExt cx="347" cy="346"/>
            </a:xfrm>
          </p:grpSpPr>
          <p:sp>
            <p:nvSpPr>
              <p:cNvPr id="53651" name="Freeform 40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652" name="Rectangle 40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653" name="Freeform 40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654" name="Rectangle 40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655" name="Freeform 40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656" name="Freeform 40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657" name="Group 409"/>
            <p:cNvGrpSpPr>
              <a:grpSpLocks/>
            </p:cNvGrpSpPr>
            <p:nvPr/>
          </p:nvGrpSpPr>
          <p:grpSpPr bwMode="auto">
            <a:xfrm>
              <a:off x="2650" y="1239"/>
              <a:ext cx="347" cy="346"/>
              <a:chOff x="2131" y="3370"/>
              <a:chExt cx="347" cy="346"/>
            </a:xfrm>
          </p:grpSpPr>
          <p:sp>
            <p:nvSpPr>
              <p:cNvPr id="53658" name="Freeform 41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659" name="Rectangle 41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660" name="Freeform 41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661" name="Rectangle 41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662" name="Freeform 41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663" name="Freeform 41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664" name="Group 416"/>
            <p:cNvGrpSpPr>
              <a:grpSpLocks/>
            </p:cNvGrpSpPr>
            <p:nvPr/>
          </p:nvGrpSpPr>
          <p:grpSpPr bwMode="auto">
            <a:xfrm>
              <a:off x="2534" y="1354"/>
              <a:ext cx="347" cy="346"/>
              <a:chOff x="2131" y="3370"/>
              <a:chExt cx="347" cy="346"/>
            </a:xfrm>
          </p:grpSpPr>
          <p:sp>
            <p:nvSpPr>
              <p:cNvPr id="53665" name="Freeform 41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666" name="Rectangle 41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667" name="Freeform 41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668" name="Rectangle 42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669" name="Freeform 42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670" name="Freeform 42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671" name="Group 423"/>
            <p:cNvGrpSpPr>
              <a:grpSpLocks/>
            </p:cNvGrpSpPr>
            <p:nvPr/>
          </p:nvGrpSpPr>
          <p:grpSpPr bwMode="auto">
            <a:xfrm>
              <a:off x="3110" y="547"/>
              <a:ext cx="347" cy="346"/>
              <a:chOff x="2131" y="3370"/>
              <a:chExt cx="347" cy="346"/>
            </a:xfrm>
          </p:grpSpPr>
          <p:sp>
            <p:nvSpPr>
              <p:cNvPr id="53672" name="Freeform 42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673" name="Rectangle 42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674" name="Freeform 42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675" name="Rectangle 42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676" name="Freeform 42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677" name="Freeform 42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678" name="Group 430"/>
            <p:cNvGrpSpPr>
              <a:grpSpLocks/>
            </p:cNvGrpSpPr>
            <p:nvPr/>
          </p:nvGrpSpPr>
          <p:grpSpPr bwMode="auto">
            <a:xfrm>
              <a:off x="2995" y="662"/>
              <a:ext cx="347" cy="346"/>
              <a:chOff x="2131" y="3370"/>
              <a:chExt cx="347" cy="346"/>
            </a:xfrm>
          </p:grpSpPr>
          <p:sp>
            <p:nvSpPr>
              <p:cNvPr id="53679" name="Freeform 43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680" name="Rectangle 43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681" name="Freeform 43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682" name="Rectangle 43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683" name="Freeform 43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684" name="Freeform 43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685" name="Group 437"/>
            <p:cNvGrpSpPr>
              <a:grpSpLocks/>
            </p:cNvGrpSpPr>
            <p:nvPr/>
          </p:nvGrpSpPr>
          <p:grpSpPr bwMode="auto">
            <a:xfrm>
              <a:off x="2880" y="778"/>
              <a:ext cx="347" cy="346"/>
              <a:chOff x="2131" y="3370"/>
              <a:chExt cx="347" cy="346"/>
            </a:xfrm>
          </p:grpSpPr>
          <p:sp>
            <p:nvSpPr>
              <p:cNvPr id="53686" name="Freeform 43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687" name="Rectangle 43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688" name="Freeform 44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689" name="Rectangle 44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690" name="Freeform 44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691" name="Freeform 44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692" name="Group 444"/>
            <p:cNvGrpSpPr>
              <a:grpSpLocks/>
            </p:cNvGrpSpPr>
            <p:nvPr/>
          </p:nvGrpSpPr>
          <p:grpSpPr bwMode="auto">
            <a:xfrm>
              <a:off x="2765" y="893"/>
              <a:ext cx="347" cy="346"/>
              <a:chOff x="2131" y="3370"/>
              <a:chExt cx="347" cy="346"/>
            </a:xfrm>
          </p:grpSpPr>
          <p:sp>
            <p:nvSpPr>
              <p:cNvPr id="53693" name="Freeform 44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694" name="Rectangle 44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695" name="Freeform 44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696" name="Rectangle 44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697" name="Freeform 44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698" name="Freeform 45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699" name="Group 451"/>
            <p:cNvGrpSpPr>
              <a:grpSpLocks/>
            </p:cNvGrpSpPr>
            <p:nvPr/>
          </p:nvGrpSpPr>
          <p:grpSpPr bwMode="auto">
            <a:xfrm>
              <a:off x="2650" y="1008"/>
              <a:ext cx="347" cy="346"/>
              <a:chOff x="2131" y="3370"/>
              <a:chExt cx="347" cy="346"/>
            </a:xfrm>
          </p:grpSpPr>
          <p:sp>
            <p:nvSpPr>
              <p:cNvPr id="53700" name="Freeform 45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701" name="Rectangle 45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702" name="Freeform 45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703" name="Rectangle 45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704" name="Freeform 45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705" name="Freeform 45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706" name="Group 458"/>
            <p:cNvGrpSpPr>
              <a:grpSpLocks/>
            </p:cNvGrpSpPr>
            <p:nvPr/>
          </p:nvGrpSpPr>
          <p:grpSpPr bwMode="auto">
            <a:xfrm>
              <a:off x="2534" y="1123"/>
              <a:ext cx="347" cy="346"/>
              <a:chOff x="2131" y="3370"/>
              <a:chExt cx="347" cy="346"/>
            </a:xfrm>
          </p:grpSpPr>
          <p:sp>
            <p:nvSpPr>
              <p:cNvPr id="53707" name="Freeform 45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708" name="Rectangle 46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709" name="Freeform 46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710" name="Rectangle 46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711" name="Freeform 46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712" name="Freeform 46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713" name="Group 465"/>
            <p:cNvGrpSpPr>
              <a:grpSpLocks/>
            </p:cNvGrpSpPr>
            <p:nvPr/>
          </p:nvGrpSpPr>
          <p:grpSpPr bwMode="auto">
            <a:xfrm>
              <a:off x="3110" y="317"/>
              <a:ext cx="347" cy="346"/>
              <a:chOff x="2131" y="3370"/>
              <a:chExt cx="347" cy="346"/>
            </a:xfrm>
          </p:grpSpPr>
          <p:sp>
            <p:nvSpPr>
              <p:cNvPr id="53714" name="Freeform 46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715" name="Rectangle 46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716" name="Freeform 46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717" name="Rectangle 46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718" name="Freeform 47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719" name="Freeform 47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720" name="Group 472"/>
            <p:cNvGrpSpPr>
              <a:grpSpLocks/>
            </p:cNvGrpSpPr>
            <p:nvPr/>
          </p:nvGrpSpPr>
          <p:grpSpPr bwMode="auto">
            <a:xfrm>
              <a:off x="2995" y="432"/>
              <a:ext cx="347" cy="346"/>
              <a:chOff x="2131" y="3370"/>
              <a:chExt cx="347" cy="346"/>
            </a:xfrm>
          </p:grpSpPr>
          <p:sp>
            <p:nvSpPr>
              <p:cNvPr id="53721" name="Freeform 47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722" name="Rectangle 47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723" name="Freeform 47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724" name="Rectangle 47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725" name="Freeform 47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726" name="Freeform 47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727" name="Group 479"/>
            <p:cNvGrpSpPr>
              <a:grpSpLocks/>
            </p:cNvGrpSpPr>
            <p:nvPr/>
          </p:nvGrpSpPr>
          <p:grpSpPr bwMode="auto">
            <a:xfrm>
              <a:off x="2880" y="548"/>
              <a:ext cx="347" cy="346"/>
              <a:chOff x="2131" y="3370"/>
              <a:chExt cx="347" cy="346"/>
            </a:xfrm>
          </p:grpSpPr>
          <p:sp>
            <p:nvSpPr>
              <p:cNvPr id="53728" name="Freeform 48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729" name="Rectangle 48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730" name="Freeform 48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731" name="Rectangle 48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732" name="Freeform 48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733" name="Freeform 48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734" name="Group 486"/>
            <p:cNvGrpSpPr>
              <a:grpSpLocks/>
            </p:cNvGrpSpPr>
            <p:nvPr/>
          </p:nvGrpSpPr>
          <p:grpSpPr bwMode="auto">
            <a:xfrm>
              <a:off x="2765" y="663"/>
              <a:ext cx="347" cy="346"/>
              <a:chOff x="2131" y="3370"/>
              <a:chExt cx="347" cy="346"/>
            </a:xfrm>
          </p:grpSpPr>
          <p:sp>
            <p:nvSpPr>
              <p:cNvPr id="53735" name="Freeform 48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736" name="Rectangle 48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737" name="Freeform 48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738" name="Rectangle 49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739" name="Freeform 49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740" name="Freeform 49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741" name="Group 493"/>
            <p:cNvGrpSpPr>
              <a:grpSpLocks/>
            </p:cNvGrpSpPr>
            <p:nvPr/>
          </p:nvGrpSpPr>
          <p:grpSpPr bwMode="auto">
            <a:xfrm>
              <a:off x="2650" y="778"/>
              <a:ext cx="347" cy="346"/>
              <a:chOff x="2131" y="3370"/>
              <a:chExt cx="347" cy="346"/>
            </a:xfrm>
          </p:grpSpPr>
          <p:sp>
            <p:nvSpPr>
              <p:cNvPr id="53742" name="Freeform 49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743" name="Rectangle 49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744" name="Freeform 49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745" name="Rectangle 49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746" name="Freeform 49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747" name="Freeform 49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748" name="Group 500"/>
            <p:cNvGrpSpPr>
              <a:grpSpLocks/>
            </p:cNvGrpSpPr>
            <p:nvPr/>
          </p:nvGrpSpPr>
          <p:grpSpPr bwMode="auto">
            <a:xfrm>
              <a:off x="2534" y="893"/>
              <a:ext cx="347" cy="346"/>
              <a:chOff x="2131" y="3370"/>
              <a:chExt cx="347" cy="346"/>
            </a:xfrm>
          </p:grpSpPr>
          <p:sp>
            <p:nvSpPr>
              <p:cNvPr id="53749" name="Freeform 50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750" name="Rectangle 50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751" name="Freeform 50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752" name="Rectangle 50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753" name="Freeform 50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754" name="Freeform 50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grpSp>
        <p:nvGrpSpPr>
          <p:cNvPr id="53755" name="Group 507"/>
          <p:cNvGrpSpPr>
            <a:grpSpLocks/>
          </p:cNvGrpSpPr>
          <p:nvPr/>
        </p:nvGrpSpPr>
        <p:grpSpPr bwMode="auto">
          <a:xfrm>
            <a:off x="4022725" y="503238"/>
            <a:ext cx="1465263" cy="5486400"/>
            <a:chOff x="2534" y="317"/>
            <a:chExt cx="923" cy="3456"/>
          </a:xfrm>
        </p:grpSpPr>
        <p:grpSp>
          <p:nvGrpSpPr>
            <p:cNvPr id="53756" name="Group 508"/>
            <p:cNvGrpSpPr>
              <a:grpSpLocks/>
            </p:cNvGrpSpPr>
            <p:nvPr/>
          </p:nvGrpSpPr>
          <p:grpSpPr bwMode="auto">
            <a:xfrm>
              <a:off x="3110" y="2851"/>
              <a:ext cx="347" cy="346"/>
              <a:chOff x="2131" y="3370"/>
              <a:chExt cx="347" cy="346"/>
            </a:xfrm>
          </p:grpSpPr>
          <p:sp>
            <p:nvSpPr>
              <p:cNvPr id="53757" name="Freeform 50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758" name="Rectangle 51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759" name="Freeform 51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760" name="Rectangle 51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761" name="Freeform 51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762" name="Freeform 51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763" name="Group 515"/>
            <p:cNvGrpSpPr>
              <a:grpSpLocks/>
            </p:cNvGrpSpPr>
            <p:nvPr/>
          </p:nvGrpSpPr>
          <p:grpSpPr bwMode="auto">
            <a:xfrm>
              <a:off x="2995" y="2966"/>
              <a:ext cx="347" cy="346"/>
              <a:chOff x="2131" y="3370"/>
              <a:chExt cx="347" cy="346"/>
            </a:xfrm>
          </p:grpSpPr>
          <p:sp>
            <p:nvSpPr>
              <p:cNvPr id="53764" name="Freeform 51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765" name="Rectangle 51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766" name="Freeform 51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767" name="Rectangle 51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768" name="Freeform 52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769" name="Freeform 52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770" name="Group 522"/>
            <p:cNvGrpSpPr>
              <a:grpSpLocks/>
            </p:cNvGrpSpPr>
            <p:nvPr/>
          </p:nvGrpSpPr>
          <p:grpSpPr bwMode="auto">
            <a:xfrm>
              <a:off x="2880" y="3082"/>
              <a:ext cx="347" cy="346"/>
              <a:chOff x="2131" y="3370"/>
              <a:chExt cx="347" cy="346"/>
            </a:xfrm>
          </p:grpSpPr>
          <p:sp>
            <p:nvSpPr>
              <p:cNvPr id="53771" name="Freeform 52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772" name="Rectangle 52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773" name="Freeform 52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774" name="Rectangle 52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775" name="Freeform 52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776" name="Freeform 52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777" name="Group 529"/>
            <p:cNvGrpSpPr>
              <a:grpSpLocks/>
            </p:cNvGrpSpPr>
            <p:nvPr/>
          </p:nvGrpSpPr>
          <p:grpSpPr bwMode="auto">
            <a:xfrm>
              <a:off x="2765" y="3197"/>
              <a:ext cx="347" cy="346"/>
              <a:chOff x="2131" y="3370"/>
              <a:chExt cx="347" cy="346"/>
            </a:xfrm>
          </p:grpSpPr>
          <p:sp>
            <p:nvSpPr>
              <p:cNvPr id="53778" name="Freeform 53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779" name="Rectangle 53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780" name="Freeform 53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781" name="Rectangle 53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782" name="Freeform 53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783" name="Freeform 53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784" name="Group 536"/>
            <p:cNvGrpSpPr>
              <a:grpSpLocks/>
            </p:cNvGrpSpPr>
            <p:nvPr/>
          </p:nvGrpSpPr>
          <p:grpSpPr bwMode="auto">
            <a:xfrm>
              <a:off x="2650" y="3312"/>
              <a:ext cx="347" cy="346"/>
              <a:chOff x="2131" y="3370"/>
              <a:chExt cx="347" cy="346"/>
            </a:xfrm>
          </p:grpSpPr>
          <p:sp>
            <p:nvSpPr>
              <p:cNvPr id="53785" name="Freeform 53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786" name="Rectangle 53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787" name="Freeform 53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788" name="Rectangle 54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789" name="Freeform 54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790" name="Freeform 54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791" name="Group 543"/>
            <p:cNvGrpSpPr>
              <a:grpSpLocks/>
            </p:cNvGrpSpPr>
            <p:nvPr/>
          </p:nvGrpSpPr>
          <p:grpSpPr bwMode="auto">
            <a:xfrm>
              <a:off x="2534" y="3427"/>
              <a:ext cx="347" cy="346"/>
              <a:chOff x="2131" y="3370"/>
              <a:chExt cx="347" cy="346"/>
            </a:xfrm>
          </p:grpSpPr>
          <p:sp>
            <p:nvSpPr>
              <p:cNvPr id="53792" name="Freeform 54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793" name="Rectangle 54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794" name="Freeform 54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795" name="Rectangle 54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796" name="Freeform 54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797" name="Freeform 54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798" name="Group 550"/>
            <p:cNvGrpSpPr>
              <a:grpSpLocks/>
            </p:cNvGrpSpPr>
            <p:nvPr/>
          </p:nvGrpSpPr>
          <p:grpSpPr bwMode="auto">
            <a:xfrm>
              <a:off x="3110" y="2621"/>
              <a:ext cx="347" cy="346"/>
              <a:chOff x="2131" y="3370"/>
              <a:chExt cx="347" cy="346"/>
            </a:xfrm>
          </p:grpSpPr>
          <p:sp>
            <p:nvSpPr>
              <p:cNvPr id="53799" name="Freeform 55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800" name="Rectangle 55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801" name="Freeform 55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802" name="Rectangle 55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803" name="Freeform 55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804" name="Freeform 55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805" name="Group 557"/>
            <p:cNvGrpSpPr>
              <a:grpSpLocks/>
            </p:cNvGrpSpPr>
            <p:nvPr/>
          </p:nvGrpSpPr>
          <p:grpSpPr bwMode="auto">
            <a:xfrm>
              <a:off x="2995" y="2736"/>
              <a:ext cx="347" cy="346"/>
              <a:chOff x="2131" y="3370"/>
              <a:chExt cx="347" cy="346"/>
            </a:xfrm>
          </p:grpSpPr>
          <p:sp>
            <p:nvSpPr>
              <p:cNvPr id="53806" name="Freeform 55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807" name="Rectangle 55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808" name="Freeform 56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809" name="Rectangle 56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810" name="Freeform 56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811" name="Freeform 56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812" name="Group 564"/>
            <p:cNvGrpSpPr>
              <a:grpSpLocks/>
            </p:cNvGrpSpPr>
            <p:nvPr/>
          </p:nvGrpSpPr>
          <p:grpSpPr bwMode="auto">
            <a:xfrm>
              <a:off x="2880" y="2852"/>
              <a:ext cx="347" cy="346"/>
              <a:chOff x="2131" y="3370"/>
              <a:chExt cx="347" cy="346"/>
            </a:xfrm>
          </p:grpSpPr>
          <p:sp>
            <p:nvSpPr>
              <p:cNvPr id="53813" name="Freeform 56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814" name="Rectangle 56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815" name="Freeform 56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816" name="Rectangle 56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817" name="Freeform 56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818" name="Freeform 57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819" name="Group 571"/>
            <p:cNvGrpSpPr>
              <a:grpSpLocks/>
            </p:cNvGrpSpPr>
            <p:nvPr/>
          </p:nvGrpSpPr>
          <p:grpSpPr bwMode="auto">
            <a:xfrm>
              <a:off x="2765" y="2967"/>
              <a:ext cx="347" cy="346"/>
              <a:chOff x="2131" y="3370"/>
              <a:chExt cx="347" cy="346"/>
            </a:xfrm>
          </p:grpSpPr>
          <p:sp>
            <p:nvSpPr>
              <p:cNvPr id="53820" name="Freeform 57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821" name="Rectangle 57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822" name="Freeform 57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823" name="Rectangle 57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824" name="Freeform 57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825" name="Freeform 57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826" name="Group 578"/>
            <p:cNvGrpSpPr>
              <a:grpSpLocks/>
            </p:cNvGrpSpPr>
            <p:nvPr/>
          </p:nvGrpSpPr>
          <p:grpSpPr bwMode="auto">
            <a:xfrm>
              <a:off x="2650" y="3082"/>
              <a:ext cx="347" cy="346"/>
              <a:chOff x="2131" y="3370"/>
              <a:chExt cx="347" cy="346"/>
            </a:xfrm>
          </p:grpSpPr>
          <p:sp>
            <p:nvSpPr>
              <p:cNvPr id="53827" name="Freeform 57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828" name="Rectangle 58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829" name="Freeform 58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830" name="Rectangle 58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831" name="Freeform 58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832" name="Freeform 58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833" name="Group 585"/>
            <p:cNvGrpSpPr>
              <a:grpSpLocks/>
            </p:cNvGrpSpPr>
            <p:nvPr/>
          </p:nvGrpSpPr>
          <p:grpSpPr bwMode="auto">
            <a:xfrm>
              <a:off x="2534" y="3197"/>
              <a:ext cx="347" cy="346"/>
              <a:chOff x="2131" y="3370"/>
              <a:chExt cx="347" cy="346"/>
            </a:xfrm>
          </p:grpSpPr>
          <p:sp>
            <p:nvSpPr>
              <p:cNvPr id="53834" name="Freeform 58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835" name="Rectangle 58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836" name="Freeform 58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837" name="Rectangle 58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838" name="Freeform 59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839" name="Freeform 59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840" name="Group 592"/>
            <p:cNvGrpSpPr>
              <a:grpSpLocks/>
            </p:cNvGrpSpPr>
            <p:nvPr/>
          </p:nvGrpSpPr>
          <p:grpSpPr bwMode="auto">
            <a:xfrm>
              <a:off x="3110" y="2390"/>
              <a:ext cx="347" cy="346"/>
              <a:chOff x="2131" y="3370"/>
              <a:chExt cx="347" cy="346"/>
            </a:xfrm>
          </p:grpSpPr>
          <p:sp>
            <p:nvSpPr>
              <p:cNvPr id="53841" name="Freeform 59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842" name="Rectangle 59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843" name="Freeform 59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844" name="Rectangle 59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845" name="Freeform 59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846" name="Freeform 59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847" name="Group 599"/>
            <p:cNvGrpSpPr>
              <a:grpSpLocks/>
            </p:cNvGrpSpPr>
            <p:nvPr/>
          </p:nvGrpSpPr>
          <p:grpSpPr bwMode="auto">
            <a:xfrm>
              <a:off x="2995" y="2505"/>
              <a:ext cx="347" cy="346"/>
              <a:chOff x="2131" y="3370"/>
              <a:chExt cx="347" cy="346"/>
            </a:xfrm>
          </p:grpSpPr>
          <p:sp>
            <p:nvSpPr>
              <p:cNvPr id="53848" name="Freeform 60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849" name="Rectangle 60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850" name="Freeform 60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851" name="Rectangle 60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852" name="Freeform 60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853" name="Freeform 60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854" name="Group 606"/>
            <p:cNvGrpSpPr>
              <a:grpSpLocks/>
            </p:cNvGrpSpPr>
            <p:nvPr/>
          </p:nvGrpSpPr>
          <p:grpSpPr bwMode="auto">
            <a:xfrm>
              <a:off x="2880" y="2621"/>
              <a:ext cx="347" cy="346"/>
              <a:chOff x="2131" y="3370"/>
              <a:chExt cx="347" cy="346"/>
            </a:xfrm>
          </p:grpSpPr>
          <p:sp>
            <p:nvSpPr>
              <p:cNvPr id="53855" name="Freeform 60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856" name="Rectangle 60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857" name="Freeform 60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858" name="Rectangle 61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859" name="Freeform 61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860" name="Freeform 61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861" name="Group 613"/>
            <p:cNvGrpSpPr>
              <a:grpSpLocks/>
            </p:cNvGrpSpPr>
            <p:nvPr/>
          </p:nvGrpSpPr>
          <p:grpSpPr bwMode="auto">
            <a:xfrm>
              <a:off x="2765" y="2736"/>
              <a:ext cx="347" cy="346"/>
              <a:chOff x="2131" y="3370"/>
              <a:chExt cx="347" cy="346"/>
            </a:xfrm>
          </p:grpSpPr>
          <p:sp>
            <p:nvSpPr>
              <p:cNvPr id="53862" name="Freeform 61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863" name="Rectangle 61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864" name="Freeform 61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865" name="Rectangle 61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866" name="Freeform 61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867" name="Freeform 61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868" name="Group 620"/>
            <p:cNvGrpSpPr>
              <a:grpSpLocks/>
            </p:cNvGrpSpPr>
            <p:nvPr/>
          </p:nvGrpSpPr>
          <p:grpSpPr bwMode="auto">
            <a:xfrm>
              <a:off x="2650" y="2851"/>
              <a:ext cx="347" cy="346"/>
              <a:chOff x="2131" y="3370"/>
              <a:chExt cx="347" cy="346"/>
            </a:xfrm>
          </p:grpSpPr>
          <p:sp>
            <p:nvSpPr>
              <p:cNvPr id="53869" name="Freeform 62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870" name="Rectangle 62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871" name="Freeform 62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872" name="Rectangle 62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873" name="Freeform 62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874" name="Freeform 62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875" name="Group 627"/>
            <p:cNvGrpSpPr>
              <a:grpSpLocks/>
            </p:cNvGrpSpPr>
            <p:nvPr/>
          </p:nvGrpSpPr>
          <p:grpSpPr bwMode="auto">
            <a:xfrm>
              <a:off x="2534" y="2966"/>
              <a:ext cx="347" cy="346"/>
              <a:chOff x="2131" y="3370"/>
              <a:chExt cx="347" cy="346"/>
            </a:xfrm>
          </p:grpSpPr>
          <p:sp>
            <p:nvSpPr>
              <p:cNvPr id="53876" name="Freeform 62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877" name="Rectangle 62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878" name="Freeform 63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879" name="Rectangle 63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880" name="Freeform 63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881" name="Freeform 63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882" name="Group 634"/>
            <p:cNvGrpSpPr>
              <a:grpSpLocks/>
            </p:cNvGrpSpPr>
            <p:nvPr/>
          </p:nvGrpSpPr>
          <p:grpSpPr bwMode="auto">
            <a:xfrm>
              <a:off x="3110" y="2160"/>
              <a:ext cx="347" cy="346"/>
              <a:chOff x="2131" y="3370"/>
              <a:chExt cx="347" cy="346"/>
            </a:xfrm>
          </p:grpSpPr>
          <p:sp>
            <p:nvSpPr>
              <p:cNvPr id="53883" name="Freeform 63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884" name="Rectangle 63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885" name="Freeform 63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886" name="Rectangle 63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887" name="Freeform 63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888" name="Freeform 64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889" name="Group 641"/>
            <p:cNvGrpSpPr>
              <a:grpSpLocks/>
            </p:cNvGrpSpPr>
            <p:nvPr/>
          </p:nvGrpSpPr>
          <p:grpSpPr bwMode="auto">
            <a:xfrm>
              <a:off x="2995" y="2275"/>
              <a:ext cx="347" cy="346"/>
              <a:chOff x="2131" y="3370"/>
              <a:chExt cx="347" cy="346"/>
            </a:xfrm>
          </p:grpSpPr>
          <p:sp>
            <p:nvSpPr>
              <p:cNvPr id="53890" name="Freeform 64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891" name="Rectangle 64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892" name="Freeform 64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893" name="Rectangle 64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894" name="Freeform 64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895" name="Freeform 64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896" name="Group 648"/>
            <p:cNvGrpSpPr>
              <a:grpSpLocks/>
            </p:cNvGrpSpPr>
            <p:nvPr/>
          </p:nvGrpSpPr>
          <p:grpSpPr bwMode="auto">
            <a:xfrm>
              <a:off x="2880" y="2391"/>
              <a:ext cx="347" cy="346"/>
              <a:chOff x="2131" y="3370"/>
              <a:chExt cx="347" cy="346"/>
            </a:xfrm>
          </p:grpSpPr>
          <p:sp>
            <p:nvSpPr>
              <p:cNvPr id="53897" name="Freeform 64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898" name="Rectangle 65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899" name="Freeform 65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900" name="Rectangle 65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901" name="Freeform 65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902" name="Freeform 65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903" name="Group 655"/>
            <p:cNvGrpSpPr>
              <a:grpSpLocks/>
            </p:cNvGrpSpPr>
            <p:nvPr/>
          </p:nvGrpSpPr>
          <p:grpSpPr bwMode="auto">
            <a:xfrm>
              <a:off x="2765" y="2506"/>
              <a:ext cx="347" cy="346"/>
              <a:chOff x="2131" y="3370"/>
              <a:chExt cx="347" cy="346"/>
            </a:xfrm>
          </p:grpSpPr>
          <p:sp>
            <p:nvSpPr>
              <p:cNvPr id="53904" name="Freeform 65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905" name="Rectangle 65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906" name="Freeform 65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907" name="Rectangle 65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908" name="Freeform 66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909" name="Freeform 66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910" name="Group 662"/>
            <p:cNvGrpSpPr>
              <a:grpSpLocks/>
            </p:cNvGrpSpPr>
            <p:nvPr/>
          </p:nvGrpSpPr>
          <p:grpSpPr bwMode="auto">
            <a:xfrm>
              <a:off x="2650" y="2621"/>
              <a:ext cx="347" cy="346"/>
              <a:chOff x="2131" y="3370"/>
              <a:chExt cx="347" cy="346"/>
            </a:xfrm>
          </p:grpSpPr>
          <p:sp>
            <p:nvSpPr>
              <p:cNvPr id="53911" name="Freeform 66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912" name="Rectangle 66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913" name="Freeform 66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914" name="Rectangle 66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915" name="Freeform 66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916" name="Freeform 66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917" name="Group 669"/>
            <p:cNvGrpSpPr>
              <a:grpSpLocks/>
            </p:cNvGrpSpPr>
            <p:nvPr/>
          </p:nvGrpSpPr>
          <p:grpSpPr bwMode="auto">
            <a:xfrm>
              <a:off x="2534" y="2736"/>
              <a:ext cx="347" cy="346"/>
              <a:chOff x="2131" y="3370"/>
              <a:chExt cx="347" cy="346"/>
            </a:xfrm>
          </p:grpSpPr>
          <p:sp>
            <p:nvSpPr>
              <p:cNvPr id="53918" name="Freeform 67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919" name="Rectangle 67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920" name="Freeform 67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921" name="Rectangle 67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922" name="Freeform 67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923" name="Freeform 67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924" name="Group 676"/>
            <p:cNvGrpSpPr>
              <a:grpSpLocks/>
            </p:cNvGrpSpPr>
            <p:nvPr/>
          </p:nvGrpSpPr>
          <p:grpSpPr bwMode="auto">
            <a:xfrm>
              <a:off x="3110" y="1930"/>
              <a:ext cx="347" cy="346"/>
              <a:chOff x="2131" y="3370"/>
              <a:chExt cx="347" cy="346"/>
            </a:xfrm>
          </p:grpSpPr>
          <p:sp>
            <p:nvSpPr>
              <p:cNvPr id="53925" name="Freeform 67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926" name="Rectangle 67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927" name="Freeform 67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928" name="Rectangle 68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929" name="Freeform 68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930" name="Freeform 68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931" name="Group 683"/>
            <p:cNvGrpSpPr>
              <a:grpSpLocks/>
            </p:cNvGrpSpPr>
            <p:nvPr/>
          </p:nvGrpSpPr>
          <p:grpSpPr bwMode="auto">
            <a:xfrm>
              <a:off x="2995" y="2045"/>
              <a:ext cx="347" cy="346"/>
              <a:chOff x="2131" y="3370"/>
              <a:chExt cx="347" cy="346"/>
            </a:xfrm>
          </p:grpSpPr>
          <p:sp>
            <p:nvSpPr>
              <p:cNvPr id="53932" name="Freeform 68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933" name="Rectangle 68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934" name="Freeform 68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935" name="Rectangle 68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936" name="Freeform 68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937" name="Freeform 68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938" name="Group 690"/>
            <p:cNvGrpSpPr>
              <a:grpSpLocks/>
            </p:cNvGrpSpPr>
            <p:nvPr/>
          </p:nvGrpSpPr>
          <p:grpSpPr bwMode="auto">
            <a:xfrm>
              <a:off x="2880" y="2161"/>
              <a:ext cx="347" cy="346"/>
              <a:chOff x="2131" y="3370"/>
              <a:chExt cx="347" cy="346"/>
            </a:xfrm>
          </p:grpSpPr>
          <p:sp>
            <p:nvSpPr>
              <p:cNvPr id="53939" name="Freeform 69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940" name="Rectangle 69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941" name="Freeform 69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942" name="Rectangle 69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943" name="Freeform 69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944" name="Freeform 69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945" name="Group 697"/>
            <p:cNvGrpSpPr>
              <a:grpSpLocks/>
            </p:cNvGrpSpPr>
            <p:nvPr/>
          </p:nvGrpSpPr>
          <p:grpSpPr bwMode="auto">
            <a:xfrm>
              <a:off x="2765" y="2276"/>
              <a:ext cx="347" cy="346"/>
              <a:chOff x="2131" y="3370"/>
              <a:chExt cx="347" cy="346"/>
            </a:xfrm>
          </p:grpSpPr>
          <p:sp>
            <p:nvSpPr>
              <p:cNvPr id="53946" name="Freeform 69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947" name="Rectangle 69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948" name="Freeform 70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949" name="Rectangle 70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950" name="Freeform 70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951" name="Freeform 70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952" name="Group 704"/>
            <p:cNvGrpSpPr>
              <a:grpSpLocks/>
            </p:cNvGrpSpPr>
            <p:nvPr/>
          </p:nvGrpSpPr>
          <p:grpSpPr bwMode="auto">
            <a:xfrm>
              <a:off x="2650" y="2391"/>
              <a:ext cx="347" cy="346"/>
              <a:chOff x="2131" y="3370"/>
              <a:chExt cx="347" cy="346"/>
            </a:xfrm>
          </p:grpSpPr>
          <p:sp>
            <p:nvSpPr>
              <p:cNvPr id="53953" name="Freeform 70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954" name="Rectangle 70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955" name="Freeform 70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956" name="Rectangle 70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957" name="Freeform 70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958" name="Freeform 71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959" name="Group 711"/>
            <p:cNvGrpSpPr>
              <a:grpSpLocks/>
            </p:cNvGrpSpPr>
            <p:nvPr/>
          </p:nvGrpSpPr>
          <p:grpSpPr bwMode="auto">
            <a:xfrm>
              <a:off x="2534" y="2506"/>
              <a:ext cx="347" cy="346"/>
              <a:chOff x="2131" y="3370"/>
              <a:chExt cx="347" cy="346"/>
            </a:xfrm>
          </p:grpSpPr>
          <p:sp>
            <p:nvSpPr>
              <p:cNvPr id="53960" name="Freeform 71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961" name="Rectangle 71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962" name="Freeform 71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963" name="Rectangle 71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964" name="Freeform 71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965" name="Freeform 71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966" name="Group 718"/>
            <p:cNvGrpSpPr>
              <a:grpSpLocks/>
            </p:cNvGrpSpPr>
            <p:nvPr/>
          </p:nvGrpSpPr>
          <p:grpSpPr bwMode="auto">
            <a:xfrm>
              <a:off x="3110" y="1699"/>
              <a:ext cx="347" cy="346"/>
              <a:chOff x="2131" y="3370"/>
              <a:chExt cx="347" cy="346"/>
            </a:xfrm>
          </p:grpSpPr>
          <p:sp>
            <p:nvSpPr>
              <p:cNvPr id="53967" name="Freeform 71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968" name="Rectangle 72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969" name="Freeform 72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970" name="Rectangle 72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971" name="Freeform 72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972" name="Freeform 72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973" name="Group 725"/>
            <p:cNvGrpSpPr>
              <a:grpSpLocks/>
            </p:cNvGrpSpPr>
            <p:nvPr/>
          </p:nvGrpSpPr>
          <p:grpSpPr bwMode="auto">
            <a:xfrm>
              <a:off x="2995" y="1814"/>
              <a:ext cx="347" cy="346"/>
              <a:chOff x="2131" y="3370"/>
              <a:chExt cx="347" cy="346"/>
            </a:xfrm>
          </p:grpSpPr>
          <p:sp>
            <p:nvSpPr>
              <p:cNvPr id="53974" name="Freeform 72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975" name="Rectangle 72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976" name="Freeform 72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977" name="Rectangle 72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978" name="Freeform 73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979" name="Freeform 73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980" name="Group 732"/>
            <p:cNvGrpSpPr>
              <a:grpSpLocks/>
            </p:cNvGrpSpPr>
            <p:nvPr/>
          </p:nvGrpSpPr>
          <p:grpSpPr bwMode="auto">
            <a:xfrm>
              <a:off x="2880" y="1930"/>
              <a:ext cx="347" cy="346"/>
              <a:chOff x="2131" y="3370"/>
              <a:chExt cx="347" cy="346"/>
            </a:xfrm>
          </p:grpSpPr>
          <p:sp>
            <p:nvSpPr>
              <p:cNvPr id="53981" name="Freeform 73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982" name="Rectangle 73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983" name="Freeform 73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984" name="Rectangle 73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985" name="Freeform 73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986" name="Freeform 73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987" name="Group 739"/>
            <p:cNvGrpSpPr>
              <a:grpSpLocks/>
            </p:cNvGrpSpPr>
            <p:nvPr/>
          </p:nvGrpSpPr>
          <p:grpSpPr bwMode="auto">
            <a:xfrm>
              <a:off x="2765" y="2045"/>
              <a:ext cx="347" cy="346"/>
              <a:chOff x="2131" y="3370"/>
              <a:chExt cx="347" cy="346"/>
            </a:xfrm>
          </p:grpSpPr>
          <p:sp>
            <p:nvSpPr>
              <p:cNvPr id="53988" name="Freeform 74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989" name="Rectangle 74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990" name="Freeform 74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991" name="Rectangle 74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992" name="Freeform 74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993" name="Freeform 74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3994" name="Group 746"/>
            <p:cNvGrpSpPr>
              <a:grpSpLocks/>
            </p:cNvGrpSpPr>
            <p:nvPr/>
          </p:nvGrpSpPr>
          <p:grpSpPr bwMode="auto">
            <a:xfrm>
              <a:off x="2650" y="2160"/>
              <a:ext cx="347" cy="346"/>
              <a:chOff x="2131" y="3370"/>
              <a:chExt cx="347" cy="346"/>
            </a:xfrm>
          </p:grpSpPr>
          <p:sp>
            <p:nvSpPr>
              <p:cNvPr id="53995" name="Freeform 74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996" name="Rectangle 74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997" name="Freeform 74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3998" name="Rectangle 75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3999" name="Freeform 75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000" name="Freeform 75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001" name="Group 753"/>
            <p:cNvGrpSpPr>
              <a:grpSpLocks/>
            </p:cNvGrpSpPr>
            <p:nvPr/>
          </p:nvGrpSpPr>
          <p:grpSpPr bwMode="auto">
            <a:xfrm>
              <a:off x="2534" y="2275"/>
              <a:ext cx="347" cy="346"/>
              <a:chOff x="2131" y="3370"/>
              <a:chExt cx="347" cy="346"/>
            </a:xfrm>
          </p:grpSpPr>
          <p:sp>
            <p:nvSpPr>
              <p:cNvPr id="54002" name="Freeform 75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003" name="Rectangle 75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004" name="Freeform 75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005" name="Rectangle 75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006" name="Freeform 75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007" name="Freeform 75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008" name="Group 760"/>
            <p:cNvGrpSpPr>
              <a:grpSpLocks/>
            </p:cNvGrpSpPr>
            <p:nvPr/>
          </p:nvGrpSpPr>
          <p:grpSpPr bwMode="auto">
            <a:xfrm>
              <a:off x="3110" y="1469"/>
              <a:ext cx="347" cy="346"/>
              <a:chOff x="2131" y="3370"/>
              <a:chExt cx="347" cy="346"/>
            </a:xfrm>
          </p:grpSpPr>
          <p:sp>
            <p:nvSpPr>
              <p:cNvPr id="54009" name="Freeform 76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010" name="Rectangle 76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011" name="Freeform 76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012" name="Rectangle 76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013" name="Freeform 76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014" name="Freeform 76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015" name="Group 767"/>
            <p:cNvGrpSpPr>
              <a:grpSpLocks/>
            </p:cNvGrpSpPr>
            <p:nvPr/>
          </p:nvGrpSpPr>
          <p:grpSpPr bwMode="auto">
            <a:xfrm>
              <a:off x="2995" y="1584"/>
              <a:ext cx="347" cy="346"/>
              <a:chOff x="2131" y="3370"/>
              <a:chExt cx="347" cy="346"/>
            </a:xfrm>
          </p:grpSpPr>
          <p:sp>
            <p:nvSpPr>
              <p:cNvPr id="54016" name="Freeform 76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017" name="Rectangle 76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018" name="Freeform 77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019" name="Rectangle 77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020" name="Freeform 77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021" name="Freeform 77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022" name="Group 774"/>
            <p:cNvGrpSpPr>
              <a:grpSpLocks/>
            </p:cNvGrpSpPr>
            <p:nvPr/>
          </p:nvGrpSpPr>
          <p:grpSpPr bwMode="auto">
            <a:xfrm>
              <a:off x="2880" y="1700"/>
              <a:ext cx="347" cy="346"/>
              <a:chOff x="2131" y="3370"/>
              <a:chExt cx="347" cy="346"/>
            </a:xfrm>
          </p:grpSpPr>
          <p:sp>
            <p:nvSpPr>
              <p:cNvPr id="54023" name="Freeform 77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024" name="Rectangle 77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025" name="Freeform 77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026" name="Rectangle 77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027" name="Freeform 77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028" name="Freeform 78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029" name="Group 781"/>
            <p:cNvGrpSpPr>
              <a:grpSpLocks/>
            </p:cNvGrpSpPr>
            <p:nvPr/>
          </p:nvGrpSpPr>
          <p:grpSpPr bwMode="auto">
            <a:xfrm>
              <a:off x="2765" y="1815"/>
              <a:ext cx="347" cy="346"/>
              <a:chOff x="2131" y="3370"/>
              <a:chExt cx="347" cy="346"/>
            </a:xfrm>
          </p:grpSpPr>
          <p:sp>
            <p:nvSpPr>
              <p:cNvPr id="54030" name="Freeform 78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031" name="Rectangle 78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032" name="Freeform 78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033" name="Rectangle 78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034" name="Freeform 78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035" name="Freeform 78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036" name="Group 788"/>
            <p:cNvGrpSpPr>
              <a:grpSpLocks/>
            </p:cNvGrpSpPr>
            <p:nvPr/>
          </p:nvGrpSpPr>
          <p:grpSpPr bwMode="auto">
            <a:xfrm>
              <a:off x="2650" y="1930"/>
              <a:ext cx="347" cy="346"/>
              <a:chOff x="2131" y="3370"/>
              <a:chExt cx="347" cy="346"/>
            </a:xfrm>
          </p:grpSpPr>
          <p:sp>
            <p:nvSpPr>
              <p:cNvPr id="54037" name="Freeform 78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038" name="Rectangle 79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039" name="Freeform 79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040" name="Rectangle 79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041" name="Freeform 79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042" name="Freeform 79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043" name="Group 795"/>
            <p:cNvGrpSpPr>
              <a:grpSpLocks/>
            </p:cNvGrpSpPr>
            <p:nvPr/>
          </p:nvGrpSpPr>
          <p:grpSpPr bwMode="auto">
            <a:xfrm>
              <a:off x="2534" y="2045"/>
              <a:ext cx="347" cy="346"/>
              <a:chOff x="2131" y="3370"/>
              <a:chExt cx="347" cy="346"/>
            </a:xfrm>
          </p:grpSpPr>
          <p:sp>
            <p:nvSpPr>
              <p:cNvPr id="54044" name="Freeform 79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045" name="Rectangle 79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046" name="Freeform 79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047" name="Rectangle 79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048" name="Freeform 80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049" name="Freeform 80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050" name="Group 802"/>
            <p:cNvGrpSpPr>
              <a:grpSpLocks/>
            </p:cNvGrpSpPr>
            <p:nvPr/>
          </p:nvGrpSpPr>
          <p:grpSpPr bwMode="auto">
            <a:xfrm>
              <a:off x="3110" y="1238"/>
              <a:ext cx="347" cy="346"/>
              <a:chOff x="2131" y="3370"/>
              <a:chExt cx="347" cy="346"/>
            </a:xfrm>
          </p:grpSpPr>
          <p:sp>
            <p:nvSpPr>
              <p:cNvPr id="54051" name="Freeform 80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052" name="Rectangle 80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053" name="Freeform 80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054" name="Rectangle 80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055" name="Freeform 80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056" name="Freeform 80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057" name="Group 809"/>
            <p:cNvGrpSpPr>
              <a:grpSpLocks/>
            </p:cNvGrpSpPr>
            <p:nvPr/>
          </p:nvGrpSpPr>
          <p:grpSpPr bwMode="auto">
            <a:xfrm>
              <a:off x="2995" y="1353"/>
              <a:ext cx="347" cy="346"/>
              <a:chOff x="2131" y="3370"/>
              <a:chExt cx="347" cy="346"/>
            </a:xfrm>
          </p:grpSpPr>
          <p:sp>
            <p:nvSpPr>
              <p:cNvPr id="54058" name="Freeform 81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059" name="Rectangle 81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060" name="Freeform 81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061" name="Rectangle 81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062" name="Freeform 81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063" name="Freeform 81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064" name="Group 816"/>
            <p:cNvGrpSpPr>
              <a:grpSpLocks/>
            </p:cNvGrpSpPr>
            <p:nvPr/>
          </p:nvGrpSpPr>
          <p:grpSpPr bwMode="auto">
            <a:xfrm>
              <a:off x="2880" y="1469"/>
              <a:ext cx="347" cy="346"/>
              <a:chOff x="2131" y="3370"/>
              <a:chExt cx="347" cy="346"/>
            </a:xfrm>
          </p:grpSpPr>
          <p:sp>
            <p:nvSpPr>
              <p:cNvPr id="54065" name="Freeform 81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066" name="Rectangle 81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067" name="Freeform 81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068" name="Rectangle 82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069" name="Freeform 82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070" name="Freeform 82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071" name="Group 823"/>
            <p:cNvGrpSpPr>
              <a:grpSpLocks/>
            </p:cNvGrpSpPr>
            <p:nvPr/>
          </p:nvGrpSpPr>
          <p:grpSpPr bwMode="auto">
            <a:xfrm>
              <a:off x="2765" y="1584"/>
              <a:ext cx="347" cy="346"/>
              <a:chOff x="2131" y="3370"/>
              <a:chExt cx="347" cy="346"/>
            </a:xfrm>
          </p:grpSpPr>
          <p:sp>
            <p:nvSpPr>
              <p:cNvPr id="54072" name="Freeform 82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073" name="Rectangle 82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074" name="Freeform 82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075" name="Rectangle 82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076" name="Freeform 82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077" name="Freeform 82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078" name="Group 830"/>
            <p:cNvGrpSpPr>
              <a:grpSpLocks/>
            </p:cNvGrpSpPr>
            <p:nvPr/>
          </p:nvGrpSpPr>
          <p:grpSpPr bwMode="auto">
            <a:xfrm>
              <a:off x="2650" y="1699"/>
              <a:ext cx="347" cy="346"/>
              <a:chOff x="2131" y="3370"/>
              <a:chExt cx="347" cy="346"/>
            </a:xfrm>
          </p:grpSpPr>
          <p:sp>
            <p:nvSpPr>
              <p:cNvPr id="54079" name="Freeform 83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080" name="Rectangle 83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081" name="Freeform 83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082" name="Rectangle 83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083" name="Freeform 83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084" name="Freeform 83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085" name="Group 837"/>
            <p:cNvGrpSpPr>
              <a:grpSpLocks/>
            </p:cNvGrpSpPr>
            <p:nvPr/>
          </p:nvGrpSpPr>
          <p:grpSpPr bwMode="auto">
            <a:xfrm>
              <a:off x="2534" y="1814"/>
              <a:ext cx="347" cy="346"/>
              <a:chOff x="2131" y="3370"/>
              <a:chExt cx="347" cy="346"/>
            </a:xfrm>
          </p:grpSpPr>
          <p:sp>
            <p:nvSpPr>
              <p:cNvPr id="54086" name="Freeform 83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087" name="Rectangle 83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088" name="Freeform 84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089" name="Rectangle 84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090" name="Freeform 84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091" name="Freeform 84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092" name="Group 844"/>
            <p:cNvGrpSpPr>
              <a:grpSpLocks/>
            </p:cNvGrpSpPr>
            <p:nvPr/>
          </p:nvGrpSpPr>
          <p:grpSpPr bwMode="auto">
            <a:xfrm>
              <a:off x="3110" y="1008"/>
              <a:ext cx="347" cy="346"/>
              <a:chOff x="2131" y="3370"/>
              <a:chExt cx="347" cy="346"/>
            </a:xfrm>
          </p:grpSpPr>
          <p:sp>
            <p:nvSpPr>
              <p:cNvPr id="54093" name="Freeform 84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094" name="Rectangle 84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095" name="Freeform 84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096" name="Rectangle 84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097" name="Freeform 84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098" name="Freeform 85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099" name="Group 851"/>
            <p:cNvGrpSpPr>
              <a:grpSpLocks/>
            </p:cNvGrpSpPr>
            <p:nvPr/>
          </p:nvGrpSpPr>
          <p:grpSpPr bwMode="auto">
            <a:xfrm>
              <a:off x="2995" y="1123"/>
              <a:ext cx="347" cy="346"/>
              <a:chOff x="2131" y="3370"/>
              <a:chExt cx="347" cy="346"/>
            </a:xfrm>
          </p:grpSpPr>
          <p:sp>
            <p:nvSpPr>
              <p:cNvPr id="54100" name="Freeform 85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101" name="Rectangle 85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102" name="Freeform 85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103" name="Rectangle 85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104" name="Freeform 85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105" name="Freeform 85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106" name="Group 858"/>
            <p:cNvGrpSpPr>
              <a:grpSpLocks/>
            </p:cNvGrpSpPr>
            <p:nvPr/>
          </p:nvGrpSpPr>
          <p:grpSpPr bwMode="auto">
            <a:xfrm>
              <a:off x="2880" y="1239"/>
              <a:ext cx="347" cy="346"/>
              <a:chOff x="2131" y="3370"/>
              <a:chExt cx="347" cy="346"/>
            </a:xfrm>
          </p:grpSpPr>
          <p:sp>
            <p:nvSpPr>
              <p:cNvPr id="54107" name="Freeform 85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108" name="Rectangle 86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109" name="Freeform 86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110" name="Rectangle 86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111" name="Freeform 86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112" name="Freeform 86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113" name="Group 865"/>
            <p:cNvGrpSpPr>
              <a:grpSpLocks/>
            </p:cNvGrpSpPr>
            <p:nvPr/>
          </p:nvGrpSpPr>
          <p:grpSpPr bwMode="auto">
            <a:xfrm>
              <a:off x="2765" y="1354"/>
              <a:ext cx="347" cy="346"/>
              <a:chOff x="2131" y="3370"/>
              <a:chExt cx="347" cy="346"/>
            </a:xfrm>
          </p:grpSpPr>
          <p:sp>
            <p:nvSpPr>
              <p:cNvPr id="54114" name="Freeform 86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115" name="Rectangle 86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116" name="Freeform 86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117" name="Rectangle 86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118" name="Freeform 87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119" name="Freeform 87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120" name="Group 872"/>
            <p:cNvGrpSpPr>
              <a:grpSpLocks/>
            </p:cNvGrpSpPr>
            <p:nvPr/>
          </p:nvGrpSpPr>
          <p:grpSpPr bwMode="auto">
            <a:xfrm>
              <a:off x="2650" y="1469"/>
              <a:ext cx="347" cy="346"/>
              <a:chOff x="2131" y="3370"/>
              <a:chExt cx="347" cy="346"/>
            </a:xfrm>
          </p:grpSpPr>
          <p:sp>
            <p:nvSpPr>
              <p:cNvPr id="54121" name="Freeform 87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122" name="Rectangle 87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123" name="Freeform 87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124" name="Rectangle 87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125" name="Freeform 87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126" name="Freeform 87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127" name="Group 879"/>
            <p:cNvGrpSpPr>
              <a:grpSpLocks/>
            </p:cNvGrpSpPr>
            <p:nvPr/>
          </p:nvGrpSpPr>
          <p:grpSpPr bwMode="auto">
            <a:xfrm>
              <a:off x="2534" y="1584"/>
              <a:ext cx="347" cy="346"/>
              <a:chOff x="2131" y="3370"/>
              <a:chExt cx="347" cy="346"/>
            </a:xfrm>
          </p:grpSpPr>
          <p:sp>
            <p:nvSpPr>
              <p:cNvPr id="54128" name="Freeform 88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129" name="Rectangle 88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130" name="Freeform 88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131" name="Rectangle 88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132" name="Freeform 88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133" name="Freeform 88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134" name="Group 886"/>
            <p:cNvGrpSpPr>
              <a:grpSpLocks/>
            </p:cNvGrpSpPr>
            <p:nvPr/>
          </p:nvGrpSpPr>
          <p:grpSpPr bwMode="auto">
            <a:xfrm>
              <a:off x="3110" y="778"/>
              <a:ext cx="347" cy="346"/>
              <a:chOff x="2131" y="3370"/>
              <a:chExt cx="347" cy="346"/>
            </a:xfrm>
          </p:grpSpPr>
          <p:sp>
            <p:nvSpPr>
              <p:cNvPr id="54135" name="Freeform 88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136" name="Rectangle 88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137" name="Freeform 88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138" name="Rectangle 89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139" name="Freeform 89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140" name="Freeform 89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141" name="Group 893"/>
            <p:cNvGrpSpPr>
              <a:grpSpLocks/>
            </p:cNvGrpSpPr>
            <p:nvPr/>
          </p:nvGrpSpPr>
          <p:grpSpPr bwMode="auto">
            <a:xfrm>
              <a:off x="2995" y="893"/>
              <a:ext cx="347" cy="346"/>
              <a:chOff x="2131" y="3370"/>
              <a:chExt cx="347" cy="346"/>
            </a:xfrm>
          </p:grpSpPr>
          <p:sp>
            <p:nvSpPr>
              <p:cNvPr id="54142" name="Freeform 89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143" name="Rectangle 89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144" name="Freeform 89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145" name="Rectangle 89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146" name="Freeform 89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147" name="Freeform 89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148" name="Group 900"/>
            <p:cNvGrpSpPr>
              <a:grpSpLocks/>
            </p:cNvGrpSpPr>
            <p:nvPr/>
          </p:nvGrpSpPr>
          <p:grpSpPr bwMode="auto">
            <a:xfrm>
              <a:off x="2880" y="1009"/>
              <a:ext cx="347" cy="346"/>
              <a:chOff x="2131" y="3370"/>
              <a:chExt cx="347" cy="346"/>
            </a:xfrm>
          </p:grpSpPr>
          <p:sp>
            <p:nvSpPr>
              <p:cNvPr id="54149" name="Freeform 90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150" name="Rectangle 90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151" name="Freeform 90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152" name="Rectangle 90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153" name="Freeform 90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154" name="Freeform 90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155" name="Group 907"/>
            <p:cNvGrpSpPr>
              <a:grpSpLocks/>
            </p:cNvGrpSpPr>
            <p:nvPr/>
          </p:nvGrpSpPr>
          <p:grpSpPr bwMode="auto">
            <a:xfrm>
              <a:off x="2765" y="1124"/>
              <a:ext cx="347" cy="346"/>
              <a:chOff x="2131" y="3370"/>
              <a:chExt cx="347" cy="346"/>
            </a:xfrm>
          </p:grpSpPr>
          <p:sp>
            <p:nvSpPr>
              <p:cNvPr id="54156" name="Freeform 90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157" name="Rectangle 90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158" name="Freeform 91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159" name="Rectangle 91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160" name="Freeform 91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161" name="Freeform 91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162" name="Group 914"/>
            <p:cNvGrpSpPr>
              <a:grpSpLocks/>
            </p:cNvGrpSpPr>
            <p:nvPr/>
          </p:nvGrpSpPr>
          <p:grpSpPr bwMode="auto">
            <a:xfrm>
              <a:off x="2650" y="1239"/>
              <a:ext cx="347" cy="346"/>
              <a:chOff x="2131" y="3370"/>
              <a:chExt cx="347" cy="346"/>
            </a:xfrm>
          </p:grpSpPr>
          <p:sp>
            <p:nvSpPr>
              <p:cNvPr id="54163" name="Freeform 91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164" name="Rectangle 91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165" name="Freeform 91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166" name="Rectangle 91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167" name="Freeform 91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168" name="Freeform 92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169" name="Group 921"/>
            <p:cNvGrpSpPr>
              <a:grpSpLocks/>
            </p:cNvGrpSpPr>
            <p:nvPr/>
          </p:nvGrpSpPr>
          <p:grpSpPr bwMode="auto">
            <a:xfrm>
              <a:off x="2534" y="1354"/>
              <a:ext cx="347" cy="346"/>
              <a:chOff x="2131" y="3370"/>
              <a:chExt cx="347" cy="346"/>
            </a:xfrm>
          </p:grpSpPr>
          <p:sp>
            <p:nvSpPr>
              <p:cNvPr id="54170" name="Freeform 92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171" name="Rectangle 92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172" name="Freeform 92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173" name="Rectangle 92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174" name="Freeform 92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175" name="Freeform 92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176" name="Group 928"/>
            <p:cNvGrpSpPr>
              <a:grpSpLocks/>
            </p:cNvGrpSpPr>
            <p:nvPr/>
          </p:nvGrpSpPr>
          <p:grpSpPr bwMode="auto">
            <a:xfrm>
              <a:off x="3110" y="547"/>
              <a:ext cx="347" cy="346"/>
              <a:chOff x="2131" y="3370"/>
              <a:chExt cx="347" cy="346"/>
            </a:xfrm>
          </p:grpSpPr>
          <p:sp>
            <p:nvSpPr>
              <p:cNvPr id="54177" name="Freeform 92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178" name="Rectangle 93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179" name="Freeform 93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180" name="Rectangle 93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181" name="Freeform 93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182" name="Freeform 93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183" name="Group 935"/>
            <p:cNvGrpSpPr>
              <a:grpSpLocks/>
            </p:cNvGrpSpPr>
            <p:nvPr/>
          </p:nvGrpSpPr>
          <p:grpSpPr bwMode="auto">
            <a:xfrm>
              <a:off x="2995" y="662"/>
              <a:ext cx="347" cy="346"/>
              <a:chOff x="2131" y="3370"/>
              <a:chExt cx="347" cy="346"/>
            </a:xfrm>
          </p:grpSpPr>
          <p:sp>
            <p:nvSpPr>
              <p:cNvPr id="54184" name="Freeform 93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185" name="Rectangle 93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186" name="Freeform 93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187" name="Rectangle 93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188" name="Freeform 94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189" name="Freeform 94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190" name="Group 942"/>
            <p:cNvGrpSpPr>
              <a:grpSpLocks/>
            </p:cNvGrpSpPr>
            <p:nvPr/>
          </p:nvGrpSpPr>
          <p:grpSpPr bwMode="auto">
            <a:xfrm>
              <a:off x="2880" y="778"/>
              <a:ext cx="347" cy="346"/>
              <a:chOff x="2131" y="3370"/>
              <a:chExt cx="347" cy="346"/>
            </a:xfrm>
          </p:grpSpPr>
          <p:sp>
            <p:nvSpPr>
              <p:cNvPr id="54191" name="Freeform 94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192" name="Rectangle 94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193" name="Freeform 94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194" name="Rectangle 94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195" name="Freeform 94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196" name="Freeform 94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197" name="Group 949"/>
            <p:cNvGrpSpPr>
              <a:grpSpLocks/>
            </p:cNvGrpSpPr>
            <p:nvPr/>
          </p:nvGrpSpPr>
          <p:grpSpPr bwMode="auto">
            <a:xfrm>
              <a:off x="2765" y="893"/>
              <a:ext cx="347" cy="346"/>
              <a:chOff x="2131" y="3370"/>
              <a:chExt cx="347" cy="346"/>
            </a:xfrm>
          </p:grpSpPr>
          <p:sp>
            <p:nvSpPr>
              <p:cNvPr id="54198" name="Freeform 95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199" name="Rectangle 95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200" name="Freeform 95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201" name="Rectangle 95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202" name="Freeform 95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203" name="Freeform 95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204" name="Group 956"/>
            <p:cNvGrpSpPr>
              <a:grpSpLocks/>
            </p:cNvGrpSpPr>
            <p:nvPr/>
          </p:nvGrpSpPr>
          <p:grpSpPr bwMode="auto">
            <a:xfrm>
              <a:off x="2650" y="1008"/>
              <a:ext cx="347" cy="346"/>
              <a:chOff x="2131" y="3370"/>
              <a:chExt cx="347" cy="346"/>
            </a:xfrm>
          </p:grpSpPr>
          <p:sp>
            <p:nvSpPr>
              <p:cNvPr id="54205" name="Freeform 95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206" name="Rectangle 95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207" name="Freeform 95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208" name="Rectangle 96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209" name="Freeform 96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210" name="Freeform 96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211" name="Group 963"/>
            <p:cNvGrpSpPr>
              <a:grpSpLocks/>
            </p:cNvGrpSpPr>
            <p:nvPr/>
          </p:nvGrpSpPr>
          <p:grpSpPr bwMode="auto">
            <a:xfrm>
              <a:off x="2534" y="1123"/>
              <a:ext cx="347" cy="346"/>
              <a:chOff x="2131" y="3370"/>
              <a:chExt cx="347" cy="346"/>
            </a:xfrm>
          </p:grpSpPr>
          <p:sp>
            <p:nvSpPr>
              <p:cNvPr id="54212" name="Freeform 96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213" name="Rectangle 96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214" name="Freeform 96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215" name="Rectangle 96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216" name="Freeform 96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217" name="Freeform 96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218" name="Group 970"/>
            <p:cNvGrpSpPr>
              <a:grpSpLocks/>
            </p:cNvGrpSpPr>
            <p:nvPr/>
          </p:nvGrpSpPr>
          <p:grpSpPr bwMode="auto">
            <a:xfrm>
              <a:off x="3110" y="317"/>
              <a:ext cx="347" cy="346"/>
              <a:chOff x="2131" y="3370"/>
              <a:chExt cx="347" cy="346"/>
            </a:xfrm>
          </p:grpSpPr>
          <p:sp>
            <p:nvSpPr>
              <p:cNvPr id="54219" name="Freeform 97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220" name="Rectangle 97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221" name="Freeform 97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222" name="Rectangle 97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223" name="Freeform 97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224" name="Freeform 97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225" name="Group 977"/>
            <p:cNvGrpSpPr>
              <a:grpSpLocks/>
            </p:cNvGrpSpPr>
            <p:nvPr/>
          </p:nvGrpSpPr>
          <p:grpSpPr bwMode="auto">
            <a:xfrm>
              <a:off x="2995" y="432"/>
              <a:ext cx="347" cy="346"/>
              <a:chOff x="2131" y="3370"/>
              <a:chExt cx="347" cy="346"/>
            </a:xfrm>
          </p:grpSpPr>
          <p:sp>
            <p:nvSpPr>
              <p:cNvPr id="54226" name="Freeform 97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227" name="Rectangle 97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228" name="Freeform 98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229" name="Rectangle 98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230" name="Freeform 98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231" name="Freeform 98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232" name="Group 984"/>
            <p:cNvGrpSpPr>
              <a:grpSpLocks/>
            </p:cNvGrpSpPr>
            <p:nvPr/>
          </p:nvGrpSpPr>
          <p:grpSpPr bwMode="auto">
            <a:xfrm>
              <a:off x="2880" y="548"/>
              <a:ext cx="347" cy="346"/>
              <a:chOff x="2131" y="3370"/>
              <a:chExt cx="347" cy="346"/>
            </a:xfrm>
          </p:grpSpPr>
          <p:sp>
            <p:nvSpPr>
              <p:cNvPr id="54233" name="Freeform 98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234" name="Rectangle 98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235" name="Freeform 98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236" name="Rectangle 98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237" name="Freeform 98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238" name="Freeform 99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239" name="Group 991"/>
            <p:cNvGrpSpPr>
              <a:grpSpLocks/>
            </p:cNvGrpSpPr>
            <p:nvPr/>
          </p:nvGrpSpPr>
          <p:grpSpPr bwMode="auto">
            <a:xfrm>
              <a:off x="2765" y="663"/>
              <a:ext cx="347" cy="346"/>
              <a:chOff x="2131" y="3370"/>
              <a:chExt cx="347" cy="346"/>
            </a:xfrm>
          </p:grpSpPr>
          <p:sp>
            <p:nvSpPr>
              <p:cNvPr id="54240" name="Freeform 99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241" name="Rectangle 99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242" name="Freeform 99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243" name="Rectangle 99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244" name="Freeform 99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245" name="Freeform 99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246" name="Group 998"/>
            <p:cNvGrpSpPr>
              <a:grpSpLocks/>
            </p:cNvGrpSpPr>
            <p:nvPr/>
          </p:nvGrpSpPr>
          <p:grpSpPr bwMode="auto">
            <a:xfrm>
              <a:off x="2650" y="778"/>
              <a:ext cx="347" cy="346"/>
              <a:chOff x="2131" y="3370"/>
              <a:chExt cx="347" cy="346"/>
            </a:xfrm>
          </p:grpSpPr>
          <p:sp>
            <p:nvSpPr>
              <p:cNvPr id="54247" name="Freeform 99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248" name="Rectangle 100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249" name="Freeform 100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250" name="Rectangle 100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251" name="Freeform 100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252" name="Freeform 100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253" name="Group 1005"/>
            <p:cNvGrpSpPr>
              <a:grpSpLocks/>
            </p:cNvGrpSpPr>
            <p:nvPr/>
          </p:nvGrpSpPr>
          <p:grpSpPr bwMode="auto">
            <a:xfrm>
              <a:off x="2534" y="893"/>
              <a:ext cx="347" cy="346"/>
              <a:chOff x="2131" y="3370"/>
              <a:chExt cx="347" cy="346"/>
            </a:xfrm>
          </p:grpSpPr>
          <p:sp>
            <p:nvSpPr>
              <p:cNvPr id="54254" name="Freeform 100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255" name="Rectangle 100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256" name="Freeform 100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257" name="Rectangle 100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258" name="Freeform 101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259" name="Freeform 101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grpSp>
        <p:nvGrpSpPr>
          <p:cNvPr id="54260" name="Group 1012"/>
          <p:cNvGrpSpPr>
            <a:grpSpLocks/>
          </p:cNvGrpSpPr>
          <p:nvPr/>
        </p:nvGrpSpPr>
        <p:grpSpPr bwMode="auto">
          <a:xfrm>
            <a:off x="4386263" y="503238"/>
            <a:ext cx="1465262" cy="5486400"/>
            <a:chOff x="2534" y="317"/>
            <a:chExt cx="923" cy="3456"/>
          </a:xfrm>
        </p:grpSpPr>
        <p:grpSp>
          <p:nvGrpSpPr>
            <p:cNvPr id="54261" name="Group 1013"/>
            <p:cNvGrpSpPr>
              <a:grpSpLocks/>
            </p:cNvGrpSpPr>
            <p:nvPr/>
          </p:nvGrpSpPr>
          <p:grpSpPr bwMode="auto">
            <a:xfrm>
              <a:off x="3110" y="2851"/>
              <a:ext cx="347" cy="346"/>
              <a:chOff x="2131" y="3370"/>
              <a:chExt cx="347" cy="346"/>
            </a:xfrm>
          </p:grpSpPr>
          <p:sp>
            <p:nvSpPr>
              <p:cNvPr id="54262" name="Freeform 101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263" name="Rectangle 101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264" name="Freeform 101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265" name="Rectangle 101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266" name="Freeform 101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267" name="Freeform 101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268" name="Group 1020"/>
            <p:cNvGrpSpPr>
              <a:grpSpLocks/>
            </p:cNvGrpSpPr>
            <p:nvPr/>
          </p:nvGrpSpPr>
          <p:grpSpPr bwMode="auto">
            <a:xfrm>
              <a:off x="2995" y="2966"/>
              <a:ext cx="347" cy="346"/>
              <a:chOff x="2131" y="3370"/>
              <a:chExt cx="347" cy="346"/>
            </a:xfrm>
          </p:grpSpPr>
          <p:sp>
            <p:nvSpPr>
              <p:cNvPr id="54269" name="Freeform 102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270" name="Rectangle 102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271" name="Freeform 102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272" name="Rectangle 102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273" name="Freeform 102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274" name="Freeform 102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275" name="Group 1027"/>
            <p:cNvGrpSpPr>
              <a:grpSpLocks/>
            </p:cNvGrpSpPr>
            <p:nvPr/>
          </p:nvGrpSpPr>
          <p:grpSpPr bwMode="auto">
            <a:xfrm>
              <a:off x="2880" y="3082"/>
              <a:ext cx="347" cy="346"/>
              <a:chOff x="2131" y="3370"/>
              <a:chExt cx="347" cy="346"/>
            </a:xfrm>
          </p:grpSpPr>
          <p:sp>
            <p:nvSpPr>
              <p:cNvPr id="54276" name="Freeform 102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277" name="Rectangle 102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278" name="Freeform 103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279" name="Rectangle 103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280" name="Freeform 103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281" name="Freeform 103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282" name="Group 1034"/>
            <p:cNvGrpSpPr>
              <a:grpSpLocks/>
            </p:cNvGrpSpPr>
            <p:nvPr/>
          </p:nvGrpSpPr>
          <p:grpSpPr bwMode="auto">
            <a:xfrm>
              <a:off x="2765" y="3197"/>
              <a:ext cx="347" cy="346"/>
              <a:chOff x="2131" y="3370"/>
              <a:chExt cx="347" cy="346"/>
            </a:xfrm>
          </p:grpSpPr>
          <p:sp>
            <p:nvSpPr>
              <p:cNvPr id="54283" name="Freeform 103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284" name="Rectangle 103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285" name="Freeform 103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286" name="Rectangle 103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287" name="Freeform 103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288" name="Freeform 104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289" name="Group 1041"/>
            <p:cNvGrpSpPr>
              <a:grpSpLocks/>
            </p:cNvGrpSpPr>
            <p:nvPr/>
          </p:nvGrpSpPr>
          <p:grpSpPr bwMode="auto">
            <a:xfrm>
              <a:off x="2650" y="3312"/>
              <a:ext cx="347" cy="346"/>
              <a:chOff x="2131" y="3370"/>
              <a:chExt cx="347" cy="346"/>
            </a:xfrm>
          </p:grpSpPr>
          <p:sp>
            <p:nvSpPr>
              <p:cNvPr id="54290" name="Freeform 104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291" name="Rectangle 104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292" name="Freeform 104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293" name="Rectangle 104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294" name="Freeform 104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295" name="Freeform 104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296" name="Group 1048"/>
            <p:cNvGrpSpPr>
              <a:grpSpLocks/>
            </p:cNvGrpSpPr>
            <p:nvPr/>
          </p:nvGrpSpPr>
          <p:grpSpPr bwMode="auto">
            <a:xfrm>
              <a:off x="2534" y="3427"/>
              <a:ext cx="347" cy="346"/>
              <a:chOff x="2131" y="3370"/>
              <a:chExt cx="347" cy="346"/>
            </a:xfrm>
          </p:grpSpPr>
          <p:sp>
            <p:nvSpPr>
              <p:cNvPr id="54297" name="Freeform 104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298" name="Rectangle 105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299" name="Freeform 105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300" name="Rectangle 105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301" name="Freeform 105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302" name="Freeform 105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303" name="Group 1055"/>
            <p:cNvGrpSpPr>
              <a:grpSpLocks/>
            </p:cNvGrpSpPr>
            <p:nvPr/>
          </p:nvGrpSpPr>
          <p:grpSpPr bwMode="auto">
            <a:xfrm>
              <a:off x="3110" y="2621"/>
              <a:ext cx="347" cy="346"/>
              <a:chOff x="2131" y="3370"/>
              <a:chExt cx="347" cy="346"/>
            </a:xfrm>
          </p:grpSpPr>
          <p:sp>
            <p:nvSpPr>
              <p:cNvPr id="54304" name="Freeform 105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305" name="Rectangle 105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306" name="Freeform 105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307" name="Rectangle 105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308" name="Freeform 106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309" name="Freeform 106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310" name="Group 1062"/>
            <p:cNvGrpSpPr>
              <a:grpSpLocks/>
            </p:cNvGrpSpPr>
            <p:nvPr/>
          </p:nvGrpSpPr>
          <p:grpSpPr bwMode="auto">
            <a:xfrm>
              <a:off x="2995" y="2736"/>
              <a:ext cx="347" cy="346"/>
              <a:chOff x="2131" y="3370"/>
              <a:chExt cx="347" cy="346"/>
            </a:xfrm>
          </p:grpSpPr>
          <p:sp>
            <p:nvSpPr>
              <p:cNvPr id="54311" name="Freeform 106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312" name="Rectangle 106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313" name="Freeform 106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314" name="Rectangle 106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315" name="Freeform 106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316" name="Freeform 106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317" name="Group 1069"/>
            <p:cNvGrpSpPr>
              <a:grpSpLocks/>
            </p:cNvGrpSpPr>
            <p:nvPr/>
          </p:nvGrpSpPr>
          <p:grpSpPr bwMode="auto">
            <a:xfrm>
              <a:off x="2880" y="2852"/>
              <a:ext cx="347" cy="346"/>
              <a:chOff x="2131" y="3370"/>
              <a:chExt cx="347" cy="346"/>
            </a:xfrm>
          </p:grpSpPr>
          <p:sp>
            <p:nvSpPr>
              <p:cNvPr id="54318" name="Freeform 107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319" name="Rectangle 107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320" name="Freeform 107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321" name="Rectangle 107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322" name="Freeform 107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323" name="Freeform 107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324" name="Group 1076"/>
            <p:cNvGrpSpPr>
              <a:grpSpLocks/>
            </p:cNvGrpSpPr>
            <p:nvPr/>
          </p:nvGrpSpPr>
          <p:grpSpPr bwMode="auto">
            <a:xfrm>
              <a:off x="2765" y="2967"/>
              <a:ext cx="347" cy="346"/>
              <a:chOff x="2131" y="3370"/>
              <a:chExt cx="347" cy="346"/>
            </a:xfrm>
          </p:grpSpPr>
          <p:sp>
            <p:nvSpPr>
              <p:cNvPr id="54325" name="Freeform 107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326" name="Rectangle 107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327" name="Freeform 107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328" name="Rectangle 108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329" name="Freeform 108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330" name="Freeform 108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331" name="Group 1083"/>
            <p:cNvGrpSpPr>
              <a:grpSpLocks/>
            </p:cNvGrpSpPr>
            <p:nvPr/>
          </p:nvGrpSpPr>
          <p:grpSpPr bwMode="auto">
            <a:xfrm>
              <a:off x="2650" y="3082"/>
              <a:ext cx="347" cy="346"/>
              <a:chOff x="2131" y="3370"/>
              <a:chExt cx="347" cy="346"/>
            </a:xfrm>
          </p:grpSpPr>
          <p:sp>
            <p:nvSpPr>
              <p:cNvPr id="54332" name="Freeform 108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333" name="Rectangle 108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334" name="Freeform 108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335" name="Rectangle 108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336" name="Freeform 108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337" name="Freeform 108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338" name="Group 1090"/>
            <p:cNvGrpSpPr>
              <a:grpSpLocks/>
            </p:cNvGrpSpPr>
            <p:nvPr/>
          </p:nvGrpSpPr>
          <p:grpSpPr bwMode="auto">
            <a:xfrm>
              <a:off x="2534" y="3197"/>
              <a:ext cx="347" cy="346"/>
              <a:chOff x="2131" y="3370"/>
              <a:chExt cx="347" cy="346"/>
            </a:xfrm>
          </p:grpSpPr>
          <p:sp>
            <p:nvSpPr>
              <p:cNvPr id="54339" name="Freeform 109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340" name="Rectangle 109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341" name="Freeform 109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342" name="Rectangle 109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343" name="Freeform 109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344" name="Freeform 109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345" name="Group 1097"/>
            <p:cNvGrpSpPr>
              <a:grpSpLocks/>
            </p:cNvGrpSpPr>
            <p:nvPr/>
          </p:nvGrpSpPr>
          <p:grpSpPr bwMode="auto">
            <a:xfrm>
              <a:off x="3110" y="2390"/>
              <a:ext cx="347" cy="346"/>
              <a:chOff x="2131" y="3370"/>
              <a:chExt cx="347" cy="346"/>
            </a:xfrm>
          </p:grpSpPr>
          <p:sp>
            <p:nvSpPr>
              <p:cNvPr id="54346" name="Freeform 109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347" name="Rectangle 109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348" name="Freeform 110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349" name="Rectangle 110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350" name="Freeform 110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351" name="Freeform 110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352" name="Group 1104"/>
            <p:cNvGrpSpPr>
              <a:grpSpLocks/>
            </p:cNvGrpSpPr>
            <p:nvPr/>
          </p:nvGrpSpPr>
          <p:grpSpPr bwMode="auto">
            <a:xfrm>
              <a:off x="2995" y="2505"/>
              <a:ext cx="347" cy="346"/>
              <a:chOff x="2131" y="3370"/>
              <a:chExt cx="347" cy="346"/>
            </a:xfrm>
          </p:grpSpPr>
          <p:sp>
            <p:nvSpPr>
              <p:cNvPr id="54353" name="Freeform 110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354" name="Rectangle 110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355" name="Freeform 110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356" name="Rectangle 110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357" name="Freeform 110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358" name="Freeform 111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359" name="Group 1111"/>
            <p:cNvGrpSpPr>
              <a:grpSpLocks/>
            </p:cNvGrpSpPr>
            <p:nvPr/>
          </p:nvGrpSpPr>
          <p:grpSpPr bwMode="auto">
            <a:xfrm>
              <a:off x="2880" y="2621"/>
              <a:ext cx="347" cy="346"/>
              <a:chOff x="2131" y="3370"/>
              <a:chExt cx="347" cy="346"/>
            </a:xfrm>
          </p:grpSpPr>
          <p:sp>
            <p:nvSpPr>
              <p:cNvPr id="54360" name="Freeform 111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361" name="Rectangle 111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362" name="Freeform 111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363" name="Rectangle 111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364" name="Freeform 111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365" name="Freeform 111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366" name="Group 1118"/>
            <p:cNvGrpSpPr>
              <a:grpSpLocks/>
            </p:cNvGrpSpPr>
            <p:nvPr/>
          </p:nvGrpSpPr>
          <p:grpSpPr bwMode="auto">
            <a:xfrm>
              <a:off x="2765" y="2736"/>
              <a:ext cx="347" cy="346"/>
              <a:chOff x="2131" y="3370"/>
              <a:chExt cx="347" cy="346"/>
            </a:xfrm>
          </p:grpSpPr>
          <p:sp>
            <p:nvSpPr>
              <p:cNvPr id="54367" name="Freeform 111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368" name="Rectangle 112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369" name="Freeform 112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370" name="Rectangle 112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371" name="Freeform 112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372" name="Freeform 112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373" name="Group 1125"/>
            <p:cNvGrpSpPr>
              <a:grpSpLocks/>
            </p:cNvGrpSpPr>
            <p:nvPr/>
          </p:nvGrpSpPr>
          <p:grpSpPr bwMode="auto">
            <a:xfrm>
              <a:off x="2650" y="2851"/>
              <a:ext cx="347" cy="346"/>
              <a:chOff x="2131" y="3370"/>
              <a:chExt cx="347" cy="346"/>
            </a:xfrm>
          </p:grpSpPr>
          <p:sp>
            <p:nvSpPr>
              <p:cNvPr id="54374" name="Freeform 112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375" name="Rectangle 112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376" name="Freeform 112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377" name="Rectangle 112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378" name="Freeform 113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379" name="Freeform 113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380" name="Group 1132"/>
            <p:cNvGrpSpPr>
              <a:grpSpLocks/>
            </p:cNvGrpSpPr>
            <p:nvPr/>
          </p:nvGrpSpPr>
          <p:grpSpPr bwMode="auto">
            <a:xfrm>
              <a:off x="2534" y="2966"/>
              <a:ext cx="347" cy="346"/>
              <a:chOff x="2131" y="3370"/>
              <a:chExt cx="347" cy="346"/>
            </a:xfrm>
          </p:grpSpPr>
          <p:sp>
            <p:nvSpPr>
              <p:cNvPr id="54381" name="Freeform 113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382" name="Rectangle 113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383" name="Freeform 113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384" name="Rectangle 113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385" name="Freeform 113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386" name="Freeform 113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387" name="Group 1139"/>
            <p:cNvGrpSpPr>
              <a:grpSpLocks/>
            </p:cNvGrpSpPr>
            <p:nvPr/>
          </p:nvGrpSpPr>
          <p:grpSpPr bwMode="auto">
            <a:xfrm>
              <a:off x="3110" y="2160"/>
              <a:ext cx="347" cy="346"/>
              <a:chOff x="2131" y="3370"/>
              <a:chExt cx="347" cy="346"/>
            </a:xfrm>
          </p:grpSpPr>
          <p:sp>
            <p:nvSpPr>
              <p:cNvPr id="54388" name="Freeform 114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389" name="Rectangle 114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390" name="Freeform 114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391" name="Rectangle 114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392" name="Freeform 114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393" name="Freeform 114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394" name="Group 1146"/>
            <p:cNvGrpSpPr>
              <a:grpSpLocks/>
            </p:cNvGrpSpPr>
            <p:nvPr/>
          </p:nvGrpSpPr>
          <p:grpSpPr bwMode="auto">
            <a:xfrm>
              <a:off x="2995" y="2275"/>
              <a:ext cx="347" cy="346"/>
              <a:chOff x="2131" y="3370"/>
              <a:chExt cx="347" cy="346"/>
            </a:xfrm>
          </p:grpSpPr>
          <p:sp>
            <p:nvSpPr>
              <p:cNvPr id="54395" name="Freeform 114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396" name="Rectangle 114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397" name="Freeform 114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398" name="Rectangle 115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399" name="Freeform 115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400" name="Freeform 115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401" name="Group 1153"/>
            <p:cNvGrpSpPr>
              <a:grpSpLocks/>
            </p:cNvGrpSpPr>
            <p:nvPr/>
          </p:nvGrpSpPr>
          <p:grpSpPr bwMode="auto">
            <a:xfrm>
              <a:off x="2880" y="2391"/>
              <a:ext cx="347" cy="346"/>
              <a:chOff x="2131" y="3370"/>
              <a:chExt cx="347" cy="346"/>
            </a:xfrm>
          </p:grpSpPr>
          <p:sp>
            <p:nvSpPr>
              <p:cNvPr id="54402" name="Freeform 115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403" name="Rectangle 115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404" name="Freeform 115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405" name="Rectangle 115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406" name="Freeform 115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407" name="Freeform 115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408" name="Group 1160"/>
            <p:cNvGrpSpPr>
              <a:grpSpLocks/>
            </p:cNvGrpSpPr>
            <p:nvPr/>
          </p:nvGrpSpPr>
          <p:grpSpPr bwMode="auto">
            <a:xfrm>
              <a:off x="2765" y="2506"/>
              <a:ext cx="347" cy="346"/>
              <a:chOff x="2131" y="3370"/>
              <a:chExt cx="347" cy="346"/>
            </a:xfrm>
          </p:grpSpPr>
          <p:sp>
            <p:nvSpPr>
              <p:cNvPr id="54409" name="Freeform 116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410" name="Rectangle 116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411" name="Freeform 116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412" name="Rectangle 116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413" name="Freeform 116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414" name="Freeform 116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415" name="Group 1167"/>
            <p:cNvGrpSpPr>
              <a:grpSpLocks/>
            </p:cNvGrpSpPr>
            <p:nvPr/>
          </p:nvGrpSpPr>
          <p:grpSpPr bwMode="auto">
            <a:xfrm>
              <a:off x="2650" y="2621"/>
              <a:ext cx="347" cy="346"/>
              <a:chOff x="2131" y="3370"/>
              <a:chExt cx="347" cy="346"/>
            </a:xfrm>
          </p:grpSpPr>
          <p:sp>
            <p:nvSpPr>
              <p:cNvPr id="54416" name="Freeform 116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417" name="Rectangle 116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418" name="Freeform 117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419" name="Rectangle 117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420" name="Freeform 117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421" name="Freeform 117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422" name="Group 1174"/>
            <p:cNvGrpSpPr>
              <a:grpSpLocks/>
            </p:cNvGrpSpPr>
            <p:nvPr/>
          </p:nvGrpSpPr>
          <p:grpSpPr bwMode="auto">
            <a:xfrm>
              <a:off x="2534" y="2736"/>
              <a:ext cx="347" cy="346"/>
              <a:chOff x="2131" y="3370"/>
              <a:chExt cx="347" cy="346"/>
            </a:xfrm>
          </p:grpSpPr>
          <p:sp>
            <p:nvSpPr>
              <p:cNvPr id="54423" name="Freeform 117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424" name="Rectangle 117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425" name="Freeform 117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426" name="Rectangle 117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427" name="Freeform 117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428" name="Freeform 118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429" name="Group 1181"/>
            <p:cNvGrpSpPr>
              <a:grpSpLocks/>
            </p:cNvGrpSpPr>
            <p:nvPr/>
          </p:nvGrpSpPr>
          <p:grpSpPr bwMode="auto">
            <a:xfrm>
              <a:off x="3110" y="1930"/>
              <a:ext cx="347" cy="346"/>
              <a:chOff x="2131" y="3370"/>
              <a:chExt cx="347" cy="346"/>
            </a:xfrm>
          </p:grpSpPr>
          <p:sp>
            <p:nvSpPr>
              <p:cNvPr id="54430" name="Freeform 118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431" name="Rectangle 118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432" name="Freeform 118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433" name="Rectangle 118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434" name="Freeform 118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435" name="Freeform 118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436" name="Group 1188"/>
            <p:cNvGrpSpPr>
              <a:grpSpLocks/>
            </p:cNvGrpSpPr>
            <p:nvPr/>
          </p:nvGrpSpPr>
          <p:grpSpPr bwMode="auto">
            <a:xfrm>
              <a:off x="2995" y="2045"/>
              <a:ext cx="347" cy="346"/>
              <a:chOff x="2131" y="3370"/>
              <a:chExt cx="347" cy="346"/>
            </a:xfrm>
          </p:grpSpPr>
          <p:sp>
            <p:nvSpPr>
              <p:cNvPr id="54437" name="Freeform 118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438" name="Rectangle 119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439" name="Freeform 119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440" name="Rectangle 119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441" name="Freeform 119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442" name="Freeform 119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443" name="Group 1195"/>
            <p:cNvGrpSpPr>
              <a:grpSpLocks/>
            </p:cNvGrpSpPr>
            <p:nvPr/>
          </p:nvGrpSpPr>
          <p:grpSpPr bwMode="auto">
            <a:xfrm>
              <a:off x="2880" y="2161"/>
              <a:ext cx="347" cy="346"/>
              <a:chOff x="2131" y="3370"/>
              <a:chExt cx="347" cy="346"/>
            </a:xfrm>
          </p:grpSpPr>
          <p:sp>
            <p:nvSpPr>
              <p:cNvPr id="54444" name="Freeform 119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445" name="Rectangle 119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446" name="Freeform 119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447" name="Rectangle 119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448" name="Freeform 120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449" name="Freeform 120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450" name="Group 1202"/>
            <p:cNvGrpSpPr>
              <a:grpSpLocks/>
            </p:cNvGrpSpPr>
            <p:nvPr/>
          </p:nvGrpSpPr>
          <p:grpSpPr bwMode="auto">
            <a:xfrm>
              <a:off x="2765" y="2276"/>
              <a:ext cx="347" cy="346"/>
              <a:chOff x="2131" y="3370"/>
              <a:chExt cx="347" cy="346"/>
            </a:xfrm>
          </p:grpSpPr>
          <p:sp>
            <p:nvSpPr>
              <p:cNvPr id="54451" name="Freeform 120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452" name="Rectangle 120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453" name="Freeform 120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454" name="Rectangle 120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455" name="Freeform 120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456" name="Freeform 120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457" name="Group 1209"/>
            <p:cNvGrpSpPr>
              <a:grpSpLocks/>
            </p:cNvGrpSpPr>
            <p:nvPr/>
          </p:nvGrpSpPr>
          <p:grpSpPr bwMode="auto">
            <a:xfrm>
              <a:off x="2650" y="2391"/>
              <a:ext cx="347" cy="346"/>
              <a:chOff x="2131" y="3370"/>
              <a:chExt cx="347" cy="346"/>
            </a:xfrm>
          </p:grpSpPr>
          <p:sp>
            <p:nvSpPr>
              <p:cNvPr id="54458" name="Freeform 121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459" name="Rectangle 121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460" name="Freeform 121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461" name="Rectangle 121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462" name="Freeform 121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463" name="Freeform 121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464" name="Group 1216"/>
            <p:cNvGrpSpPr>
              <a:grpSpLocks/>
            </p:cNvGrpSpPr>
            <p:nvPr/>
          </p:nvGrpSpPr>
          <p:grpSpPr bwMode="auto">
            <a:xfrm>
              <a:off x="2534" y="2506"/>
              <a:ext cx="347" cy="346"/>
              <a:chOff x="2131" y="3370"/>
              <a:chExt cx="347" cy="346"/>
            </a:xfrm>
          </p:grpSpPr>
          <p:sp>
            <p:nvSpPr>
              <p:cNvPr id="54465" name="Freeform 121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466" name="Rectangle 121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467" name="Freeform 121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468" name="Rectangle 122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469" name="Freeform 122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470" name="Freeform 122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471" name="Group 1223"/>
            <p:cNvGrpSpPr>
              <a:grpSpLocks/>
            </p:cNvGrpSpPr>
            <p:nvPr/>
          </p:nvGrpSpPr>
          <p:grpSpPr bwMode="auto">
            <a:xfrm>
              <a:off x="3110" y="1699"/>
              <a:ext cx="347" cy="346"/>
              <a:chOff x="2131" y="3370"/>
              <a:chExt cx="347" cy="346"/>
            </a:xfrm>
          </p:grpSpPr>
          <p:sp>
            <p:nvSpPr>
              <p:cNvPr id="54472" name="Freeform 122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473" name="Rectangle 122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474" name="Freeform 122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475" name="Rectangle 122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476" name="Freeform 122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477" name="Freeform 122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478" name="Group 1230"/>
            <p:cNvGrpSpPr>
              <a:grpSpLocks/>
            </p:cNvGrpSpPr>
            <p:nvPr/>
          </p:nvGrpSpPr>
          <p:grpSpPr bwMode="auto">
            <a:xfrm>
              <a:off x="2995" y="1814"/>
              <a:ext cx="347" cy="346"/>
              <a:chOff x="2131" y="3370"/>
              <a:chExt cx="347" cy="346"/>
            </a:xfrm>
          </p:grpSpPr>
          <p:sp>
            <p:nvSpPr>
              <p:cNvPr id="54479" name="Freeform 123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480" name="Rectangle 123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481" name="Freeform 123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482" name="Rectangle 123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483" name="Freeform 123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484" name="Freeform 123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485" name="Group 1237"/>
            <p:cNvGrpSpPr>
              <a:grpSpLocks/>
            </p:cNvGrpSpPr>
            <p:nvPr/>
          </p:nvGrpSpPr>
          <p:grpSpPr bwMode="auto">
            <a:xfrm>
              <a:off x="2880" y="1930"/>
              <a:ext cx="347" cy="346"/>
              <a:chOff x="2131" y="3370"/>
              <a:chExt cx="347" cy="346"/>
            </a:xfrm>
          </p:grpSpPr>
          <p:sp>
            <p:nvSpPr>
              <p:cNvPr id="54486" name="Freeform 123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487" name="Rectangle 123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488" name="Freeform 124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489" name="Rectangle 124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490" name="Freeform 124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491" name="Freeform 124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492" name="Group 1244"/>
            <p:cNvGrpSpPr>
              <a:grpSpLocks/>
            </p:cNvGrpSpPr>
            <p:nvPr/>
          </p:nvGrpSpPr>
          <p:grpSpPr bwMode="auto">
            <a:xfrm>
              <a:off x="2765" y="2045"/>
              <a:ext cx="347" cy="346"/>
              <a:chOff x="2131" y="3370"/>
              <a:chExt cx="347" cy="346"/>
            </a:xfrm>
          </p:grpSpPr>
          <p:sp>
            <p:nvSpPr>
              <p:cNvPr id="54493" name="Freeform 124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494" name="Rectangle 124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495" name="Freeform 124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496" name="Rectangle 124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497" name="Freeform 124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498" name="Freeform 125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499" name="Group 1251"/>
            <p:cNvGrpSpPr>
              <a:grpSpLocks/>
            </p:cNvGrpSpPr>
            <p:nvPr/>
          </p:nvGrpSpPr>
          <p:grpSpPr bwMode="auto">
            <a:xfrm>
              <a:off x="2650" y="2160"/>
              <a:ext cx="347" cy="346"/>
              <a:chOff x="2131" y="3370"/>
              <a:chExt cx="347" cy="346"/>
            </a:xfrm>
          </p:grpSpPr>
          <p:sp>
            <p:nvSpPr>
              <p:cNvPr id="54500" name="Freeform 125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501" name="Rectangle 125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502" name="Freeform 125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503" name="Rectangle 125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504" name="Freeform 125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505" name="Freeform 125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506" name="Group 1258"/>
            <p:cNvGrpSpPr>
              <a:grpSpLocks/>
            </p:cNvGrpSpPr>
            <p:nvPr/>
          </p:nvGrpSpPr>
          <p:grpSpPr bwMode="auto">
            <a:xfrm>
              <a:off x="2534" y="2275"/>
              <a:ext cx="347" cy="346"/>
              <a:chOff x="2131" y="3370"/>
              <a:chExt cx="347" cy="346"/>
            </a:xfrm>
          </p:grpSpPr>
          <p:sp>
            <p:nvSpPr>
              <p:cNvPr id="54507" name="Freeform 125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508" name="Rectangle 126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509" name="Freeform 126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510" name="Rectangle 126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511" name="Freeform 126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512" name="Freeform 126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513" name="Group 1265"/>
            <p:cNvGrpSpPr>
              <a:grpSpLocks/>
            </p:cNvGrpSpPr>
            <p:nvPr/>
          </p:nvGrpSpPr>
          <p:grpSpPr bwMode="auto">
            <a:xfrm>
              <a:off x="3110" y="1469"/>
              <a:ext cx="347" cy="346"/>
              <a:chOff x="2131" y="3370"/>
              <a:chExt cx="347" cy="346"/>
            </a:xfrm>
          </p:grpSpPr>
          <p:sp>
            <p:nvSpPr>
              <p:cNvPr id="54514" name="Freeform 126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515" name="Rectangle 126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516" name="Freeform 126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517" name="Rectangle 126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518" name="Freeform 127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519" name="Freeform 127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520" name="Group 1272"/>
            <p:cNvGrpSpPr>
              <a:grpSpLocks/>
            </p:cNvGrpSpPr>
            <p:nvPr/>
          </p:nvGrpSpPr>
          <p:grpSpPr bwMode="auto">
            <a:xfrm>
              <a:off x="2995" y="1584"/>
              <a:ext cx="347" cy="346"/>
              <a:chOff x="2131" y="3370"/>
              <a:chExt cx="347" cy="346"/>
            </a:xfrm>
          </p:grpSpPr>
          <p:sp>
            <p:nvSpPr>
              <p:cNvPr id="54521" name="Freeform 127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522" name="Rectangle 127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523" name="Freeform 127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524" name="Rectangle 127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525" name="Freeform 127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526" name="Freeform 127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527" name="Group 1279"/>
            <p:cNvGrpSpPr>
              <a:grpSpLocks/>
            </p:cNvGrpSpPr>
            <p:nvPr/>
          </p:nvGrpSpPr>
          <p:grpSpPr bwMode="auto">
            <a:xfrm>
              <a:off x="2880" y="1700"/>
              <a:ext cx="347" cy="346"/>
              <a:chOff x="2131" y="3370"/>
              <a:chExt cx="347" cy="346"/>
            </a:xfrm>
          </p:grpSpPr>
          <p:sp>
            <p:nvSpPr>
              <p:cNvPr id="54528" name="Freeform 128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529" name="Rectangle 128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530" name="Freeform 128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531" name="Rectangle 128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532" name="Freeform 128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533" name="Freeform 128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534" name="Group 1286"/>
            <p:cNvGrpSpPr>
              <a:grpSpLocks/>
            </p:cNvGrpSpPr>
            <p:nvPr/>
          </p:nvGrpSpPr>
          <p:grpSpPr bwMode="auto">
            <a:xfrm>
              <a:off x="2765" y="1815"/>
              <a:ext cx="347" cy="346"/>
              <a:chOff x="2131" y="3370"/>
              <a:chExt cx="347" cy="346"/>
            </a:xfrm>
          </p:grpSpPr>
          <p:sp>
            <p:nvSpPr>
              <p:cNvPr id="54535" name="Freeform 128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536" name="Rectangle 128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537" name="Freeform 128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538" name="Rectangle 129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539" name="Freeform 129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540" name="Freeform 129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541" name="Group 1293"/>
            <p:cNvGrpSpPr>
              <a:grpSpLocks/>
            </p:cNvGrpSpPr>
            <p:nvPr/>
          </p:nvGrpSpPr>
          <p:grpSpPr bwMode="auto">
            <a:xfrm>
              <a:off x="2650" y="1930"/>
              <a:ext cx="347" cy="346"/>
              <a:chOff x="2131" y="3370"/>
              <a:chExt cx="347" cy="346"/>
            </a:xfrm>
          </p:grpSpPr>
          <p:sp>
            <p:nvSpPr>
              <p:cNvPr id="54542" name="Freeform 129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543" name="Rectangle 129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544" name="Freeform 129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545" name="Rectangle 129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546" name="Freeform 129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547" name="Freeform 129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548" name="Group 1300"/>
            <p:cNvGrpSpPr>
              <a:grpSpLocks/>
            </p:cNvGrpSpPr>
            <p:nvPr/>
          </p:nvGrpSpPr>
          <p:grpSpPr bwMode="auto">
            <a:xfrm>
              <a:off x="2534" y="2045"/>
              <a:ext cx="347" cy="346"/>
              <a:chOff x="2131" y="3370"/>
              <a:chExt cx="347" cy="346"/>
            </a:xfrm>
          </p:grpSpPr>
          <p:sp>
            <p:nvSpPr>
              <p:cNvPr id="54549" name="Freeform 130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550" name="Rectangle 130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551" name="Freeform 130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552" name="Rectangle 130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553" name="Freeform 130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554" name="Freeform 130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555" name="Group 1307"/>
            <p:cNvGrpSpPr>
              <a:grpSpLocks/>
            </p:cNvGrpSpPr>
            <p:nvPr/>
          </p:nvGrpSpPr>
          <p:grpSpPr bwMode="auto">
            <a:xfrm>
              <a:off x="3110" y="1238"/>
              <a:ext cx="347" cy="346"/>
              <a:chOff x="2131" y="3370"/>
              <a:chExt cx="347" cy="346"/>
            </a:xfrm>
          </p:grpSpPr>
          <p:sp>
            <p:nvSpPr>
              <p:cNvPr id="54556" name="Freeform 130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557" name="Rectangle 130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558" name="Freeform 131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559" name="Rectangle 131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560" name="Freeform 131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561" name="Freeform 131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562" name="Group 1314"/>
            <p:cNvGrpSpPr>
              <a:grpSpLocks/>
            </p:cNvGrpSpPr>
            <p:nvPr/>
          </p:nvGrpSpPr>
          <p:grpSpPr bwMode="auto">
            <a:xfrm>
              <a:off x="2995" y="1353"/>
              <a:ext cx="347" cy="346"/>
              <a:chOff x="2131" y="3370"/>
              <a:chExt cx="347" cy="346"/>
            </a:xfrm>
          </p:grpSpPr>
          <p:sp>
            <p:nvSpPr>
              <p:cNvPr id="54563" name="Freeform 131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564" name="Rectangle 131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565" name="Freeform 131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566" name="Rectangle 131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567" name="Freeform 131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568" name="Freeform 132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569" name="Group 1321"/>
            <p:cNvGrpSpPr>
              <a:grpSpLocks/>
            </p:cNvGrpSpPr>
            <p:nvPr/>
          </p:nvGrpSpPr>
          <p:grpSpPr bwMode="auto">
            <a:xfrm>
              <a:off x="2880" y="1469"/>
              <a:ext cx="347" cy="346"/>
              <a:chOff x="2131" y="3370"/>
              <a:chExt cx="347" cy="346"/>
            </a:xfrm>
          </p:grpSpPr>
          <p:sp>
            <p:nvSpPr>
              <p:cNvPr id="54570" name="Freeform 132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571" name="Rectangle 132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572" name="Freeform 132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573" name="Rectangle 132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574" name="Freeform 132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575" name="Freeform 132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576" name="Group 1328"/>
            <p:cNvGrpSpPr>
              <a:grpSpLocks/>
            </p:cNvGrpSpPr>
            <p:nvPr/>
          </p:nvGrpSpPr>
          <p:grpSpPr bwMode="auto">
            <a:xfrm>
              <a:off x="2765" y="1584"/>
              <a:ext cx="347" cy="346"/>
              <a:chOff x="2131" y="3370"/>
              <a:chExt cx="347" cy="346"/>
            </a:xfrm>
          </p:grpSpPr>
          <p:sp>
            <p:nvSpPr>
              <p:cNvPr id="54577" name="Freeform 132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578" name="Rectangle 133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579" name="Freeform 133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580" name="Rectangle 133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581" name="Freeform 133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582" name="Freeform 133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583" name="Group 1335"/>
            <p:cNvGrpSpPr>
              <a:grpSpLocks/>
            </p:cNvGrpSpPr>
            <p:nvPr/>
          </p:nvGrpSpPr>
          <p:grpSpPr bwMode="auto">
            <a:xfrm>
              <a:off x="2650" y="1699"/>
              <a:ext cx="347" cy="346"/>
              <a:chOff x="2131" y="3370"/>
              <a:chExt cx="347" cy="346"/>
            </a:xfrm>
          </p:grpSpPr>
          <p:sp>
            <p:nvSpPr>
              <p:cNvPr id="54584" name="Freeform 133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585" name="Rectangle 133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586" name="Freeform 133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587" name="Rectangle 133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588" name="Freeform 134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589" name="Freeform 134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590" name="Group 1342"/>
            <p:cNvGrpSpPr>
              <a:grpSpLocks/>
            </p:cNvGrpSpPr>
            <p:nvPr/>
          </p:nvGrpSpPr>
          <p:grpSpPr bwMode="auto">
            <a:xfrm>
              <a:off x="2534" y="1814"/>
              <a:ext cx="347" cy="346"/>
              <a:chOff x="2131" y="3370"/>
              <a:chExt cx="347" cy="346"/>
            </a:xfrm>
          </p:grpSpPr>
          <p:sp>
            <p:nvSpPr>
              <p:cNvPr id="54591" name="Freeform 134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592" name="Rectangle 134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593" name="Freeform 134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594" name="Rectangle 134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595" name="Freeform 134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596" name="Freeform 134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597" name="Group 1349"/>
            <p:cNvGrpSpPr>
              <a:grpSpLocks/>
            </p:cNvGrpSpPr>
            <p:nvPr/>
          </p:nvGrpSpPr>
          <p:grpSpPr bwMode="auto">
            <a:xfrm>
              <a:off x="3110" y="1008"/>
              <a:ext cx="347" cy="346"/>
              <a:chOff x="2131" y="3370"/>
              <a:chExt cx="347" cy="346"/>
            </a:xfrm>
          </p:grpSpPr>
          <p:sp>
            <p:nvSpPr>
              <p:cNvPr id="54598" name="Freeform 135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599" name="Rectangle 135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600" name="Freeform 135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601" name="Rectangle 135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602" name="Freeform 135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603" name="Freeform 135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604" name="Group 1356"/>
            <p:cNvGrpSpPr>
              <a:grpSpLocks/>
            </p:cNvGrpSpPr>
            <p:nvPr/>
          </p:nvGrpSpPr>
          <p:grpSpPr bwMode="auto">
            <a:xfrm>
              <a:off x="2995" y="1123"/>
              <a:ext cx="347" cy="346"/>
              <a:chOff x="2131" y="3370"/>
              <a:chExt cx="347" cy="346"/>
            </a:xfrm>
          </p:grpSpPr>
          <p:sp>
            <p:nvSpPr>
              <p:cNvPr id="54605" name="Freeform 135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606" name="Rectangle 135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607" name="Freeform 135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608" name="Rectangle 136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609" name="Freeform 136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610" name="Freeform 136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611" name="Group 1363"/>
            <p:cNvGrpSpPr>
              <a:grpSpLocks/>
            </p:cNvGrpSpPr>
            <p:nvPr/>
          </p:nvGrpSpPr>
          <p:grpSpPr bwMode="auto">
            <a:xfrm>
              <a:off x="2880" y="1239"/>
              <a:ext cx="347" cy="346"/>
              <a:chOff x="2131" y="3370"/>
              <a:chExt cx="347" cy="346"/>
            </a:xfrm>
          </p:grpSpPr>
          <p:sp>
            <p:nvSpPr>
              <p:cNvPr id="54612" name="Freeform 136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613" name="Rectangle 136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614" name="Freeform 136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615" name="Rectangle 136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616" name="Freeform 136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617" name="Freeform 136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618" name="Group 1370"/>
            <p:cNvGrpSpPr>
              <a:grpSpLocks/>
            </p:cNvGrpSpPr>
            <p:nvPr/>
          </p:nvGrpSpPr>
          <p:grpSpPr bwMode="auto">
            <a:xfrm>
              <a:off x="2765" y="1354"/>
              <a:ext cx="347" cy="346"/>
              <a:chOff x="2131" y="3370"/>
              <a:chExt cx="347" cy="346"/>
            </a:xfrm>
          </p:grpSpPr>
          <p:sp>
            <p:nvSpPr>
              <p:cNvPr id="54619" name="Freeform 137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620" name="Rectangle 137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621" name="Freeform 137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622" name="Rectangle 137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623" name="Freeform 137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624" name="Freeform 137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625" name="Group 1377"/>
            <p:cNvGrpSpPr>
              <a:grpSpLocks/>
            </p:cNvGrpSpPr>
            <p:nvPr/>
          </p:nvGrpSpPr>
          <p:grpSpPr bwMode="auto">
            <a:xfrm>
              <a:off x="2650" y="1469"/>
              <a:ext cx="347" cy="346"/>
              <a:chOff x="2131" y="3370"/>
              <a:chExt cx="347" cy="346"/>
            </a:xfrm>
          </p:grpSpPr>
          <p:sp>
            <p:nvSpPr>
              <p:cNvPr id="54626" name="Freeform 137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627" name="Rectangle 137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628" name="Freeform 138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629" name="Rectangle 138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630" name="Freeform 138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631" name="Freeform 138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632" name="Group 1384"/>
            <p:cNvGrpSpPr>
              <a:grpSpLocks/>
            </p:cNvGrpSpPr>
            <p:nvPr/>
          </p:nvGrpSpPr>
          <p:grpSpPr bwMode="auto">
            <a:xfrm>
              <a:off x="2534" y="1584"/>
              <a:ext cx="347" cy="346"/>
              <a:chOff x="2131" y="3370"/>
              <a:chExt cx="347" cy="346"/>
            </a:xfrm>
          </p:grpSpPr>
          <p:sp>
            <p:nvSpPr>
              <p:cNvPr id="54633" name="Freeform 138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634" name="Rectangle 138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635" name="Freeform 138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636" name="Rectangle 138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637" name="Freeform 138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638" name="Freeform 139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639" name="Group 1391"/>
            <p:cNvGrpSpPr>
              <a:grpSpLocks/>
            </p:cNvGrpSpPr>
            <p:nvPr/>
          </p:nvGrpSpPr>
          <p:grpSpPr bwMode="auto">
            <a:xfrm>
              <a:off x="3110" y="778"/>
              <a:ext cx="347" cy="346"/>
              <a:chOff x="2131" y="3370"/>
              <a:chExt cx="347" cy="346"/>
            </a:xfrm>
          </p:grpSpPr>
          <p:sp>
            <p:nvSpPr>
              <p:cNvPr id="54640" name="Freeform 139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641" name="Rectangle 139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642" name="Freeform 139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643" name="Rectangle 139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644" name="Freeform 139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645" name="Freeform 139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646" name="Group 1398"/>
            <p:cNvGrpSpPr>
              <a:grpSpLocks/>
            </p:cNvGrpSpPr>
            <p:nvPr/>
          </p:nvGrpSpPr>
          <p:grpSpPr bwMode="auto">
            <a:xfrm>
              <a:off x="2995" y="893"/>
              <a:ext cx="347" cy="346"/>
              <a:chOff x="2131" y="3370"/>
              <a:chExt cx="347" cy="346"/>
            </a:xfrm>
          </p:grpSpPr>
          <p:sp>
            <p:nvSpPr>
              <p:cNvPr id="54647" name="Freeform 139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648" name="Rectangle 140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649" name="Freeform 140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650" name="Rectangle 140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651" name="Freeform 140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652" name="Freeform 140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653" name="Group 1405"/>
            <p:cNvGrpSpPr>
              <a:grpSpLocks/>
            </p:cNvGrpSpPr>
            <p:nvPr/>
          </p:nvGrpSpPr>
          <p:grpSpPr bwMode="auto">
            <a:xfrm>
              <a:off x="2880" y="1009"/>
              <a:ext cx="347" cy="346"/>
              <a:chOff x="2131" y="3370"/>
              <a:chExt cx="347" cy="346"/>
            </a:xfrm>
          </p:grpSpPr>
          <p:sp>
            <p:nvSpPr>
              <p:cNvPr id="54654" name="Freeform 140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655" name="Rectangle 140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656" name="Freeform 140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657" name="Rectangle 140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658" name="Freeform 141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659" name="Freeform 141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660" name="Group 1412"/>
            <p:cNvGrpSpPr>
              <a:grpSpLocks/>
            </p:cNvGrpSpPr>
            <p:nvPr/>
          </p:nvGrpSpPr>
          <p:grpSpPr bwMode="auto">
            <a:xfrm>
              <a:off x="2765" y="1124"/>
              <a:ext cx="347" cy="346"/>
              <a:chOff x="2131" y="3370"/>
              <a:chExt cx="347" cy="346"/>
            </a:xfrm>
          </p:grpSpPr>
          <p:sp>
            <p:nvSpPr>
              <p:cNvPr id="54661" name="Freeform 141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662" name="Rectangle 141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663" name="Freeform 141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664" name="Rectangle 141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665" name="Freeform 141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666" name="Freeform 141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667" name="Group 1419"/>
            <p:cNvGrpSpPr>
              <a:grpSpLocks/>
            </p:cNvGrpSpPr>
            <p:nvPr/>
          </p:nvGrpSpPr>
          <p:grpSpPr bwMode="auto">
            <a:xfrm>
              <a:off x="2650" y="1239"/>
              <a:ext cx="347" cy="346"/>
              <a:chOff x="2131" y="3370"/>
              <a:chExt cx="347" cy="346"/>
            </a:xfrm>
          </p:grpSpPr>
          <p:sp>
            <p:nvSpPr>
              <p:cNvPr id="54668" name="Freeform 142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669" name="Rectangle 142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670" name="Freeform 142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671" name="Rectangle 142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672" name="Freeform 142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673" name="Freeform 142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674" name="Group 1426"/>
            <p:cNvGrpSpPr>
              <a:grpSpLocks/>
            </p:cNvGrpSpPr>
            <p:nvPr/>
          </p:nvGrpSpPr>
          <p:grpSpPr bwMode="auto">
            <a:xfrm>
              <a:off x="2534" y="1354"/>
              <a:ext cx="347" cy="346"/>
              <a:chOff x="2131" y="3370"/>
              <a:chExt cx="347" cy="346"/>
            </a:xfrm>
          </p:grpSpPr>
          <p:sp>
            <p:nvSpPr>
              <p:cNvPr id="54675" name="Freeform 142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676" name="Rectangle 142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677" name="Freeform 142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678" name="Rectangle 143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679" name="Freeform 143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680" name="Freeform 143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681" name="Group 1433"/>
            <p:cNvGrpSpPr>
              <a:grpSpLocks/>
            </p:cNvGrpSpPr>
            <p:nvPr/>
          </p:nvGrpSpPr>
          <p:grpSpPr bwMode="auto">
            <a:xfrm>
              <a:off x="3110" y="547"/>
              <a:ext cx="347" cy="346"/>
              <a:chOff x="2131" y="3370"/>
              <a:chExt cx="347" cy="346"/>
            </a:xfrm>
          </p:grpSpPr>
          <p:sp>
            <p:nvSpPr>
              <p:cNvPr id="54682" name="Freeform 143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683" name="Rectangle 143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684" name="Freeform 143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685" name="Rectangle 143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686" name="Freeform 143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687" name="Freeform 143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688" name="Group 1440"/>
            <p:cNvGrpSpPr>
              <a:grpSpLocks/>
            </p:cNvGrpSpPr>
            <p:nvPr/>
          </p:nvGrpSpPr>
          <p:grpSpPr bwMode="auto">
            <a:xfrm>
              <a:off x="2995" y="662"/>
              <a:ext cx="347" cy="346"/>
              <a:chOff x="2131" y="3370"/>
              <a:chExt cx="347" cy="346"/>
            </a:xfrm>
          </p:grpSpPr>
          <p:sp>
            <p:nvSpPr>
              <p:cNvPr id="54689" name="Freeform 144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690" name="Rectangle 144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691" name="Freeform 144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692" name="Rectangle 144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693" name="Freeform 144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694" name="Freeform 144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695" name="Group 1447"/>
            <p:cNvGrpSpPr>
              <a:grpSpLocks/>
            </p:cNvGrpSpPr>
            <p:nvPr/>
          </p:nvGrpSpPr>
          <p:grpSpPr bwMode="auto">
            <a:xfrm>
              <a:off x="2880" y="778"/>
              <a:ext cx="347" cy="346"/>
              <a:chOff x="2131" y="3370"/>
              <a:chExt cx="347" cy="346"/>
            </a:xfrm>
          </p:grpSpPr>
          <p:sp>
            <p:nvSpPr>
              <p:cNvPr id="54696" name="Freeform 144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697" name="Rectangle 144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698" name="Freeform 145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699" name="Rectangle 145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700" name="Freeform 145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701" name="Freeform 145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702" name="Group 1454"/>
            <p:cNvGrpSpPr>
              <a:grpSpLocks/>
            </p:cNvGrpSpPr>
            <p:nvPr/>
          </p:nvGrpSpPr>
          <p:grpSpPr bwMode="auto">
            <a:xfrm>
              <a:off x="2765" y="893"/>
              <a:ext cx="347" cy="346"/>
              <a:chOff x="2131" y="3370"/>
              <a:chExt cx="347" cy="346"/>
            </a:xfrm>
          </p:grpSpPr>
          <p:sp>
            <p:nvSpPr>
              <p:cNvPr id="54703" name="Freeform 145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704" name="Rectangle 145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705" name="Freeform 145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706" name="Rectangle 145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707" name="Freeform 145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708" name="Freeform 146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709" name="Group 1461"/>
            <p:cNvGrpSpPr>
              <a:grpSpLocks/>
            </p:cNvGrpSpPr>
            <p:nvPr/>
          </p:nvGrpSpPr>
          <p:grpSpPr bwMode="auto">
            <a:xfrm>
              <a:off x="2650" y="1008"/>
              <a:ext cx="347" cy="346"/>
              <a:chOff x="2131" y="3370"/>
              <a:chExt cx="347" cy="346"/>
            </a:xfrm>
          </p:grpSpPr>
          <p:sp>
            <p:nvSpPr>
              <p:cNvPr id="54710" name="Freeform 146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711" name="Rectangle 146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712" name="Freeform 146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713" name="Rectangle 146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714" name="Freeform 146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715" name="Freeform 146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716" name="Group 1468"/>
            <p:cNvGrpSpPr>
              <a:grpSpLocks/>
            </p:cNvGrpSpPr>
            <p:nvPr/>
          </p:nvGrpSpPr>
          <p:grpSpPr bwMode="auto">
            <a:xfrm>
              <a:off x="2534" y="1123"/>
              <a:ext cx="347" cy="346"/>
              <a:chOff x="2131" y="3370"/>
              <a:chExt cx="347" cy="346"/>
            </a:xfrm>
          </p:grpSpPr>
          <p:sp>
            <p:nvSpPr>
              <p:cNvPr id="54717" name="Freeform 146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718" name="Rectangle 147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719" name="Freeform 147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720" name="Rectangle 147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721" name="Freeform 147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722" name="Freeform 147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723" name="Group 1475"/>
            <p:cNvGrpSpPr>
              <a:grpSpLocks/>
            </p:cNvGrpSpPr>
            <p:nvPr/>
          </p:nvGrpSpPr>
          <p:grpSpPr bwMode="auto">
            <a:xfrm>
              <a:off x="3110" y="317"/>
              <a:ext cx="347" cy="346"/>
              <a:chOff x="2131" y="3370"/>
              <a:chExt cx="347" cy="346"/>
            </a:xfrm>
          </p:grpSpPr>
          <p:sp>
            <p:nvSpPr>
              <p:cNvPr id="54724" name="Freeform 147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725" name="Rectangle 147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726" name="Freeform 147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727" name="Rectangle 147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728" name="Freeform 148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729" name="Freeform 148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730" name="Group 1482"/>
            <p:cNvGrpSpPr>
              <a:grpSpLocks/>
            </p:cNvGrpSpPr>
            <p:nvPr/>
          </p:nvGrpSpPr>
          <p:grpSpPr bwMode="auto">
            <a:xfrm>
              <a:off x="2995" y="432"/>
              <a:ext cx="347" cy="346"/>
              <a:chOff x="2131" y="3370"/>
              <a:chExt cx="347" cy="346"/>
            </a:xfrm>
          </p:grpSpPr>
          <p:sp>
            <p:nvSpPr>
              <p:cNvPr id="54731" name="Freeform 148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732" name="Rectangle 148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733" name="Freeform 148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734" name="Rectangle 148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735" name="Freeform 148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736" name="Freeform 148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737" name="Group 1489"/>
            <p:cNvGrpSpPr>
              <a:grpSpLocks/>
            </p:cNvGrpSpPr>
            <p:nvPr/>
          </p:nvGrpSpPr>
          <p:grpSpPr bwMode="auto">
            <a:xfrm>
              <a:off x="2880" y="548"/>
              <a:ext cx="347" cy="346"/>
              <a:chOff x="2131" y="3370"/>
              <a:chExt cx="347" cy="346"/>
            </a:xfrm>
          </p:grpSpPr>
          <p:sp>
            <p:nvSpPr>
              <p:cNvPr id="54738" name="Freeform 149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739" name="Rectangle 149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740" name="Freeform 149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741" name="Rectangle 149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742" name="Freeform 149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743" name="Freeform 149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744" name="Group 1496"/>
            <p:cNvGrpSpPr>
              <a:grpSpLocks/>
            </p:cNvGrpSpPr>
            <p:nvPr/>
          </p:nvGrpSpPr>
          <p:grpSpPr bwMode="auto">
            <a:xfrm>
              <a:off x="2765" y="663"/>
              <a:ext cx="347" cy="346"/>
              <a:chOff x="2131" y="3370"/>
              <a:chExt cx="347" cy="346"/>
            </a:xfrm>
          </p:grpSpPr>
          <p:sp>
            <p:nvSpPr>
              <p:cNvPr id="54745" name="Freeform 149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746" name="Rectangle 149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747" name="Freeform 149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748" name="Rectangle 150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749" name="Freeform 150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750" name="Freeform 150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751" name="Group 1503"/>
            <p:cNvGrpSpPr>
              <a:grpSpLocks/>
            </p:cNvGrpSpPr>
            <p:nvPr/>
          </p:nvGrpSpPr>
          <p:grpSpPr bwMode="auto">
            <a:xfrm>
              <a:off x="2650" y="778"/>
              <a:ext cx="347" cy="346"/>
              <a:chOff x="2131" y="3370"/>
              <a:chExt cx="347" cy="346"/>
            </a:xfrm>
          </p:grpSpPr>
          <p:sp>
            <p:nvSpPr>
              <p:cNvPr id="54752" name="Freeform 150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753" name="Rectangle 150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754" name="Freeform 150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755" name="Rectangle 150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756" name="Freeform 150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757" name="Freeform 150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758" name="Group 1510"/>
            <p:cNvGrpSpPr>
              <a:grpSpLocks/>
            </p:cNvGrpSpPr>
            <p:nvPr/>
          </p:nvGrpSpPr>
          <p:grpSpPr bwMode="auto">
            <a:xfrm>
              <a:off x="2534" y="893"/>
              <a:ext cx="347" cy="346"/>
              <a:chOff x="2131" y="3370"/>
              <a:chExt cx="347" cy="346"/>
            </a:xfrm>
          </p:grpSpPr>
          <p:sp>
            <p:nvSpPr>
              <p:cNvPr id="54759" name="Freeform 151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760" name="Rectangle 151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761" name="Freeform 151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762" name="Rectangle 151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763" name="Freeform 151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764" name="Freeform 151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grpSp>
        <p:nvGrpSpPr>
          <p:cNvPr id="54765" name="Group 1517"/>
          <p:cNvGrpSpPr>
            <a:grpSpLocks/>
          </p:cNvGrpSpPr>
          <p:nvPr/>
        </p:nvGrpSpPr>
        <p:grpSpPr bwMode="auto">
          <a:xfrm>
            <a:off x="4022725" y="4710113"/>
            <a:ext cx="550863" cy="549275"/>
            <a:chOff x="2131" y="3370"/>
            <a:chExt cx="347" cy="346"/>
          </a:xfrm>
        </p:grpSpPr>
        <p:sp>
          <p:nvSpPr>
            <p:cNvPr id="54766" name="Freeform 151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767" name="Rectangle 1519"/>
            <p:cNvSpPr>
              <a:spLocks noChangeArrowheads="1"/>
            </p:cNvSpPr>
            <p:nvPr/>
          </p:nvSpPr>
          <p:spPr bwMode="auto">
            <a:xfrm>
              <a:off x="2247" y="3370"/>
              <a:ext cx="231" cy="231"/>
            </a:xfrm>
            <a:prstGeom prst="rect">
              <a:avLst/>
            </a:prstGeom>
            <a:solidFill>
              <a:srgbClr val="00FF00"/>
            </a:solidFill>
            <a:ln w="12700">
              <a:solidFill>
                <a:srgbClr val="0033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768" name="Freeform 152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769" name="Rectangle 1521"/>
            <p:cNvSpPr>
              <a:spLocks noChangeArrowheads="1"/>
            </p:cNvSpPr>
            <p:nvPr/>
          </p:nvSpPr>
          <p:spPr bwMode="auto">
            <a:xfrm>
              <a:off x="2131" y="3485"/>
              <a:ext cx="231" cy="231"/>
            </a:xfrm>
            <a:prstGeom prst="rect">
              <a:avLst/>
            </a:prstGeom>
            <a:solidFill>
              <a:srgbClr val="00FF00"/>
            </a:solidFill>
            <a:ln w="12700">
              <a:solidFill>
                <a:srgbClr val="0033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770" name="Freeform 152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771" name="Freeform 152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772" name="Group 1524"/>
          <p:cNvGrpSpPr>
            <a:grpSpLocks/>
          </p:cNvGrpSpPr>
          <p:nvPr/>
        </p:nvGrpSpPr>
        <p:grpSpPr bwMode="auto">
          <a:xfrm>
            <a:off x="3657600" y="4160838"/>
            <a:ext cx="1463675" cy="731837"/>
            <a:chOff x="2304" y="3082"/>
            <a:chExt cx="922" cy="461"/>
          </a:xfrm>
        </p:grpSpPr>
        <p:grpSp>
          <p:nvGrpSpPr>
            <p:cNvPr id="54773" name="Group 1525"/>
            <p:cNvGrpSpPr>
              <a:grpSpLocks/>
            </p:cNvGrpSpPr>
            <p:nvPr/>
          </p:nvGrpSpPr>
          <p:grpSpPr bwMode="auto">
            <a:xfrm>
              <a:off x="2419" y="3082"/>
              <a:ext cx="347" cy="346"/>
              <a:chOff x="2131" y="3370"/>
              <a:chExt cx="347" cy="346"/>
            </a:xfrm>
          </p:grpSpPr>
          <p:sp>
            <p:nvSpPr>
              <p:cNvPr id="54774" name="Freeform 152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775" name="Rectangle 1527"/>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776" name="Freeform 152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777" name="Rectangle 1529"/>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778" name="Freeform 153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779" name="Freeform 153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780" name="Group 1532"/>
            <p:cNvGrpSpPr>
              <a:grpSpLocks/>
            </p:cNvGrpSpPr>
            <p:nvPr/>
          </p:nvGrpSpPr>
          <p:grpSpPr bwMode="auto">
            <a:xfrm>
              <a:off x="2650" y="3082"/>
              <a:ext cx="347" cy="346"/>
              <a:chOff x="2131" y="3370"/>
              <a:chExt cx="347" cy="346"/>
            </a:xfrm>
          </p:grpSpPr>
          <p:sp>
            <p:nvSpPr>
              <p:cNvPr id="54781" name="Freeform 153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782" name="Rectangle 1534"/>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783" name="Freeform 153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784" name="Rectangle 1536"/>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785" name="Freeform 153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786" name="Freeform 153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787" name="Group 1539"/>
            <p:cNvGrpSpPr>
              <a:grpSpLocks/>
            </p:cNvGrpSpPr>
            <p:nvPr/>
          </p:nvGrpSpPr>
          <p:grpSpPr bwMode="auto">
            <a:xfrm>
              <a:off x="2879" y="3082"/>
              <a:ext cx="347" cy="346"/>
              <a:chOff x="2131" y="3370"/>
              <a:chExt cx="347" cy="346"/>
            </a:xfrm>
          </p:grpSpPr>
          <p:sp>
            <p:nvSpPr>
              <p:cNvPr id="54788" name="Freeform 154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789" name="Rectangle 1541"/>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790" name="Freeform 154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791" name="Rectangle 1543"/>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792" name="Freeform 154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793" name="Freeform 154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794" name="Group 1546"/>
            <p:cNvGrpSpPr>
              <a:grpSpLocks/>
            </p:cNvGrpSpPr>
            <p:nvPr/>
          </p:nvGrpSpPr>
          <p:grpSpPr bwMode="auto">
            <a:xfrm>
              <a:off x="2304" y="3197"/>
              <a:ext cx="347" cy="346"/>
              <a:chOff x="2131" y="3370"/>
              <a:chExt cx="347" cy="346"/>
            </a:xfrm>
          </p:grpSpPr>
          <p:sp>
            <p:nvSpPr>
              <p:cNvPr id="54795" name="Freeform 154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796" name="Rectangle 1548"/>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797" name="Freeform 154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798" name="Rectangle 1550"/>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799" name="Freeform 155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800" name="Freeform 155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801" name="Group 1553"/>
            <p:cNvGrpSpPr>
              <a:grpSpLocks/>
            </p:cNvGrpSpPr>
            <p:nvPr/>
          </p:nvGrpSpPr>
          <p:grpSpPr bwMode="auto">
            <a:xfrm>
              <a:off x="2534" y="3197"/>
              <a:ext cx="347" cy="346"/>
              <a:chOff x="2131" y="3370"/>
              <a:chExt cx="347" cy="346"/>
            </a:xfrm>
          </p:grpSpPr>
          <p:sp>
            <p:nvSpPr>
              <p:cNvPr id="54802" name="Freeform 155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803" name="Rectangle 1555"/>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804" name="Freeform 155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805" name="Rectangle 1557"/>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806" name="Freeform 155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807" name="Freeform 155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4808" name="Group 1560"/>
            <p:cNvGrpSpPr>
              <a:grpSpLocks/>
            </p:cNvGrpSpPr>
            <p:nvPr/>
          </p:nvGrpSpPr>
          <p:grpSpPr bwMode="auto">
            <a:xfrm>
              <a:off x="2765" y="3197"/>
              <a:ext cx="347" cy="346"/>
              <a:chOff x="2131" y="3370"/>
              <a:chExt cx="347" cy="346"/>
            </a:xfrm>
          </p:grpSpPr>
          <p:sp>
            <p:nvSpPr>
              <p:cNvPr id="54809" name="Freeform 156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810" name="Rectangle 1562"/>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811" name="Freeform 156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812" name="Rectangle 1564"/>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4813" name="Freeform 156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4814" name="Freeform 156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spTree>
  </p:cSld>
  <p:clrMapOvr>
    <a:masterClrMapping/>
  </p:clrMapOvr>
  <p:transition xmlns:p14="http://schemas.microsoft.com/office/powerpoint/2010/main" advClick="0" advTm="0"/>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54772"/>
                                        </p:tgtEl>
                                        <p:attrNameLst>
                                          <p:attrName>style.visibility</p:attrName>
                                        </p:attrNameLst>
                                      </p:cBhvr>
                                      <p:to>
                                        <p:strVal val="visible"/>
                                      </p:to>
                                    </p:set>
                                    <p:animEffect transition="in" filter="fade">
                                      <p:cBhvr>
                                        <p:cTn id="7" dur="500"/>
                                        <p:tgtEl>
                                          <p:spTgt spid="54772"/>
                                        </p:tgtEl>
                                      </p:cBhvr>
                                    </p:animEffect>
                                  </p:childTnLst>
                                </p:cTn>
                              </p:par>
                            </p:childTnLst>
                          </p:cTn>
                        </p:par>
                        <p:par>
                          <p:cTn id="8" fill="hold" nodeType="afterGroup">
                            <p:stCondLst>
                              <p:cond delay="500"/>
                            </p:stCondLst>
                            <p:childTnLst>
                              <p:par>
                                <p:cTn id="9" presetID="10" presetClass="exit" presetSubtype="0" fill="hold" nodeType="afterEffect">
                                  <p:stCondLst>
                                    <p:cond delay="0"/>
                                  </p:stCondLst>
                                  <p:childTnLst>
                                    <p:animEffect transition="out" filter="fade">
                                      <p:cBhvr>
                                        <p:cTn id="10" dur="500"/>
                                        <p:tgtEl>
                                          <p:spTgt spid="54772"/>
                                        </p:tgtEl>
                                      </p:cBhvr>
                                    </p:animEffect>
                                    <p:set>
                                      <p:cBhvr>
                                        <p:cTn id="11" dur="1" fill="hold">
                                          <p:stCondLst>
                                            <p:cond delay="499"/>
                                          </p:stCondLst>
                                        </p:cTn>
                                        <p:tgtEl>
                                          <p:spTgt spid="5477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346" name="Group 2"/>
          <p:cNvGrpSpPr>
            <a:grpSpLocks/>
          </p:cNvGrpSpPr>
          <p:nvPr/>
        </p:nvGrpSpPr>
        <p:grpSpPr bwMode="auto">
          <a:xfrm>
            <a:off x="3656013" y="503238"/>
            <a:ext cx="1465262" cy="5486400"/>
            <a:chOff x="2534" y="317"/>
            <a:chExt cx="923" cy="3456"/>
          </a:xfrm>
        </p:grpSpPr>
        <p:grpSp>
          <p:nvGrpSpPr>
            <p:cNvPr id="57347" name="Group 3"/>
            <p:cNvGrpSpPr>
              <a:grpSpLocks/>
            </p:cNvGrpSpPr>
            <p:nvPr/>
          </p:nvGrpSpPr>
          <p:grpSpPr bwMode="auto">
            <a:xfrm>
              <a:off x="3110" y="2851"/>
              <a:ext cx="347" cy="346"/>
              <a:chOff x="2131" y="3370"/>
              <a:chExt cx="347" cy="346"/>
            </a:xfrm>
          </p:grpSpPr>
          <p:sp>
            <p:nvSpPr>
              <p:cNvPr id="57348" name="Freeform 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349" name="Rectangle 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350" name="Freeform 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351" name="Rectangle 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352" name="Freeform 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353" name="Freeform 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354" name="Group 10"/>
            <p:cNvGrpSpPr>
              <a:grpSpLocks/>
            </p:cNvGrpSpPr>
            <p:nvPr/>
          </p:nvGrpSpPr>
          <p:grpSpPr bwMode="auto">
            <a:xfrm>
              <a:off x="2995" y="2966"/>
              <a:ext cx="347" cy="346"/>
              <a:chOff x="2131" y="3370"/>
              <a:chExt cx="347" cy="346"/>
            </a:xfrm>
          </p:grpSpPr>
          <p:sp>
            <p:nvSpPr>
              <p:cNvPr id="57355" name="Freeform 1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356" name="Rectangle 1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357" name="Freeform 1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358" name="Rectangle 1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359" name="Freeform 1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360" name="Freeform 1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361" name="Group 17"/>
            <p:cNvGrpSpPr>
              <a:grpSpLocks/>
            </p:cNvGrpSpPr>
            <p:nvPr/>
          </p:nvGrpSpPr>
          <p:grpSpPr bwMode="auto">
            <a:xfrm>
              <a:off x="2880" y="3082"/>
              <a:ext cx="347" cy="346"/>
              <a:chOff x="2131" y="3370"/>
              <a:chExt cx="347" cy="346"/>
            </a:xfrm>
          </p:grpSpPr>
          <p:sp>
            <p:nvSpPr>
              <p:cNvPr id="57362" name="Freeform 1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363" name="Rectangle 1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364" name="Freeform 2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365" name="Rectangle 2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366" name="Freeform 2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367" name="Freeform 2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368" name="Group 24"/>
            <p:cNvGrpSpPr>
              <a:grpSpLocks/>
            </p:cNvGrpSpPr>
            <p:nvPr/>
          </p:nvGrpSpPr>
          <p:grpSpPr bwMode="auto">
            <a:xfrm>
              <a:off x="2765" y="3197"/>
              <a:ext cx="347" cy="346"/>
              <a:chOff x="2131" y="3370"/>
              <a:chExt cx="347" cy="346"/>
            </a:xfrm>
          </p:grpSpPr>
          <p:sp>
            <p:nvSpPr>
              <p:cNvPr id="57369" name="Freeform 2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370" name="Rectangle 2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371" name="Freeform 2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372" name="Rectangle 2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373" name="Freeform 2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374" name="Freeform 3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375" name="Group 31"/>
            <p:cNvGrpSpPr>
              <a:grpSpLocks/>
            </p:cNvGrpSpPr>
            <p:nvPr/>
          </p:nvGrpSpPr>
          <p:grpSpPr bwMode="auto">
            <a:xfrm>
              <a:off x="2650" y="3312"/>
              <a:ext cx="347" cy="346"/>
              <a:chOff x="2131" y="3370"/>
              <a:chExt cx="347" cy="346"/>
            </a:xfrm>
          </p:grpSpPr>
          <p:sp>
            <p:nvSpPr>
              <p:cNvPr id="57376" name="Freeform 3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377" name="Rectangle 3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378" name="Freeform 3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379" name="Rectangle 3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380" name="Freeform 3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381" name="Freeform 3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382" name="Group 38"/>
            <p:cNvGrpSpPr>
              <a:grpSpLocks/>
            </p:cNvGrpSpPr>
            <p:nvPr/>
          </p:nvGrpSpPr>
          <p:grpSpPr bwMode="auto">
            <a:xfrm>
              <a:off x="2534" y="3427"/>
              <a:ext cx="347" cy="346"/>
              <a:chOff x="2131" y="3370"/>
              <a:chExt cx="347" cy="346"/>
            </a:xfrm>
          </p:grpSpPr>
          <p:sp>
            <p:nvSpPr>
              <p:cNvPr id="57383" name="Freeform 3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384" name="Rectangle 4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385" name="Freeform 4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386" name="Rectangle 4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387" name="Freeform 4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388" name="Freeform 4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389" name="Group 45"/>
            <p:cNvGrpSpPr>
              <a:grpSpLocks/>
            </p:cNvGrpSpPr>
            <p:nvPr/>
          </p:nvGrpSpPr>
          <p:grpSpPr bwMode="auto">
            <a:xfrm>
              <a:off x="3110" y="2621"/>
              <a:ext cx="347" cy="346"/>
              <a:chOff x="2131" y="3370"/>
              <a:chExt cx="347" cy="346"/>
            </a:xfrm>
          </p:grpSpPr>
          <p:sp>
            <p:nvSpPr>
              <p:cNvPr id="57390" name="Freeform 4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391" name="Rectangle 4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392" name="Freeform 4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393" name="Rectangle 4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394" name="Freeform 5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395" name="Freeform 5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396" name="Group 52"/>
            <p:cNvGrpSpPr>
              <a:grpSpLocks/>
            </p:cNvGrpSpPr>
            <p:nvPr/>
          </p:nvGrpSpPr>
          <p:grpSpPr bwMode="auto">
            <a:xfrm>
              <a:off x="2995" y="2736"/>
              <a:ext cx="347" cy="346"/>
              <a:chOff x="2131" y="3370"/>
              <a:chExt cx="347" cy="346"/>
            </a:xfrm>
          </p:grpSpPr>
          <p:sp>
            <p:nvSpPr>
              <p:cNvPr id="57397" name="Freeform 5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398" name="Rectangle 5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399" name="Freeform 5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00" name="Rectangle 5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401" name="Freeform 5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02" name="Freeform 5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403" name="Group 59"/>
            <p:cNvGrpSpPr>
              <a:grpSpLocks/>
            </p:cNvGrpSpPr>
            <p:nvPr/>
          </p:nvGrpSpPr>
          <p:grpSpPr bwMode="auto">
            <a:xfrm>
              <a:off x="2880" y="2852"/>
              <a:ext cx="347" cy="346"/>
              <a:chOff x="2131" y="3370"/>
              <a:chExt cx="347" cy="346"/>
            </a:xfrm>
          </p:grpSpPr>
          <p:sp>
            <p:nvSpPr>
              <p:cNvPr id="57404" name="Freeform 6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05" name="Rectangle 6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406" name="Freeform 6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07" name="Rectangle 6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408" name="Freeform 6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09" name="Freeform 6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410" name="Group 66"/>
            <p:cNvGrpSpPr>
              <a:grpSpLocks/>
            </p:cNvGrpSpPr>
            <p:nvPr/>
          </p:nvGrpSpPr>
          <p:grpSpPr bwMode="auto">
            <a:xfrm>
              <a:off x="2765" y="2967"/>
              <a:ext cx="347" cy="346"/>
              <a:chOff x="2131" y="3370"/>
              <a:chExt cx="347" cy="346"/>
            </a:xfrm>
          </p:grpSpPr>
          <p:sp>
            <p:nvSpPr>
              <p:cNvPr id="57411" name="Freeform 6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12" name="Rectangle 6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413" name="Freeform 6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14" name="Rectangle 7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415" name="Freeform 7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16" name="Freeform 7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417" name="Group 73"/>
            <p:cNvGrpSpPr>
              <a:grpSpLocks/>
            </p:cNvGrpSpPr>
            <p:nvPr/>
          </p:nvGrpSpPr>
          <p:grpSpPr bwMode="auto">
            <a:xfrm>
              <a:off x="2650" y="3082"/>
              <a:ext cx="347" cy="346"/>
              <a:chOff x="2131" y="3370"/>
              <a:chExt cx="347" cy="346"/>
            </a:xfrm>
          </p:grpSpPr>
          <p:sp>
            <p:nvSpPr>
              <p:cNvPr id="57418" name="Freeform 7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19" name="Rectangle 7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420" name="Freeform 7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21" name="Rectangle 7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422" name="Freeform 7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23" name="Freeform 7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424" name="Group 80"/>
            <p:cNvGrpSpPr>
              <a:grpSpLocks/>
            </p:cNvGrpSpPr>
            <p:nvPr/>
          </p:nvGrpSpPr>
          <p:grpSpPr bwMode="auto">
            <a:xfrm>
              <a:off x="2534" y="3197"/>
              <a:ext cx="347" cy="346"/>
              <a:chOff x="2131" y="3370"/>
              <a:chExt cx="347" cy="346"/>
            </a:xfrm>
          </p:grpSpPr>
          <p:sp>
            <p:nvSpPr>
              <p:cNvPr id="57425" name="Freeform 8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26" name="Rectangle 8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427" name="Freeform 8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28" name="Rectangle 8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429" name="Freeform 8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30" name="Freeform 8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431" name="Group 87"/>
            <p:cNvGrpSpPr>
              <a:grpSpLocks/>
            </p:cNvGrpSpPr>
            <p:nvPr/>
          </p:nvGrpSpPr>
          <p:grpSpPr bwMode="auto">
            <a:xfrm>
              <a:off x="3110" y="2390"/>
              <a:ext cx="347" cy="346"/>
              <a:chOff x="2131" y="3370"/>
              <a:chExt cx="347" cy="346"/>
            </a:xfrm>
          </p:grpSpPr>
          <p:sp>
            <p:nvSpPr>
              <p:cNvPr id="57432" name="Freeform 8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33" name="Rectangle 8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434" name="Freeform 9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35" name="Rectangle 9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436" name="Freeform 9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37" name="Freeform 9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438" name="Group 94"/>
            <p:cNvGrpSpPr>
              <a:grpSpLocks/>
            </p:cNvGrpSpPr>
            <p:nvPr/>
          </p:nvGrpSpPr>
          <p:grpSpPr bwMode="auto">
            <a:xfrm>
              <a:off x="2995" y="2505"/>
              <a:ext cx="347" cy="346"/>
              <a:chOff x="2131" y="3370"/>
              <a:chExt cx="347" cy="346"/>
            </a:xfrm>
          </p:grpSpPr>
          <p:sp>
            <p:nvSpPr>
              <p:cNvPr id="57439" name="Freeform 9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40" name="Rectangle 9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441" name="Freeform 9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42" name="Rectangle 9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443" name="Freeform 9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44" name="Freeform 10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445" name="Group 101"/>
            <p:cNvGrpSpPr>
              <a:grpSpLocks/>
            </p:cNvGrpSpPr>
            <p:nvPr/>
          </p:nvGrpSpPr>
          <p:grpSpPr bwMode="auto">
            <a:xfrm>
              <a:off x="2880" y="2621"/>
              <a:ext cx="347" cy="346"/>
              <a:chOff x="2131" y="3370"/>
              <a:chExt cx="347" cy="346"/>
            </a:xfrm>
          </p:grpSpPr>
          <p:sp>
            <p:nvSpPr>
              <p:cNvPr id="57446" name="Freeform 10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47" name="Rectangle 10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448" name="Freeform 10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49" name="Rectangle 10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450" name="Freeform 10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51" name="Freeform 10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452" name="Group 108"/>
            <p:cNvGrpSpPr>
              <a:grpSpLocks/>
            </p:cNvGrpSpPr>
            <p:nvPr/>
          </p:nvGrpSpPr>
          <p:grpSpPr bwMode="auto">
            <a:xfrm>
              <a:off x="2765" y="2736"/>
              <a:ext cx="347" cy="346"/>
              <a:chOff x="2131" y="3370"/>
              <a:chExt cx="347" cy="346"/>
            </a:xfrm>
          </p:grpSpPr>
          <p:sp>
            <p:nvSpPr>
              <p:cNvPr id="57453" name="Freeform 10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54" name="Rectangle 11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455" name="Freeform 11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56" name="Rectangle 11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457" name="Freeform 11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58" name="Freeform 11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459" name="Group 115"/>
            <p:cNvGrpSpPr>
              <a:grpSpLocks/>
            </p:cNvGrpSpPr>
            <p:nvPr/>
          </p:nvGrpSpPr>
          <p:grpSpPr bwMode="auto">
            <a:xfrm>
              <a:off x="2650" y="2851"/>
              <a:ext cx="347" cy="346"/>
              <a:chOff x="2131" y="3370"/>
              <a:chExt cx="347" cy="346"/>
            </a:xfrm>
          </p:grpSpPr>
          <p:sp>
            <p:nvSpPr>
              <p:cNvPr id="57460" name="Freeform 11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61" name="Rectangle 11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462" name="Freeform 11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63" name="Rectangle 11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464" name="Freeform 12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65" name="Freeform 12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466" name="Group 122"/>
            <p:cNvGrpSpPr>
              <a:grpSpLocks/>
            </p:cNvGrpSpPr>
            <p:nvPr/>
          </p:nvGrpSpPr>
          <p:grpSpPr bwMode="auto">
            <a:xfrm>
              <a:off x="2534" y="2966"/>
              <a:ext cx="347" cy="346"/>
              <a:chOff x="2131" y="3370"/>
              <a:chExt cx="347" cy="346"/>
            </a:xfrm>
          </p:grpSpPr>
          <p:sp>
            <p:nvSpPr>
              <p:cNvPr id="57467" name="Freeform 12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68" name="Rectangle 12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469" name="Freeform 12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70" name="Rectangle 12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471" name="Freeform 12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72" name="Freeform 12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473" name="Group 129"/>
            <p:cNvGrpSpPr>
              <a:grpSpLocks/>
            </p:cNvGrpSpPr>
            <p:nvPr/>
          </p:nvGrpSpPr>
          <p:grpSpPr bwMode="auto">
            <a:xfrm>
              <a:off x="3110" y="2160"/>
              <a:ext cx="347" cy="346"/>
              <a:chOff x="2131" y="3370"/>
              <a:chExt cx="347" cy="346"/>
            </a:xfrm>
          </p:grpSpPr>
          <p:sp>
            <p:nvSpPr>
              <p:cNvPr id="57474" name="Freeform 13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75" name="Rectangle 13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476" name="Freeform 13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77" name="Rectangle 13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478" name="Freeform 13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79" name="Freeform 13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480" name="Group 136"/>
            <p:cNvGrpSpPr>
              <a:grpSpLocks/>
            </p:cNvGrpSpPr>
            <p:nvPr/>
          </p:nvGrpSpPr>
          <p:grpSpPr bwMode="auto">
            <a:xfrm>
              <a:off x="2995" y="2275"/>
              <a:ext cx="347" cy="346"/>
              <a:chOff x="2131" y="3370"/>
              <a:chExt cx="347" cy="346"/>
            </a:xfrm>
          </p:grpSpPr>
          <p:sp>
            <p:nvSpPr>
              <p:cNvPr id="57481" name="Freeform 13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82" name="Rectangle 13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483" name="Freeform 13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84" name="Rectangle 14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485" name="Freeform 14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86" name="Freeform 14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487" name="Group 143"/>
            <p:cNvGrpSpPr>
              <a:grpSpLocks/>
            </p:cNvGrpSpPr>
            <p:nvPr/>
          </p:nvGrpSpPr>
          <p:grpSpPr bwMode="auto">
            <a:xfrm>
              <a:off x="2880" y="2391"/>
              <a:ext cx="347" cy="346"/>
              <a:chOff x="2131" y="3370"/>
              <a:chExt cx="347" cy="346"/>
            </a:xfrm>
          </p:grpSpPr>
          <p:sp>
            <p:nvSpPr>
              <p:cNvPr id="57488" name="Freeform 14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89" name="Rectangle 14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490" name="Freeform 14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91" name="Rectangle 14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492" name="Freeform 14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93" name="Freeform 14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494" name="Group 150"/>
            <p:cNvGrpSpPr>
              <a:grpSpLocks/>
            </p:cNvGrpSpPr>
            <p:nvPr/>
          </p:nvGrpSpPr>
          <p:grpSpPr bwMode="auto">
            <a:xfrm>
              <a:off x="2765" y="2506"/>
              <a:ext cx="347" cy="346"/>
              <a:chOff x="2131" y="3370"/>
              <a:chExt cx="347" cy="346"/>
            </a:xfrm>
          </p:grpSpPr>
          <p:sp>
            <p:nvSpPr>
              <p:cNvPr id="57495" name="Freeform 15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96" name="Rectangle 15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497" name="Freeform 15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98" name="Rectangle 15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499" name="Freeform 15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00" name="Freeform 15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501" name="Group 157"/>
            <p:cNvGrpSpPr>
              <a:grpSpLocks/>
            </p:cNvGrpSpPr>
            <p:nvPr/>
          </p:nvGrpSpPr>
          <p:grpSpPr bwMode="auto">
            <a:xfrm>
              <a:off x="2650" y="2621"/>
              <a:ext cx="347" cy="346"/>
              <a:chOff x="2131" y="3370"/>
              <a:chExt cx="347" cy="346"/>
            </a:xfrm>
          </p:grpSpPr>
          <p:sp>
            <p:nvSpPr>
              <p:cNvPr id="57502" name="Freeform 15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03" name="Rectangle 15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504" name="Freeform 16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05" name="Rectangle 16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506" name="Freeform 16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07" name="Freeform 16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508" name="Group 164"/>
            <p:cNvGrpSpPr>
              <a:grpSpLocks/>
            </p:cNvGrpSpPr>
            <p:nvPr/>
          </p:nvGrpSpPr>
          <p:grpSpPr bwMode="auto">
            <a:xfrm>
              <a:off x="2534" y="2736"/>
              <a:ext cx="347" cy="346"/>
              <a:chOff x="2131" y="3370"/>
              <a:chExt cx="347" cy="346"/>
            </a:xfrm>
          </p:grpSpPr>
          <p:sp>
            <p:nvSpPr>
              <p:cNvPr id="57509" name="Freeform 16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10" name="Rectangle 16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511" name="Freeform 16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12" name="Rectangle 16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513" name="Freeform 16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14" name="Freeform 17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515" name="Group 171"/>
            <p:cNvGrpSpPr>
              <a:grpSpLocks/>
            </p:cNvGrpSpPr>
            <p:nvPr/>
          </p:nvGrpSpPr>
          <p:grpSpPr bwMode="auto">
            <a:xfrm>
              <a:off x="3110" y="1930"/>
              <a:ext cx="347" cy="346"/>
              <a:chOff x="2131" y="3370"/>
              <a:chExt cx="347" cy="346"/>
            </a:xfrm>
          </p:grpSpPr>
          <p:sp>
            <p:nvSpPr>
              <p:cNvPr id="57516" name="Freeform 17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17" name="Rectangle 17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518" name="Freeform 17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19" name="Rectangle 17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520" name="Freeform 17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21" name="Freeform 17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522" name="Group 178"/>
            <p:cNvGrpSpPr>
              <a:grpSpLocks/>
            </p:cNvGrpSpPr>
            <p:nvPr/>
          </p:nvGrpSpPr>
          <p:grpSpPr bwMode="auto">
            <a:xfrm>
              <a:off x="2995" y="2045"/>
              <a:ext cx="347" cy="346"/>
              <a:chOff x="2131" y="3370"/>
              <a:chExt cx="347" cy="346"/>
            </a:xfrm>
          </p:grpSpPr>
          <p:sp>
            <p:nvSpPr>
              <p:cNvPr id="57523" name="Freeform 17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24" name="Rectangle 18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525" name="Freeform 18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26" name="Rectangle 18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527" name="Freeform 18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28" name="Freeform 18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529" name="Group 185"/>
            <p:cNvGrpSpPr>
              <a:grpSpLocks/>
            </p:cNvGrpSpPr>
            <p:nvPr/>
          </p:nvGrpSpPr>
          <p:grpSpPr bwMode="auto">
            <a:xfrm>
              <a:off x="2880" y="2161"/>
              <a:ext cx="347" cy="346"/>
              <a:chOff x="2131" y="3370"/>
              <a:chExt cx="347" cy="346"/>
            </a:xfrm>
          </p:grpSpPr>
          <p:sp>
            <p:nvSpPr>
              <p:cNvPr id="57530" name="Freeform 18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31" name="Rectangle 18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532" name="Freeform 18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33" name="Rectangle 18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534" name="Freeform 19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35" name="Freeform 19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536" name="Group 192"/>
            <p:cNvGrpSpPr>
              <a:grpSpLocks/>
            </p:cNvGrpSpPr>
            <p:nvPr/>
          </p:nvGrpSpPr>
          <p:grpSpPr bwMode="auto">
            <a:xfrm>
              <a:off x="2765" y="2276"/>
              <a:ext cx="347" cy="346"/>
              <a:chOff x="2131" y="3370"/>
              <a:chExt cx="347" cy="346"/>
            </a:xfrm>
          </p:grpSpPr>
          <p:sp>
            <p:nvSpPr>
              <p:cNvPr id="57537" name="Freeform 19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38" name="Rectangle 19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539" name="Freeform 19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40" name="Rectangle 19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541" name="Freeform 19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42" name="Freeform 19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543" name="Group 199"/>
            <p:cNvGrpSpPr>
              <a:grpSpLocks/>
            </p:cNvGrpSpPr>
            <p:nvPr/>
          </p:nvGrpSpPr>
          <p:grpSpPr bwMode="auto">
            <a:xfrm>
              <a:off x="2650" y="2391"/>
              <a:ext cx="347" cy="346"/>
              <a:chOff x="2131" y="3370"/>
              <a:chExt cx="347" cy="346"/>
            </a:xfrm>
          </p:grpSpPr>
          <p:sp>
            <p:nvSpPr>
              <p:cNvPr id="57544" name="Freeform 20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45" name="Rectangle 20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546" name="Freeform 20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47" name="Rectangle 20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548" name="Freeform 20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49" name="Freeform 20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550" name="Group 206"/>
            <p:cNvGrpSpPr>
              <a:grpSpLocks/>
            </p:cNvGrpSpPr>
            <p:nvPr/>
          </p:nvGrpSpPr>
          <p:grpSpPr bwMode="auto">
            <a:xfrm>
              <a:off x="2534" y="2506"/>
              <a:ext cx="347" cy="346"/>
              <a:chOff x="2131" y="3370"/>
              <a:chExt cx="347" cy="346"/>
            </a:xfrm>
          </p:grpSpPr>
          <p:sp>
            <p:nvSpPr>
              <p:cNvPr id="57551" name="Freeform 20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52" name="Rectangle 20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553" name="Freeform 20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54" name="Rectangle 21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555" name="Freeform 21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56" name="Freeform 21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557" name="Group 213"/>
            <p:cNvGrpSpPr>
              <a:grpSpLocks/>
            </p:cNvGrpSpPr>
            <p:nvPr/>
          </p:nvGrpSpPr>
          <p:grpSpPr bwMode="auto">
            <a:xfrm>
              <a:off x="3110" y="1699"/>
              <a:ext cx="347" cy="346"/>
              <a:chOff x="2131" y="3370"/>
              <a:chExt cx="347" cy="346"/>
            </a:xfrm>
          </p:grpSpPr>
          <p:sp>
            <p:nvSpPr>
              <p:cNvPr id="57558" name="Freeform 21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59" name="Rectangle 21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560" name="Freeform 21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61" name="Rectangle 21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562" name="Freeform 21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63" name="Freeform 21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564" name="Group 220"/>
            <p:cNvGrpSpPr>
              <a:grpSpLocks/>
            </p:cNvGrpSpPr>
            <p:nvPr/>
          </p:nvGrpSpPr>
          <p:grpSpPr bwMode="auto">
            <a:xfrm>
              <a:off x="2995" y="1814"/>
              <a:ext cx="347" cy="346"/>
              <a:chOff x="2131" y="3370"/>
              <a:chExt cx="347" cy="346"/>
            </a:xfrm>
          </p:grpSpPr>
          <p:sp>
            <p:nvSpPr>
              <p:cNvPr id="57565" name="Freeform 22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66" name="Rectangle 22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567" name="Freeform 22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68" name="Rectangle 22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569" name="Freeform 22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70" name="Freeform 22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571" name="Group 227"/>
            <p:cNvGrpSpPr>
              <a:grpSpLocks/>
            </p:cNvGrpSpPr>
            <p:nvPr/>
          </p:nvGrpSpPr>
          <p:grpSpPr bwMode="auto">
            <a:xfrm>
              <a:off x="2880" y="1930"/>
              <a:ext cx="347" cy="346"/>
              <a:chOff x="2131" y="3370"/>
              <a:chExt cx="347" cy="346"/>
            </a:xfrm>
          </p:grpSpPr>
          <p:sp>
            <p:nvSpPr>
              <p:cNvPr id="57572" name="Freeform 22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73" name="Rectangle 22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574" name="Freeform 23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75" name="Rectangle 23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576" name="Freeform 23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77" name="Freeform 23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578" name="Group 234"/>
            <p:cNvGrpSpPr>
              <a:grpSpLocks/>
            </p:cNvGrpSpPr>
            <p:nvPr/>
          </p:nvGrpSpPr>
          <p:grpSpPr bwMode="auto">
            <a:xfrm>
              <a:off x="2765" y="2045"/>
              <a:ext cx="347" cy="346"/>
              <a:chOff x="2131" y="3370"/>
              <a:chExt cx="347" cy="346"/>
            </a:xfrm>
          </p:grpSpPr>
          <p:sp>
            <p:nvSpPr>
              <p:cNvPr id="57579" name="Freeform 23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80" name="Rectangle 23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581" name="Freeform 23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82" name="Rectangle 23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583" name="Freeform 23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84" name="Freeform 24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585" name="Group 241"/>
            <p:cNvGrpSpPr>
              <a:grpSpLocks/>
            </p:cNvGrpSpPr>
            <p:nvPr/>
          </p:nvGrpSpPr>
          <p:grpSpPr bwMode="auto">
            <a:xfrm>
              <a:off x="2650" y="2160"/>
              <a:ext cx="347" cy="346"/>
              <a:chOff x="2131" y="3370"/>
              <a:chExt cx="347" cy="346"/>
            </a:xfrm>
          </p:grpSpPr>
          <p:sp>
            <p:nvSpPr>
              <p:cNvPr id="57586" name="Freeform 24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87" name="Rectangle 24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588" name="Freeform 24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89" name="Rectangle 24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590" name="Freeform 24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91" name="Freeform 24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592" name="Group 248"/>
            <p:cNvGrpSpPr>
              <a:grpSpLocks/>
            </p:cNvGrpSpPr>
            <p:nvPr/>
          </p:nvGrpSpPr>
          <p:grpSpPr bwMode="auto">
            <a:xfrm>
              <a:off x="2534" y="2275"/>
              <a:ext cx="347" cy="346"/>
              <a:chOff x="2131" y="3370"/>
              <a:chExt cx="347" cy="346"/>
            </a:xfrm>
          </p:grpSpPr>
          <p:sp>
            <p:nvSpPr>
              <p:cNvPr id="57593" name="Freeform 24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94" name="Rectangle 25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595" name="Freeform 25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96" name="Rectangle 25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597" name="Freeform 25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98" name="Freeform 25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599" name="Group 255"/>
            <p:cNvGrpSpPr>
              <a:grpSpLocks/>
            </p:cNvGrpSpPr>
            <p:nvPr/>
          </p:nvGrpSpPr>
          <p:grpSpPr bwMode="auto">
            <a:xfrm>
              <a:off x="3110" y="1469"/>
              <a:ext cx="347" cy="346"/>
              <a:chOff x="2131" y="3370"/>
              <a:chExt cx="347" cy="346"/>
            </a:xfrm>
          </p:grpSpPr>
          <p:sp>
            <p:nvSpPr>
              <p:cNvPr id="57600" name="Freeform 25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01" name="Rectangle 25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602" name="Freeform 25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03" name="Rectangle 25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604" name="Freeform 26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05" name="Freeform 26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606" name="Group 262"/>
            <p:cNvGrpSpPr>
              <a:grpSpLocks/>
            </p:cNvGrpSpPr>
            <p:nvPr/>
          </p:nvGrpSpPr>
          <p:grpSpPr bwMode="auto">
            <a:xfrm>
              <a:off x="2995" y="1584"/>
              <a:ext cx="347" cy="346"/>
              <a:chOff x="2131" y="3370"/>
              <a:chExt cx="347" cy="346"/>
            </a:xfrm>
          </p:grpSpPr>
          <p:sp>
            <p:nvSpPr>
              <p:cNvPr id="57607" name="Freeform 26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08" name="Rectangle 26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609" name="Freeform 26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10" name="Rectangle 26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611" name="Freeform 26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12" name="Freeform 26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613" name="Group 269"/>
            <p:cNvGrpSpPr>
              <a:grpSpLocks/>
            </p:cNvGrpSpPr>
            <p:nvPr/>
          </p:nvGrpSpPr>
          <p:grpSpPr bwMode="auto">
            <a:xfrm>
              <a:off x="2880" y="1700"/>
              <a:ext cx="347" cy="346"/>
              <a:chOff x="2131" y="3370"/>
              <a:chExt cx="347" cy="346"/>
            </a:xfrm>
          </p:grpSpPr>
          <p:sp>
            <p:nvSpPr>
              <p:cNvPr id="57614" name="Freeform 27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15" name="Rectangle 27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616" name="Freeform 27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17" name="Rectangle 27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618" name="Freeform 27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19" name="Freeform 27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620" name="Group 276"/>
            <p:cNvGrpSpPr>
              <a:grpSpLocks/>
            </p:cNvGrpSpPr>
            <p:nvPr/>
          </p:nvGrpSpPr>
          <p:grpSpPr bwMode="auto">
            <a:xfrm>
              <a:off x="2765" y="1815"/>
              <a:ext cx="347" cy="346"/>
              <a:chOff x="2131" y="3370"/>
              <a:chExt cx="347" cy="346"/>
            </a:xfrm>
          </p:grpSpPr>
          <p:sp>
            <p:nvSpPr>
              <p:cNvPr id="57621" name="Freeform 27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22" name="Rectangle 27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623" name="Freeform 27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24" name="Rectangle 28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625" name="Freeform 28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26" name="Freeform 28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627" name="Group 283"/>
            <p:cNvGrpSpPr>
              <a:grpSpLocks/>
            </p:cNvGrpSpPr>
            <p:nvPr/>
          </p:nvGrpSpPr>
          <p:grpSpPr bwMode="auto">
            <a:xfrm>
              <a:off x="2650" y="1930"/>
              <a:ext cx="347" cy="346"/>
              <a:chOff x="2131" y="3370"/>
              <a:chExt cx="347" cy="346"/>
            </a:xfrm>
          </p:grpSpPr>
          <p:sp>
            <p:nvSpPr>
              <p:cNvPr id="57628" name="Freeform 28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29" name="Rectangle 28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630" name="Freeform 28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31" name="Rectangle 28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632" name="Freeform 28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33" name="Freeform 28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634" name="Group 290"/>
            <p:cNvGrpSpPr>
              <a:grpSpLocks/>
            </p:cNvGrpSpPr>
            <p:nvPr/>
          </p:nvGrpSpPr>
          <p:grpSpPr bwMode="auto">
            <a:xfrm>
              <a:off x="2534" y="2045"/>
              <a:ext cx="347" cy="346"/>
              <a:chOff x="2131" y="3370"/>
              <a:chExt cx="347" cy="346"/>
            </a:xfrm>
          </p:grpSpPr>
          <p:sp>
            <p:nvSpPr>
              <p:cNvPr id="57635" name="Freeform 29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36" name="Rectangle 29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637" name="Freeform 29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38" name="Rectangle 29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639" name="Freeform 29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40" name="Freeform 29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641" name="Group 297"/>
            <p:cNvGrpSpPr>
              <a:grpSpLocks/>
            </p:cNvGrpSpPr>
            <p:nvPr/>
          </p:nvGrpSpPr>
          <p:grpSpPr bwMode="auto">
            <a:xfrm>
              <a:off x="3110" y="1238"/>
              <a:ext cx="347" cy="346"/>
              <a:chOff x="2131" y="3370"/>
              <a:chExt cx="347" cy="346"/>
            </a:xfrm>
          </p:grpSpPr>
          <p:sp>
            <p:nvSpPr>
              <p:cNvPr id="57642" name="Freeform 29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43" name="Rectangle 29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644" name="Freeform 30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45" name="Rectangle 30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646" name="Freeform 30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47" name="Freeform 30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648" name="Group 304"/>
            <p:cNvGrpSpPr>
              <a:grpSpLocks/>
            </p:cNvGrpSpPr>
            <p:nvPr/>
          </p:nvGrpSpPr>
          <p:grpSpPr bwMode="auto">
            <a:xfrm>
              <a:off x="2995" y="1353"/>
              <a:ext cx="347" cy="346"/>
              <a:chOff x="2131" y="3370"/>
              <a:chExt cx="347" cy="346"/>
            </a:xfrm>
          </p:grpSpPr>
          <p:sp>
            <p:nvSpPr>
              <p:cNvPr id="57649" name="Freeform 30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50" name="Rectangle 30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651" name="Freeform 30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52" name="Rectangle 30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653" name="Freeform 30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54" name="Freeform 31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655" name="Group 311"/>
            <p:cNvGrpSpPr>
              <a:grpSpLocks/>
            </p:cNvGrpSpPr>
            <p:nvPr/>
          </p:nvGrpSpPr>
          <p:grpSpPr bwMode="auto">
            <a:xfrm>
              <a:off x="2880" y="1469"/>
              <a:ext cx="347" cy="346"/>
              <a:chOff x="2131" y="3370"/>
              <a:chExt cx="347" cy="346"/>
            </a:xfrm>
          </p:grpSpPr>
          <p:sp>
            <p:nvSpPr>
              <p:cNvPr id="57656" name="Freeform 31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57" name="Rectangle 31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658" name="Freeform 31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59" name="Rectangle 31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660" name="Freeform 31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61" name="Freeform 31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662" name="Group 318"/>
            <p:cNvGrpSpPr>
              <a:grpSpLocks/>
            </p:cNvGrpSpPr>
            <p:nvPr/>
          </p:nvGrpSpPr>
          <p:grpSpPr bwMode="auto">
            <a:xfrm>
              <a:off x="2765" y="1584"/>
              <a:ext cx="347" cy="346"/>
              <a:chOff x="2131" y="3370"/>
              <a:chExt cx="347" cy="346"/>
            </a:xfrm>
          </p:grpSpPr>
          <p:sp>
            <p:nvSpPr>
              <p:cNvPr id="57663" name="Freeform 31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64" name="Rectangle 32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665" name="Freeform 32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66" name="Rectangle 32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667" name="Freeform 32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68" name="Freeform 32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669" name="Group 325"/>
            <p:cNvGrpSpPr>
              <a:grpSpLocks/>
            </p:cNvGrpSpPr>
            <p:nvPr/>
          </p:nvGrpSpPr>
          <p:grpSpPr bwMode="auto">
            <a:xfrm>
              <a:off x="2650" y="1699"/>
              <a:ext cx="347" cy="346"/>
              <a:chOff x="2131" y="3370"/>
              <a:chExt cx="347" cy="346"/>
            </a:xfrm>
          </p:grpSpPr>
          <p:sp>
            <p:nvSpPr>
              <p:cNvPr id="57670" name="Freeform 32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71" name="Rectangle 32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672" name="Freeform 32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73" name="Rectangle 32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674" name="Freeform 33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75" name="Freeform 33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676" name="Group 332"/>
            <p:cNvGrpSpPr>
              <a:grpSpLocks/>
            </p:cNvGrpSpPr>
            <p:nvPr/>
          </p:nvGrpSpPr>
          <p:grpSpPr bwMode="auto">
            <a:xfrm>
              <a:off x="2534" y="1814"/>
              <a:ext cx="347" cy="346"/>
              <a:chOff x="2131" y="3370"/>
              <a:chExt cx="347" cy="346"/>
            </a:xfrm>
          </p:grpSpPr>
          <p:sp>
            <p:nvSpPr>
              <p:cNvPr id="57677" name="Freeform 33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78" name="Rectangle 33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679" name="Freeform 33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80" name="Rectangle 33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681" name="Freeform 33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82" name="Freeform 33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683" name="Group 339"/>
            <p:cNvGrpSpPr>
              <a:grpSpLocks/>
            </p:cNvGrpSpPr>
            <p:nvPr/>
          </p:nvGrpSpPr>
          <p:grpSpPr bwMode="auto">
            <a:xfrm>
              <a:off x="3110" y="1008"/>
              <a:ext cx="347" cy="346"/>
              <a:chOff x="2131" y="3370"/>
              <a:chExt cx="347" cy="346"/>
            </a:xfrm>
          </p:grpSpPr>
          <p:sp>
            <p:nvSpPr>
              <p:cNvPr id="57684" name="Freeform 34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85" name="Rectangle 34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686" name="Freeform 34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87" name="Rectangle 34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688" name="Freeform 34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89" name="Freeform 34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690" name="Group 346"/>
            <p:cNvGrpSpPr>
              <a:grpSpLocks/>
            </p:cNvGrpSpPr>
            <p:nvPr/>
          </p:nvGrpSpPr>
          <p:grpSpPr bwMode="auto">
            <a:xfrm>
              <a:off x="2995" y="1123"/>
              <a:ext cx="347" cy="346"/>
              <a:chOff x="2131" y="3370"/>
              <a:chExt cx="347" cy="346"/>
            </a:xfrm>
          </p:grpSpPr>
          <p:sp>
            <p:nvSpPr>
              <p:cNvPr id="57691" name="Freeform 34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92" name="Rectangle 34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693" name="Freeform 34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94" name="Rectangle 35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695" name="Freeform 35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96" name="Freeform 35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697" name="Group 353"/>
            <p:cNvGrpSpPr>
              <a:grpSpLocks/>
            </p:cNvGrpSpPr>
            <p:nvPr/>
          </p:nvGrpSpPr>
          <p:grpSpPr bwMode="auto">
            <a:xfrm>
              <a:off x="2880" y="1239"/>
              <a:ext cx="347" cy="346"/>
              <a:chOff x="2131" y="3370"/>
              <a:chExt cx="347" cy="346"/>
            </a:xfrm>
          </p:grpSpPr>
          <p:sp>
            <p:nvSpPr>
              <p:cNvPr id="57698" name="Freeform 35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99" name="Rectangle 35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700" name="Freeform 35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01" name="Rectangle 35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702" name="Freeform 35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03" name="Freeform 35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704" name="Group 360"/>
            <p:cNvGrpSpPr>
              <a:grpSpLocks/>
            </p:cNvGrpSpPr>
            <p:nvPr/>
          </p:nvGrpSpPr>
          <p:grpSpPr bwMode="auto">
            <a:xfrm>
              <a:off x="2765" y="1354"/>
              <a:ext cx="347" cy="346"/>
              <a:chOff x="2131" y="3370"/>
              <a:chExt cx="347" cy="346"/>
            </a:xfrm>
          </p:grpSpPr>
          <p:sp>
            <p:nvSpPr>
              <p:cNvPr id="57705" name="Freeform 36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06" name="Rectangle 36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707" name="Freeform 36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08" name="Rectangle 36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709" name="Freeform 36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10" name="Freeform 36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711" name="Group 367"/>
            <p:cNvGrpSpPr>
              <a:grpSpLocks/>
            </p:cNvGrpSpPr>
            <p:nvPr/>
          </p:nvGrpSpPr>
          <p:grpSpPr bwMode="auto">
            <a:xfrm>
              <a:off x="2650" y="1469"/>
              <a:ext cx="347" cy="346"/>
              <a:chOff x="2131" y="3370"/>
              <a:chExt cx="347" cy="346"/>
            </a:xfrm>
          </p:grpSpPr>
          <p:sp>
            <p:nvSpPr>
              <p:cNvPr id="57712" name="Freeform 36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13" name="Rectangle 36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714" name="Freeform 37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15" name="Rectangle 37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716" name="Freeform 37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17" name="Freeform 37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718" name="Group 374"/>
            <p:cNvGrpSpPr>
              <a:grpSpLocks/>
            </p:cNvGrpSpPr>
            <p:nvPr/>
          </p:nvGrpSpPr>
          <p:grpSpPr bwMode="auto">
            <a:xfrm>
              <a:off x="2534" y="1584"/>
              <a:ext cx="347" cy="346"/>
              <a:chOff x="2131" y="3370"/>
              <a:chExt cx="347" cy="346"/>
            </a:xfrm>
          </p:grpSpPr>
          <p:sp>
            <p:nvSpPr>
              <p:cNvPr id="57719" name="Freeform 37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20" name="Rectangle 37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721" name="Freeform 37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22" name="Rectangle 37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723" name="Freeform 37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24" name="Freeform 38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725" name="Group 381"/>
            <p:cNvGrpSpPr>
              <a:grpSpLocks/>
            </p:cNvGrpSpPr>
            <p:nvPr/>
          </p:nvGrpSpPr>
          <p:grpSpPr bwMode="auto">
            <a:xfrm>
              <a:off x="3110" y="778"/>
              <a:ext cx="347" cy="346"/>
              <a:chOff x="2131" y="3370"/>
              <a:chExt cx="347" cy="346"/>
            </a:xfrm>
          </p:grpSpPr>
          <p:sp>
            <p:nvSpPr>
              <p:cNvPr id="57726" name="Freeform 38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27" name="Rectangle 38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728" name="Freeform 38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29" name="Rectangle 38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730" name="Freeform 38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31" name="Freeform 38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732" name="Group 388"/>
            <p:cNvGrpSpPr>
              <a:grpSpLocks/>
            </p:cNvGrpSpPr>
            <p:nvPr/>
          </p:nvGrpSpPr>
          <p:grpSpPr bwMode="auto">
            <a:xfrm>
              <a:off x="2995" y="893"/>
              <a:ext cx="347" cy="346"/>
              <a:chOff x="2131" y="3370"/>
              <a:chExt cx="347" cy="346"/>
            </a:xfrm>
          </p:grpSpPr>
          <p:sp>
            <p:nvSpPr>
              <p:cNvPr id="57733" name="Freeform 38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34" name="Rectangle 39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735" name="Freeform 39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36" name="Rectangle 39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737" name="Freeform 39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38" name="Freeform 39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739" name="Group 395"/>
            <p:cNvGrpSpPr>
              <a:grpSpLocks/>
            </p:cNvGrpSpPr>
            <p:nvPr/>
          </p:nvGrpSpPr>
          <p:grpSpPr bwMode="auto">
            <a:xfrm>
              <a:off x="2880" y="1009"/>
              <a:ext cx="347" cy="346"/>
              <a:chOff x="2131" y="3370"/>
              <a:chExt cx="347" cy="346"/>
            </a:xfrm>
          </p:grpSpPr>
          <p:sp>
            <p:nvSpPr>
              <p:cNvPr id="57740" name="Freeform 39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41" name="Rectangle 39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742" name="Freeform 39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43" name="Rectangle 39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744" name="Freeform 40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45" name="Freeform 40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746" name="Group 402"/>
            <p:cNvGrpSpPr>
              <a:grpSpLocks/>
            </p:cNvGrpSpPr>
            <p:nvPr/>
          </p:nvGrpSpPr>
          <p:grpSpPr bwMode="auto">
            <a:xfrm>
              <a:off x="2765" y="1124"/>
              <a:ext cx="347" cy="346"/>
              <a:chOff x="2131" y="3370"/>
              <a:chExt cx="347" cy="346"/>
            </a:xfrm>
          </p:grpSpPr>
          <p:sp>
            <p:nvSpPr>
              <p:cNvPr id="57747" name="Freeform 40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48" name="Rectangle 40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749" name="Freeform 40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50" name="Rectangle 40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751" name="Freeform 40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52" name="Freeform 40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753" name="Group 409"/>
            <p:cNvGrpSpPr>
              <a:grpSpLocks/>
            </p:cNvGrpSpPr>
            <p:nvPr/>
          </p:nvGrpSpPr>
          <p:grpSpPr bwMode="auto">
            <a:xfrm>
              <a:off x="2650" y="1239"/>
              <a:ext cx="347" cy="346"/>
              <a:chOff x="2131" y="3370"/>
              <a:chExt cx="347" cy="346"/>
            </a:xfrm>
          </p:grpSpPr>
          <p:sp>
            <p:nvSpPr>
              <p:cNvPr id="57754" name="Freeform 41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55" name="Rectangle 41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756" name="Freeform 41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57" name="Rectangle 41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758" name="Freeform 41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59" name="Freeform 41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760" name="Group 416"/>
            <p:cNvGrpSpPr>
              <a:grpSpLocks/>
            </p:cNvGrpSpPr>
            <p:nvPr/>
          </p:nvGrpSpPr>
          <p:grpSpPr bwMode="auto">
            <a:xfrm>
              <a:off x="2534" y="1354"/>
              <a:ext cx="347" cy="346"/>
              <a:chOff x="2131" y="3370"/>
              <a:chExt cx="347" cy="346"/>
            </a:xfrm>
          </p:grpSpPr>
          <p:sp>
            <p:nvSpPr>
              <p:cNvPr id="57761" name="Freeform 41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62" name="Rectangle 41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763" name="Freeform 41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64" name="Rectangle 42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765" name="Freeform 42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66" name="Freeform 42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767" name="Group 423"/>
            <p:cNvGrpSpPr>
              <a:grpSpLocks/>
            </p:cNvGrpSpPr>
            <p:nvPr/>
          </p:nvGrpSpPr>
          <p:grpSpPr bwMode="auto">
            <a:xfrm>
              <a:off x="3110" y="547"/>
              <a:ext cx="347" cy="346"/>
              <a:chOff x="2131" y="3370"/>
              <a:chExt cx="347" cy="346"/>
            </a:xfrm>
          </p:grpSpPr>
          <p:sp>
            <p:nvSpPr>
              <p:cNvPr id="57768" name="Freeform 42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69" name="Rectangle 42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770" name="Freeform 42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71" name="Rectangle 42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772" name="Freeform 42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73" name="Freeform 42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774" name="Group 430"/>
            <p:cNvGrpSpPr>
              <a:grpSpLocks/>
            </p:cNvGrpSpPr>
            <p:nvPr/>
          </p:nvGrpSpPr>
          <p:grpSpPr bwMode="auto">
            <a:xfrm>
              <a:off x="2995" y="662"/>
              <a:ext cx="347" cy="346"/>
              <a:chOff x="2131" y="3370"/>
              <a:chExt cx="347" cy="346"/>
            </a:xfrm>
          </p:grpSpPr>
          <p:sp>
            <p:nvSpPr>
              <p:cNvPr id="57775" name="Freeform 43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76" name="Rectangle 43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777" name="Freeform 43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78" name="Rectangle 43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779" name="Freeform 43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80" name="Freeform 43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781" name="Group 437"/>
            <p:cNvGrpSpPr>
              <a:grpSpLocks/>
            </p:cNvGrpSpPr>
            <p:nvPr/>
          </p:nvGrpSpPr>
          <p:grpSpPr bwMode="auto">
            <a:xfrm>
              <a:off x="2880" y="778"/>
              <a:ext cx="347" cy="346"/>
              <a:chOff x="2131" y="3370"/>
              <a:chExt cx="347" cy="346"/>
            </a:xfrm>
          </p:grpSpPr>
          <p:sp>
            <p:nvSpPr>
              <p:cNvPr id="57782" name="Freeform 43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83" name="Rectangle 43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784" name="Freeform 44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85" name="Rectangle 44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786" name="Freeform 44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87" name="Freeform 44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788" name="Group 444"/>
            <p:cNvGrpSpPr>
              <a:grpSpLocks/>
            </p:cNvGrpSpPr>
            <p:nvPr/>
          </p:nvGrpSpPr>
          <p:grpSpPr bwMode="auto">
            <a:xfrm>
              <a:off x="2765" y="893"/>
              <a:ext cx="347" cy="346"/>
              <a:chOff x="2131" y="3370"/>
              <a:chExt cx="347" cy="346"/>
            </a:xfrm>
          </p:grpSpPr>
          <p:sp>
            <p:nvSpPr>
              <p:cNvPr id="57789" name="Freeform 44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90" name="Rectangle 44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791" name="Freeform 44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92" name="Rectangle 44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793" name="Freeform 44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94" name="Freeform 45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795" name="Group 451"/>
            <p:cNvGrpSpPr>
              <a:grpSpLocks/>
            </p:cNvGrpSpPr>
            <p:nvPr/>
          </p:nvGrpSpPr>
          <p:grpSpPr bwMode="auto">
            <a:xfrm>
              <a:off x="2650" y="1008"/>
              <a:ext cx="347" cy="346"/>
              <a:chOff x="2131" y="3370"/>
              <a:chExt cx="347" cy="346"/>
            </a:xfrm>
          </p:grpSpPr>
          <p:sp>
            <p:nvSpPr>
              <p:cNvPr id="57796" name="Freeform 45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97" name="Rectangle 45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798" name="Freeform 45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99" name="Rectangle 45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800" name="Freeform 45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01" name="Freeform 45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802" name="Group 458"/>
            <p:cNvGrpSpPr>
              <a:grpSpLocks/>
            </p:cNvGrpSpPr>
            <p:nvPr/>
          </p:nvGrpSpPr>
          <p:grpSpPr bwMode="auto">
            <a:xfrm>
              <a:off x="2534" y="1123"/>
              <a:ext cx="347" cy="346"/>
              <a:chOff x="2131" y="3370"/>
              <a:chExt cx="347" cy="346"/>
            </a:xfrm>
          </p:grpSpPr>
          <p:sp>
            <p:nvSpPr>
              <p:cNvPr id="57803" name="Freeform 45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04" name="Rectangle 46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805" name="Freeform 46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06" name="Rectangle 46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807" name="Freeform 46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08" name="Freeform 46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809" name="Group 465"/>
            <p:cNvGrpSpPr>
              <a:grpSpLocks/>
            </p:cNvGrpSpPr>
            <p:nvPr/>
          </p:nvGrpSpPr>
          <p:grpSpPr bwMode="auto">
            <a:xfrm>
              <a:off x="3110" y="317"/>
              <a:ext cx="347" cy="346"/>
              <a:chOff x="2131" y="3370"/>
              <a:chExt cx="347" cy="346"/>
            </a:xfrm>
          </p:grpSpPr>
          <p:sp>
            <p:nvSpPr>
              <p:cNvPr id="57810" name="Freeform 46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11" name="Rectangle 46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812" name="Freeform 46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13" name="Rectangle 46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814" name="Freeform 47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15" name="Freeform 47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816" name="Group 472"/>
            <p:cNvGrpSpPr>
              <a:grpSpLocks/>
            </p:cNvGrpSpPr>
            <p:nvPr/>
          </p:nvGrpSpPr>
          <p:grpSpPr bwMode="auto">
            <a:xfrm>
              <a:off x="2995" y="432"/>
              <a:ext cx="347" cy="346"/>
              <a:chOff x="2131" y="3370"/>
              <a:chExt cx="347" cy="346"/>
            </a:xfrm>
          </p:grpSpPr>
          <p:sp>
            <p:nvSpPr>
              <p:cNvPr id="57817" name="Freeform 47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18" name="Rectangle 47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819" name="Freeform 47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20" name="Rectangle 47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821" name="Freeform 47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22" name="Freeform 47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823" name="Group 479"/>
            <p:cNvGrpSpPr>
              <a:grpSpLocks/>
            </p:cNvGrpSpPr>
            <p:nvPr/>
          </p:nvGrpSpPr>
          <p:grpSpPr bwMode="auto">
            <a:xfrm>
              <a:off x="2880" y="548"/>
              <a:ext cx="347" cy="346"/>
              <a:chOff x="2131" y="3370"/>
              <a:chExt cx="347" cy="346"/>
            </a:xfrm>
          </p:grpSpPr>
          <p:sp>
            <p:nvSpPr>
              <p:cNvPr id="57824" name="Freeform 48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25" name="Rectangle 48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826" name="Freeform 48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27" name="Rectangle 48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828" name="Freeform 48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29" name="Freeform 48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830" name="Group 486"/>
            <p:cNvGrpSpPr>
              <a:grpSpLocks/>
            </p:cNvGrpSpPr>
            <p:nvPr/>
          </p:nvGrpSpPr>
          <p:grpSpPr bwMode="auto">
            <a:xfrm>
              <a:off x="2765" y="663"/>
              <a:ext cx="347" cy="346"/>
              <a:chOff x="2131" y="3370"/>
              <a:chExt cx="347" cy="346"/>
            </a:xfrm>
          </p:grpSpPr>
          <p:sp>
            <p:nvSpPr>
              <p:cNvPr id="57831" name="Freeform 48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32" name="Rectangle 48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833" name="Freeform 48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34" name="Rectangle 49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835" name="Freeform 49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36" name="Freeform 49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837" name="Group 493"/>
            <p:cNvGrpSpPr>
              <a:grpSpLocks/>
            </p:cNvGrpSpPr>
            <p:nvPr/>
          </p:nvGrpSpPr>
          <p:grpSpPr bwMode="auto">
            <a:xfrm>
              <a:off x="2650" y="778"/>
              <a:ext cx="347" cy="346"/>
              <a:chOff x="2131" y="3370"/>
              <a:chExt cx="347" cy="346"/>
            </a:xfrm>
          </p:grpSpPr>
          <p:sp>
            <p:nvSpPr>
              <p:cNvPr id="57838" name="Freeform 49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39" name="Rectangle 49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840" name="Freeform 49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41" name="Rectangle 49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842" name="Freeform 49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43" name="Freeform 49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844" name="Group 500"/>
            <p:cNvGrpSpPr>
              <a:grpSpLocks/>
            </p:cNvGrpSpPr>
            <p:nvPr/>
          </p:nvGrpSpPr>
          <p:grpSpPr bwMode="auto">
            <a:xfrm>
              <a:off x="2534" y="893"/>
              <a:ext cx="347" cy="346"/>
              <a:chOff x="2131" y="3370"/>
              <a:chExt cx="347" cy="346"/>
            </a:xfrm>
          </p:grpSpPr>
          <p:sp>
            <p:nvSpPr>
              <p:cNvPr id="57845" name="Freeform 50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46" name="Rectangle 50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847" name="Freeform 50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48" name="Rectangle 50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849" name="Freeform 50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50" name="Freeform 50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grpSp>
        <p:nvGrpSpPr>
          <p:cNvPr id="57851" name="Group 507"/>
          <p:cNvGrpSpPr>
            <a:grpSpLocks/>
          </p:cNvGrpSpPr>
          <p:nvPr/>
        </p:nvGrpSpPr>
        <p:grpSpPr bwMode="auto">
          <a:xfrm>
            <a:off x="4022725" y="503238"/>
            <a:ext cx="1465263" cy="5486400"/>
            <a:chOff x="2534" y="317"/>
            <a:chExt cx="923" cy="3456"/>
          </a:xfrm>
        </p:grpSpPr>
        <p:grpSp>
          <p:nvGrpSpPr>
            <p:cNvPr id="57852" name="Group 508"/>
            <p:cNvGrpSpPr>
              <a:grpSpLocks/>
            </p:cNvGrpSpPr>
            <p:nvPr/>
          </p:nvGrpSpPr>
          <p:grpSpPr bwMode="auto">
            <a:xfrm>
              <a:off x="3110" y="2851"/>
              <a:ext cx="347" cy="346"/>
              <a:chOff x="2131" y="3370"/>
              <a:chExt cx="347" cy="346"/>
            </a:xfrm>
          </p:grpSpPr>
          <p:sp>
            <p:nvSpPr>
              <p:cNvPr id="57853" name="Freeform 50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54" name="Rectangle 51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855" name="Freeform 51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56" name="Rectangle 51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857" name="Freeform 51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58" name="Freeform 51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859" name="Group 515"/>
            <p:cNvGrpSpPr>
              <a:grpSpLocks/>
            </p:cNvGrpSpPr>
            <p:nvPr/>
          </p:nvGrpSpPr>
          <p:grpSpPr bwMode="auto">
            <a:xfrm>
              <a:off x="2995" y="2966"/>
              <a:ext cx="347" cy="346"/>
              <a:chOff x="2131" y="3370"/>
              <a:chExt cx="347" cy="346"/>
            </a:xfrm>
          </p:grpSpPr>
          <p:sp>
            <p:nvSpPr>
              <p:cNvPr id="57860" name="Freeform 51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61" name="Rectangle 51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862" name="Freeform 51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63" name="Rectangle 51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864" name="Freeform 52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65" name="Freeform 52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866" name="Group 522"/>
            <p:cNvGrpSpPr>
              <a:grpSpLocks/>
            </p:cNvGrpSpPr>
            <p:nvPr/>
          </p:nvGrpSpPr>
          <p:grpSpPr bwMode="auto">
            <a:xfrm>
              <a:off x="2880" y="3082"/>
              <a:ext cx="347" cy="346"/>
              <a:chOff x="2131" y="3370"/>
              <a:chExt cx="347" cy="346"/>
            </a:xfrm>
          </p:grpSpPr>
          <p:sp>
            <p:nvSpPr>
              <p:cNvPr id="57867" name="Freeform 52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68" name="Rectangle 52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869" name="Freeform 52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70" name="Rectangle 52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871" name="Freeform 52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72" name="Freeform 52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873" name="Group 529"/>
            <p:cNvGrpSpPr>
              <a:grpSpLocks/>
            </p:cNvGrpSpPr>
            <p:nvPr/>
          </p:nvGrpSpPr>
          <p:grpSpPr bwMode="auto">
            <a:xfrm>
              <a:off x="2765" y="3197"/>
              <a:ext cx="347" cy="346"/>
              <a:chOff x="2131" y="3370"/>
              <a:chExt cx="347" cy="346"/>
            </a:xfrm>
          </p:grpSpPr>
          <p:sp>
            <p:nvSpPr>
              <p:cNvPr id="57874" name="Freeform 53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75" name="Rectangle 53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876" name="Freeform 53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77" name="Rectangle 53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878" name="Freeform 53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79" name="Freeform 53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880" name="Group 536"/>
            <p:cNvGrpSpPr>
              <a:grpSpLocks/>
            </p:cNvGrpSpPr>
            <p:nvPr/>
          </p:nvGrpSpPr>
          <p:grpSpPr bwMode="auto">
            <a:xfrm>
              <a:off x="2650" y="3312"/>
              <a:ext cx="347" cy="346"/>
              <a:chOff x="2131" y="3370"/>
              <a:chExt cx="347" cy="346"/>
            </a:xfrm>
          </p:grpSpPr>
          <p:sp>
            <p:nvSpPr>
              <p:cNvPr id="57881" name="Freeform 53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82" name="Rectangle 53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883" name="Freeform 53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84" name="Rectangle 54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885" name="Freeform 54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86" name="Freeform 54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887" name="Group 543"/>
            <p:cNvGrpSpPr>
              <a:grpSpLocks/>
            </p:cNvGrpSpPr>
            <p:nvPr/>
          </p:nvGrpSpPr>
          <p:grpSpPr bwMode="auto">
            <a:xfrm>
              <a:off x="2534" y="3427"/>
              <a:ext cx="347" cy="346"/>
              <a:chOff x="2131" y="3370"/>
              <a:chExt cx="347" cy="346"/>
            </a:xfrm>
          </p:grpSpPr>
          <p:sp>
            <p:nvSpPr>
              <p:cNvPr id="57888" name="Freeform 54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89" name="Rectangle 54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890" name="Freeform 54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91" name="Rectangle 54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892" name="Freeform 54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93" name="Freeform 54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894" name="Group 550"/>
            <p:cNvGrpSpPr>
              <a:grpSpLocks/>
            </p:cNvGrpSpPr>
            <p:nvPr/>
          </p:nvGrpSpPr>
          <p:grpSpPr bwMode="auto">
            <a:xfrm>
              <a:off x="3110" y="2621"/>
              <a:ext cx="347" cy="346"/>
              <a:chOff x="2131" y="3370"/>
              <a:chExt cx="347" cy="346"/>
            </a:xfrm>
          </p:grpSpPr>
          <p:sp>
            <p:nvSpPr>
              <p:cNvPr id="57895" name="Freeform 55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96" name="Rectangle 55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897" name="Freeform 55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98" name="Rectangle 55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899" name="Freeform 55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00" name="Freeform 55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901" name="Group 557"/>
            <p:cNvGrpSpPr>
              <a:grpSpLocks/>
            </p:cNvGrpSpPr>
            <p:nvPr/>
          </p:nvGrpSpPr>
          <p:grpSpPr bwMode="auto">
            <a:xfrm>
              <a:off x="2995" y="2736"/>
              <a:ext cx="347" cy="346"/>
              <a:chOff x="2131" y="3370"/>
              <a:chExt cx="347" cy="346"/>
            </a:xfrm>
          </p:grpSpPr>
          <p:sp>
            <p:nvSpPr>
              <p:cNvPr id="57902" name="Freeform 55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03" name="Rectangle 55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904" name="Freeform 56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05" name="Rectangle 56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906" name="Freeform 56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07" name="Freeform 56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908" name="Group 564"/>
            <p:cNvGrpSpPr>
              <a:grpSpLocks/>
            </p:cNvGrpSpPr>
            <p:nvPr/>
          </p:nvGrpSpPr>
          <p:grpSpPr bwMode="auto">
            <a:xfrm>
              <a:off x="2880" y="2852"/>
              <a:ext cx="347" cy="346"/>
              <a:chOff x="2131" y="3370"/>
              <a:chExt cx="347" cy="346"/>
            </a:xfrm>
          </p:grpSpPr>
          <p:sp>
            <p:nvSpPr>
              <p:cNvPr id="57909" name="Freeform 56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10" name="Rectangle 56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911" name="Freeform 56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12" name="Rectangle 56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913" name="Freeform 56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14" name="Freeform 57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915" name="Group 571"/>
            <p:cNvGrpSpPr>
              <a:grpSpLocks/>
            </p:cNvGrpSpPr>
            <p:nvPr/>
          </p:nvGrpSpPr>
          <p:grpSpPr bwMode="auto">
            <a:xfrm>
              <a:off x="2765" y="2967"/>
              <a:ext cx="347" cy="346"/>
              <a:chOff x="2131" y="3370"/>
              <a:chExt cx="347" cy="346"/>
            </a:xfrm>
          </p:grpSpPr>
          <p:sp>
            <p:nvSpPr>
              <p:cNvPr id="57916" name="Freeform 57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17" name="Rectangle 57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918" name="Freeform 57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19" name="Rectangle 57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920" name="Freeform 57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21" name="Freeform 57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922" name="Group 578"/>
            <p:cNvGrpSpPr>
              <a:grpSpLocks/>
            </p:cNvGrpSpPr>
            <p:nvPr/>
          </p:nvGrpSpPr>
          <p:grpSpPr bwMode="auto">
            <a:xfrm>
              <a:off x="2650" y="3082"/>
              <a:ext cx="347" cy="346"/>
              <a:chOff x="2131" y="3370"/>
              <a:chExt cx="347" cy="346"/>
            </a:xfrm>
          </p:grpSpPr>
          <p:sp>
            <p:nvSpPr>
              <p:cNvPr id="57923" name="Freeform 57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24" name="Rectangle 58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925" name="Freeform 58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26" name="Rectangle 58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927" name="Freeform 58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28" name="Freeform 58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929" name="Group 585"/>
            <p:cNvGrpSpPr>
              <a:grpSpLocks/>
            </p:cNvGrpSpPr>
            <p:nvPr/>
          </p:nvGrpSpPr>
          <p:grpSpPr bwMode="auto">
            <a:xfrm>
              <a:off x="2534" y="3197"/>
              <a:ext cx="347" cy="346"/>
              <a:chOff x="2131" y="3370"/>
              <a:chExt cx="347" cy="346"/>
            </a:xfrm>
          </p:grpSpPr>
          <p:sp>
            <p:nvSpPr>
              <p:cNvPr id="57930" name="Freeform 58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31" name="Rectangle 58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932" name="Freeform 58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33" name="Rectangle 58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934" name="Freeform 59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35" name="Freeform 59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936" name="Group 592"/>
            <p:cNvGrpSpPr>
              <a:grpSpLocks/>
            </p:cNvGrpSpPr>
            <p:nvPr/>
          </p:nvGrpSpPr>
          <p:grpSpPr bwMode="auto">
            <a:xfrm>
              <a:off x="3110" y="2390"/>
              <a:ext cx="347" cy="346"/>
              <a:chOff x="2131" y="3370"/>
              <a:chExt cx="347" cy="346"/>
            </a:xfrm>
          </p:grpSpPr>
          <p:sp>
            <p:nvSpPr>
              <p:cNvPr id="57937" name="Freeform 59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38" name="Rectangle 59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939" name="Freeform 59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40" name="Rectangle 59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941" name="Freeform 59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42" name="Freeform 59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943" name="Group 599"/>
            <p:cNvGrpSpPr>
              <a:grpSpLocks/>
            </p:cNvGrpSpPr>
            <p:nvPr/>
          </p:nvGrpSpPr>
          <p:grpSpPr bwMode="auto">
            <a:xfrm>
              <a:off x="2995" y="2505"/>
              <a:ext cx="347" cy="346"/>
              <a:chOff x="2131" y="3370"/>
              <a:chExt cx="347" cy="346"/>
            </a:xfrm>
          </p:grpSpPr>
          <p:sp>
            <p:nvSpPr>
              <p:cNvPr id="57944" name="Freeform 60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45" name="Rectangle 60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946" name="Freeform 60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47" name="Rectangle 60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948" name="Freeform 60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49" name="Freeform 60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950" name="Group 606"/>
            <p:cNvGrpSpPr>
              <a:grpSpLocks/>
            </p:cNvGrpSpPr>
            <p:nvPr/>
          </p:nvGrpSpPr>
          <p:grpSpPr bwMode="auto">
            <a:xfrm>
              <a:off x="2880" y="2621"/>
              <a:ext cx="347" cy="346"/>
              <a:chOff x="2131" y="3370"/>
              <a:chExt cx="347" cy="346"/>
            </a:xfrm>
          </p:grpSpPr>
          <p:sp>
            <p:nvSpPr>
              <p:cNvPr id="57951" name="Freeform 60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52" name="Rectangle 60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953" name="Freeform 60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54" name="Rectangle 61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955" name="Freeform 61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56" name="Freeform 61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957" name="Group 613"/>
            <p:cNvGrpSpPr>
              <a:grpSpLocks/>
            </p:cNvGrpSpPr>
            <p:nvPr/>
          </p:nvGrpSpPr>
          <p:grpSpPr bwMode="auto">
            <a:xfrm>
              <a:off x="2765" y="2736"/>
              <a:ext cx="347" cy="346"/>
              <a:chOff x="2131" y="3370"/>
              <a:chExt cx="347" cy="346"/>
            </a:xfrm>
          </p:grpSpPr>
          <p:sp>
            <p:nvSpPr>
              <p:cNvPr id="57958" name="Freeform 61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59" name="Rectangle 61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960" name="Freeform 61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61" name="Rectangle 61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962" name="Freeform 61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63" name="Freeform 61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964" name="Group 620"/>
            <p:cNvGrpSpPr>
              <a:grpSpLocks/>
            </p:cNvGrpSpPr>
            <p:nvPr/>
          </p:nvGrpSpPr>
          <p:grpSpPr bwMode="auto">
            <a:xfrm>
              <a:off x="2650" y="2851"/>
              <a:ext cx="347" cy="346"/>
              <a:chOff x="2131" y="3370"/>
              <a:chExt cx="347" cy="346"/>
            </a:xfrm>
          </p:grpSpPr>
          <p:sp>
            <p:nvSpPr>
              <p:cNvPr id="57965" name="Freeform 62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66" name="Rectangle 62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967" name="Freeform 62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68" name="Rectangle 62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969" name="Freeform 62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70" name="Freeform 62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971" name="Group 627"/>
            <p:cNvGrpSpPr>
              <a:grpSpLocks/>
            </p:cNvGrpSpPr>
            <p:nvPr/>
          </p:nvGrpSpPr>
          <p:grpSpPr bwMode="auto">
            <a:xfrm>
              <a:off x="2534" y="2966"/>
              <a:ext cx="347" cy="346"/>
              <a:chOff x="2131" y="3370"/>
              <a:chExt cx="347" cy="346"/>
            </a:xfrm>
          </p:grpSpPr>
          <p:sp>
            <p:nvSpPr>
              <p:cNvPr id="57972" name="Freeform 62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73" name="Rectangle 62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974" name="Freeform 63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75" name="Rectangle 63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976" name="Freeform 63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77" name="Freeform 63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978" name="Group 634"/>
            <p:cNvGrpSpPr>
              <a:grpSpLocks/>
            </p:cNvGrpSpPr>
            <p:nvPr/>
          </p:nvGrpSpPr>
          <p:grpSpPr bwMode="auto">
            <a:xfrm>
              <a:off x="3110" y="2160"/>
              <a:ext cx="347" cy="346"/>
              <a:chOff x="2131" y="3370"/>
              <a:chExt cx="347" cy="346"/>
            </a:xfrm>
          </p:grpSpPr>
          <p:sp>
            <p:nvSpPr>
              <p:cNvPr id="57979" name="Freeform 63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80" name="Rectangle 63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981" name="Freeform 63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82" name="Rectangle 63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983" name="Freeform 63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84" name="Freeform 64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985" name="Group 641"/>
            <p:cNvGrpSpPr>
              <a:grpSpLocks/>
            </p:cNvGrpSpPr>
            <p:nvPr/>
          </p:nvGrpSpPr>
          <p:grpSpPr bwMode="auto">
            <a:xfrm>
              <a:off x="2995" y="2275"/>
              <a:ext cx="347" cy="346"/>
              <a:chOff x="2131" y="3370"/>
              <a:chExt cx="347" cy="346"/>
            </a:xfrm>
          </p:grpSpPr>
          <p:sp>
            <p:nvSpPr>
              <p:cNvPr id="57986" name="Freeform 64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87" name="Rectangle 64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988" name="Freeform 64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89" name="Rectangle 64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990" name="Freeform 64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91" name="Freeform 64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992" name="Group 648"/>
            <p:cNvGrpSpPr>
              <a:grpSpLocks/>
            </p:cNvGrpSpPr>
            <p:nvPr/>
          </p:nvGrpSpPr>
          <p:grpSpPr bwMode="auto">
            <a:xfrm>
              <a:off x="2880" y="2391"/>
              <a:ext cx="347" cy="346"/>
              <a:chOff x="2131" y="3370"/>
              <a:chExt cx="347" cy="346"/>
            </a:xfrm>
          </p:grpSpPr>
          <p:sp>
            <p:nvSpPr>
              <p:cNvPr id="57993" name="Freeform 64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94" name="Rectangle 65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995" name="Freeform 65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96" name="Rectangle 65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997" name="Freeform 65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98" name="Freeform 65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999" name="Group 655"/>
            <p:cNvGrpSpPr>
              <a:grpSpLocks/>
            </p:cNvGrpSpPr>
            <p:nvPr/>
          </p:nvGrpSpPr>
          <p:grpSpPr bwMode="auto">
            <a:xfrm>
              <a:off x="2765" y="2506"/>
              <a:ext cx="347" cy="346"/>
              <a:chOff x="2131" y="3370"/>
              <a:chExt cx="347" cy="346"/>
            </a:xfrm>
          </p:grpSpPr>
          <p:sp>
            <p:nvSpPr>
              <p:cNvPr id="58000" name="Freeform 65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01" name="Rectangle 65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002" name="Freeform 65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03" name="Rectangle 65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004" name="Freeform 66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05" name="Freeform 66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006" name="Group 662"/>
            <p:cNvGrpSpPr>
              <a:grpSpLocks/>
            </p:cNvGrpSpPr>
            <p:nvPr/>
          </p:nvGrpSpPr>
          <p:grpSpPr bwMode="auto">
            <a:xfrm>
              <a:off x="2650" y="2621"/>
              <a:ext cx="347" cy="346"/>
              <a:chOff x="2131" y="3370"/>
              <a:chExt cx="347" cy="346"/>
            </a:xfrm>
          </p:grpSpPr>
          <p:sp>
            <p:nvSpPr>
              <p:cNvPr id="58007" name="Freeform 66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08" name="Rectangle 66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009" name="Freeform 66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10" name="Rectangle 66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011" name="Freeform 66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12" name="Freeform 66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013" name="Group 669"/>
            <p:cNvGrpSpPr>
              <a:grpSpLocks/>
            </p:cNvGrpSpPr>
            <p:nvPr/>
          </p:nvGrpSpPr>
          <p:grpSpPr bwMode="auto">
            <a:xfrm>
              <a:off x="2534" y="2736"/>
              <a:ext cx="347" cy="346"/>
              <a:chOff x="2131" y="3370"/>
              <a:chExt cx="347" cy="346"/>
            </a:xfrm>
          </p:grpSpPr>
          <p:sp>
            <p:nvSpPr>
              <p:cNvPr id="58014" name="Freeform 67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15" name="Rectangle 67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016" name="Freeform 67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17" name="Rectangle 67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018" name="Freeform 67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19" name="Freeform 67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020" name="Group 676"/>
            <p:cNvGrpSpPr>
              <a:grpSpLocks/>
            </p:cNvGrpSpPr>
            <p:nvPr/>
          </p:nvGrpSpPr>
          <p:grpSpPr bwMode="auto">
            <a:xfrm>
              <a:off x="3110" y="1930"/>
              <a:ext cx="347" cy="346"/>
              <a:chOff x="2131" y="3370"/>
              <a:chExt cx="347" cy="346"/>
            </a:xfrm>
          </p:grpSpPr>
          <p:sp>
            <p:nvSpPr>
              <p:cNvPr id="58021" name="Freeform 67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22" name="Rectangle 67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023" name="Freeform 67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24" name="Rectangle 68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025" name="Freeform 68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26" name="Freeform 68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027" name="Group 683"/>
            <p:cNvGrpSpPr>
              <a:grpSpLocks/>
            </p:cNvGrpSpPr>
            <p:nvPr/>
          </p:nvGrpSpPr>
          <p:grpSpPr bwMode="auto">
            <a:xfrm>
              <a:off x="2995" y="2045"/>
              <a:ext cx="347" cy="346"/>
              <a:chOff x="2131" y="3370"/>
              <a:chExt cx="347" cy="346"/>
            </a:xfrm>
          </p:grpSpPr>
          <p:sp>
            <p:nvSpPr>
              <p:cNvPr id="58028" name="Freeform 68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29" name="Rectangle 68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030" name="Freeform 68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31" name="Rectangle 68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032" name="Freeform 68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33" name="Freeform 68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034" name="Group 690"/>
            <p:cNvGrpSpPr>
              <a:grpSpLocks/>
            </p:cNvGrpSpPr>
            <p:nvPr/>
          </p:nvGrpSpPr>
          <p:grpSpPr bwMode="auto">
            <a:xfrm>
              <a:off x="2880" y="2161"/>
              <a:ext cx="347" cy="346"/>
              <a:chOff x="2131" y="3370"/>
              <a:chExt cx="347" cy="346"/>
            </a:xfrm>
          </p:grpSpPr>
          <p:sp>
            <p:nvSpPr>
              <p:cNvPr id="58035" name="Freeform 69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36" name="Rectangle 69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037" name="Freeform 69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38" name="Rectangle 69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039" name="Freeform 69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40" name="Freeform 69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041" name="Group 697"/>
            <p:cNvGrpSpPr>
              <a:grpSpLocks/>
            </p:cNvGrpSpPr>
            <p:nvPr/>
          </p:nvGrpSpPr>
          <p:grpSpPr bwMode="auto">
            <a:xfrm>
              <a:off x="2765" y="2276"/>
              <a:ext cx="347" cy="346"/>
              <a:chOff x="2131" y="3370"/>
              <a:chExt cx="347" cy="346"/>
            </a:xfrm>
          </p:grpSpPr>
          <p:sp>
            <p:nvSpPr>
              <p:cNvPr id="58042" name="Freeform 69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43" name="Rectangle 69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044" name="Freeform 70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45" name="Rectangle 70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046" name="Freeform 70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47" name="Freeform 70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048" name="Group 704"/>
            <p:cNvGrpSpPr>
              <a:grpSpLocks/>
            </p:cNvGrpSpPr>
            <p:nvPr/>
          </p:nvGrpSpPr>
          <p:grpSpPr bwMode="auto">
            <a:xfrm>
              <a:off x="2650" y="2391"/>
              <a:ext cx="347" cy="346"/>
              <a:chOff x="2131" y="3370"/>
              <a:chExt cx="347" cy="346"/>
            </a:xfrm>
          </p:grpSpPr>
          <p:sp>
            <p:nvSpPr>
              <p:cNvPr id="58049" name="Freeform 70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50" name="Rectangle 70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051" name="Freeform 70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52" name="Rectangle 70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053" name="Freeform 70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54" name="Freeform 71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055" name="Group 711"/>
            <p:cNvGrpSpPr>
              <a:grpSpLocks/>
            </p:cNvGrpSpPr>
            <p:nvPr/>
          </p:nvGrpSpPr>
          <p:grpSpPr bwMode="auto">
            <a:xfrm>
              <a:off x="2534" y="2506"/>
              <a:ext cx="347" cy="346"/>
              <a:chOff x="2131" y="3370"/>
              <a:chExt cx="347" cy="346"/>
            </a:xfrm>
          </p:grpSpPr>
          <p:sp>
            <p:nvSpPr>
              <p:cNvPr id="58056" name="Freeform 71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57" name="Rectangle 71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058" name="Freeform 71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59" name="Rectangle 71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060" name="Freeform 71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61" name="Freeform 71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062" name="Group 718"/>
            <p:cNvGrpSpPr>
              <a:grpSpLocks/>
            </p:cNvGrpSpPr>
            <p:nvPr/>
          </p:nvGrpSpPr>
          <p:grpSpPr bwMode="auto">
            <a:xfrm>
              <a:off x="3110" y="1699"/>
              <a:ext cx="347" cy="346"/>
              <a:chOff x="2131" y="3370"/>
              <a:chExt cx="347" cy="346"/>
            </a:xfrm>
          </p:grpSpPr>
          <p:sp>
            <p:nvSpPr>
              <p:cNvPr id="58063" name="Freeform 71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64" name="Rectangle 72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065" name="Freeform 72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66" name="Rectangle 72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067" name="Freeform 72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68" name="Freeform 72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069" name="Group 725"/>
            <p:cNvGrpSpPr>
              <a:grpSpLocks/>
            </p:cNvGrpSpPr>
            <p:nvPr/>
          </p:nvGrpSpPr>
          <p:grpSpPr bwMode="auto">
            <a:xfrm>
              <a:off x="2995" y="1814"/>
              <a:ext cx="347" cy="346"/>
              <a:chOff x="2131" y="3370"/>
              <a:chExt cx="347" cy="346"/>
            </a:xfrm>
          </p:grpSpPr>
          <p:sp>
            <p:nvSpPr>
              <p:cNvPr id="58070" name="Freeform 72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71" name="Rectangle 72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072" name="Freeform 72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73" name="Rectangle 72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074" name="Freeform 73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75" name="Freeform 73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076" name="Group 732"/>
            <p:cNvGrpSpPr>
              <a:grpSpLocks/>
            </p:cNvGrpSpPr>
            <p:nvPr/>
          </p:nvGrpSpPr>
          <p:grpSpPr bwMode="auto">
            <a:xfrm>
              <a:off x="2880" y="1930"/>
              <a:ext cx="347" cy="346"/>
              <a:chOff x="2131" y="3370"/>
              <a:chExt cx="347" cy="346"/>
            </a:xfrm>
          </p:grpSpPr>
          <p:sp>
            <p:nvSpPr>
              <p:cNvPr id="58077" name="Freeform 73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78" name="Rectangle 73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079" name="Freeform 73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80" name="Rectangle 73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081" name="Freeform 73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82" name="Freeform 73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083" name="Group 739"/>
            <p:cNvGrpSpPr>
              <a:grpSpLocks/>
            </p:cNvGrpSpPr>
            <p:nvPr/>
          </p:nvGrpSpPr>
          <p:grpSpPr bwMode="auto">
            <a:xfrm>
              <a:off x="2765" y="2045"/>
              <a:ext cx="347" cy="346"/>
              <a:chOff x="2131" y="3370"/>
              <a:chExt cx="347" cy="346"/>
            </a:xfrm>
          </p:grpSpPr>
          <p:sp>
            <p:nvSpPr>
              <p:cNvPr id="58084" name="Freeform 74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85" name="Rectangle 74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086" name="Freeform 74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87" name="Rectangle 74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088" name="Freeform 74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89" name="Freeform 74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090" name="Group 746"/>
            <p:cNvGrpSpPr>
              <a:grpSpLocks/>
            </p:cNvGrpSpPr>
            <p:nvPr/>
          </p:nvGrpSpPr>
          <p:grpSpPr bwMode="auto">
            <a:xfrm>
              <a:off x="2650" y="2160"/>
              <a:ext cx="347" cy="346"/>
              <a:chOff x="2131" y="3370"/>
              <a:chExt cx="347" cy="346"/>
            </a:xfrm>
          </p:grpSpPr>
          <p:sp>
            <p:nvSpPr>
              <p:cNvPr id="58091" name="Freeform 74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92" name="Rectangle 74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093" name="Freeform 74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94" name="Rectangle 75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095" name="Freeform 75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96" name="Freeform 75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097" name="Group 753"/>
            <p:cNvGrpSpPr>
              <a:grpSpLocks/>
            </p:cNvGrpSpPr>
            <p:nvPr/>
          </p:nvGrpSpPr>
          <p:grpSpPr bwMode="auto">
            <a:xfrm>
              <a:off x="2534" y="2275"/>
              <a:ext cx="347" cy="346"/>
              <a:chOff x="2131" y="3370"/>
              <a:chExt cx="347" cy="346"/>
            </a:xfrm>
          </p:grpSpPr>
          <p:sp>
            <p:nvSpPr>
              <p:cNvPr id="58098" name="Freeform 75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99" name="Rectangle 75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100" name="Freeform 75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01" name="Rectangle 75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102" name="Freeform 75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03" name="Freeform 75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104" name="Group 760"/>
            <p:cNvGrpSpPr>
              <a:grpSpLocks/>
            </p:cNvGrpSpPr>
            <p:nvPr/>
          </p:nvGrpSpPr>
          <p:grpSpPr bwMode="auto">
            <a:xfrm>
              <a:off x="3110" y="1469"/>
              <a:ext cx="347" cy="346"/>
              <a:chOff x="2131" y="3370"/>
              <a:chExt cx="347" cy="346"/>
            </a:xfrm>
          </p:grpSpPr>
          <p:sp>
            <p:nvSpPr>
              <p:cNvPr id="58105" name="Freeform 76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06" name="Rectangle 76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107" name="Freeform 76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08" name="Rectangle 76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109" name="Freeform 76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10" name="Freeform 76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111" name="Group 767"/>
            <p:cNvGrpSpPr>
              <a:grpSpLocks/>
            </p:cNvGrpSpPr>
            <p:nvPr/>
          </p:nvGrpSpPr>
          <p:grpSpPr bwMode="auto">
            <a:xfrm>
              <a:off x="2995" y="1584"/>
              <a:ext cx="347" cy="346"/>
              <a:chOff x="2131" y="3370"/>
              <a:chExt cx="347" cy="346"/>
            </a:xfrm>
          </p:grpSpPr>
          <p:sp>
            <p:nvSpPr>
              <p:cNvPr id="58112" name="Freeform 76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13" name="Rectangle 76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114" name="Freeform 77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15" name="Rectangle 77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116" name="Freeform 77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17" name="Freeform 77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118" name="Group 774"/>
            <p:cNvGrpSpPr>
              <a:grpSpLocks/>
            </p:cNvGrpSpPr>
            <p:nvPr/>
          </p:nvGrpSpPr>
          <p:grpSpPr bwMode="auto">
            <a:xfrm>
              <a:off x="2880" y="1700"/>
              <a:ext cx="347" cy="346"/>
              <a:chOff x="2131" y="3370"/>
              <a:chExt cx="347" cy="346"/>
            </a:xfrm>
          </p:grpSpPr>
          <p:sp>
            <p:nvSpPr>
              <p:cNvPr id="58119" name="Freeform 77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20" name="Rectangle 77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121" name="Freeform 77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22" name="Rectangle 77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123" name="Freeform 77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24" name="Freeform 78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125" name="Group 781"/>
            <p:cNvGrpSpPr>
              <a:grpSpLocks/>
            </p:cNvGrpSpPr>
            <p:nvPr/>
          </p:nvGrpSpPr>
          <p:grpSpPr bwMode="auto">
            <a:xfrm>
              <a:off x="2765" y="1815"/>
              <a:ext cx="347" cy="346"/>
              <a:chOff x="2131" y="3370"/>
              <a:chExt cx="347" cy="346"/>
            </a:xfrm>
          </p:grpSpPr>
          <p:sp>
            <p:nvSpPr>
              <p:cNvPr id="58126" name="Freeform 78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27" name="Rectangle 78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128" name="Freeform 78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29" name="Rectangle 78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130" name="Freeform 78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31" name="Freeform 78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132" name="Group 788"/>
            <p:cNvGrpSpPr>
              <a:grpSpLocks/>
            </p:cNvGrpSpPr>
            <p:nvPr/>
          </p:nvGrpSpPr>
          <p:grpSpPr bwMode="auto">
            <a:xfrm>
              <a:off x="2650" y="1930"/>
              <a:ext cx="347" cy="346"/>
              <a:chOff x="2131" y="3370"/>
              <a:chExt cx="347" cy="346"/>
            </a:xfrm>
          </p:grpSpPr>
          <p:sp>
            <p:nvSpPr>
              <p:cNvPr id="58133" name="Freeform 78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34" name="Rectangle 79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135" name="Freeform 79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36" name="Rectangle 79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137" name="Freeform 79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38" name="Freeform 79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139" name="Group 795"/>
            <p:cNvGrpSpPr>
              <a:grpSpLocks/>
            </p:cNvGrpSpPr>
            <p:nvPr/>
          </p:nvGrpSpPr>
          <p:grpSpPr bwMode="auto">
            <a:xfrm>
              <a:off x="2534" y="2045"/>
              <a:ext cx="347" cy="346"/>
              <a:chOff x="2131" y="3370"/>
              <a:chExt cx="347" cy="346"/>
            </a:xfrm>
          </p:grpSpPr>
          <p:sp>
            <p:nvSpPr>
              <p:cNvPr id="58140" name="Freeform 79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41" name="Rectangle 79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142" name="Freeform 79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43" name="Rectangle 79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144" name="Freeform 80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45" name="Freeform 80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146" name="Group 802"/>
            <p:cNvGrpSpPr>
              <a:grpSpLocks/>
            </p:cNvGrpSpPr>
            <p:nvPr/>
          </p:nvGrpSpPr>
          <p:grpSpPr bwMode="auto">
            <a:xfrm>
              <a:off x="3110" y="1238"/>
              <a:ext cx="347" cy="346"/>
              <a:chOff x="2131" y="3370"/>
              <a:chExt cx="347" cy="346"/>
            </a:xfrm>
          </p:grpSpPr>
          <p:sp>
            <p:nvSpPr>
              <p:cNvPr id="58147" name="Freeform 80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48" name="Rectangle 80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149" name="Freeform 80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50" name="Rectangle 80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151" name="Freeform 80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52" name="Freeform 80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153" name="Group 809"/>
            <p:cNvGrpSpPr>
              <a:grpSpLocks/>
            </p:cNvGrpSpPr>
            <p:nvPr/>
          </p:nvGrpSpPr>
          <p:grpSpPr bwMode="auto">
            <a:xfrm>
              <a:off x="2995" y="1353"/>
              <a:ext cx="347" cy="346"/>
              <a:chOff x="2131" y="3370"/>
              <a:chExt cx="347" cy="346"/>
            </a:xfrm>
          </p:grpSpPr>
          <p:sp>
            <p:nvSpPr>
              <p:cNvPr id="58154" name="Freeform 81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55" name="Rectangle 81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156" name="Freeform 81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57" name="Rectangle 81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158" name="Freeform 81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59" name="Freeform 81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160" name="Group 816"/>
            <p:cNvGrpSpPr>
              <a:grpSpLocks/>
            </p:cNvGrpSpPr>
            <p:nvPr/>
          </p:nvGrpSpPr>
          <p:grpSpPr bwMode="auto">
            <a:xfrm>
              <a:off x="2880" y="1469"/>
              <a:ext cx="347" cy="346"/>
              <a:chOff x="2131" y="3370"/>
              <a:chExt cx="347" cy="346"/>
            </a:xfrm>
          </p:grpSpPr>
          <p:sp>
            <p:nvSpPr>
              <p:cNvPr id="58161" name="Freeform 81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62" name="Rectangle 81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163" name="Freeform 81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64" name="Rectangle 82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165" name="Freeform 82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66" name="Freeform 82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167" name="Group 823"/>
            <p:cNvGrpSpPr>
              <a:grpSpLocks/>
            </p:cNvGrpSpPr>
            <p:nvPr/>
          </p:nvGrpSpPr>
          <p:grpSpPr bwMode="auto">
            <a:xfrm>
              <a:off x="2765" y="1584"/>
              <a:ext cx="347" cy="346"/>
              <a:chOff x="2131" y="3370"/>
              <a:chExt cx="347" cy="346"/>
            </a:xfrm>
          </p:grpSpPr>
          <p:sp>
            <p:nvSpPr>
              <p:cNvPr id="58168" name="Freeform 82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69" name="Rectangle 82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170" name="Freeform 82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71" name="Rectangle 82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172" name="Freeform 82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73" name="Freeform 82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174" name="Group 830"/>
            <p:cNvGrpSpPr>
              <a:grpSpLocks/>
            </p:cNvGrpSpPr>
            <p:nvPr/>
          </p:nvGrpSpPr>
          <p:grpSpPr bwMode="auto">
            <a:xfrm>
              <a:off x="2650" y="1699"/>
              <a:ext cx="347" cy="346"/>
              <a:chOff x="2131" y="3370"/>
              <a:chExt cx="347" cy="346"/>
            </a:xfrm>
          </p:grpSpPr>
          <p:sp>
            <p:nvSpPr>
              <p:cNvPr id="58175" name="Freeform 83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76" name="Rectangle 83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177" name="Freeform 83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78" name="Rectangle 83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179" name="Freeform 83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80" name="Freeform 83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181" name="Group 837"/>
            <p:cNvGrpSpPr>
              <a:grpSpLocks/>
            </p:cNvGrpSpPr>
            <p:nvPr/>
          </p:nvGrpSpPr>
          <p:grpSpPr bwMode="auto">
            <a:xfrm>
              <a:off x="2534" y="1814"/>
              <a:ext cx="347" cy="346"/>
              <a:chOff x="2131" y="3370"/>
              <a:chExt cx="347" cy="346"/>
            </a:xfrm>
          </p:grpSpPr>
          <p:sp>
            <p:nvSpPr>
              <p:cNvPr id="58182" name="Freeform 83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83" name="Rectangle 83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184" name="Freeform 84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85" name="Rectangle 84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186" name="Freeform 84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87" name="Freeform 84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188" name="Group 844"/>
            <p:cNvGrpSpPr>
              <a:grpSpLocks/>
            </p:cNvGrpSpPr>
            <p:nvPr/>
          </p:nvGrpSpPr>
          <p:grpSpPr bwMode="auto">
            <a:xfrm>
              <a:off x="3110" y="1008"/>
              <a:ext cx="347" cy="346"/>
              <a:chOff x="2131" y="3370"/>
              <a:chExt cx="347" cy="346"/>
            </a:xfrm>
          </p:grpSpPr>
          <p:sp>
            <p:nvSpPr>
              <p:cNvPr id="58189" name="Freeform 84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90" name="Rectangle 84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191" name="Freeform 84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92" name="Rectangle 84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193" name="Freeform 84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94" name="Freeform 85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195" name="Group 851"/>
            <p:cNvGrpSpPr>
              <a:grpSpLocks/>
            </p:cNvGrpSpPr>
            <p:nvPr/>
          </p:nvGrpSpPr>
          <p:grpSpPr bwMode="auto">
            <a:xfrm>
              <a:off x="2995" y="1123"/>
              <a:ext cx="347" cy="346"/>
              <a:chOff x="2131" y="3370"/>
              <a:chExt cx="347" cy="346"/>
            </a:xfrm>
          </p:grpSpPr>
          <p:sp>
            <p:nvSpPr>
              <p:cNvPr id="58196" name="Freeform 85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97" name="Rectangle 85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198" name="Freeform 85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99" name="Rectangle 85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200" name="Freeform 85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01" name="Freeform 85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202" name="Group 858"/>
            <p:cNvGrpSpPr>
              <a:grpSpLocks/>
            </p:cNvGrpSpPr>
            <p:nvPr/>
          </p:nvGrpSpPr>
          <p:grpSpPr bwMode="auto">
            <a:xfrm>
              <a:off x="2880" y="1239"/>
              <a:ext cx="347" cy="346"/>
              <a:chOff x="2131" y="3370"/>
              <a:chExt cx="347" cy="346"/>
            </a:xfrm>
          </p:grpSpPr>
          <p:sp>
            <p:nvSpPr>
              <p:cNvPr id="58203" name="Freeform 85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04" name="Rectangle 86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205" name="Freeform 86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06" name="Rectangle 86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207" name="Freeform 86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08" name="Freeform 86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209" name="Group 865"/>
            <p:cNvGrpSpPr>
              <a:grpSpLocks/>
            </p:cNvGrpSpPr>
            <p:nvPr/>
          </p:nvGrpSpPr>
          <p:grpSpPr bwMode="auto">
            <a:xfrm>
              <a:off x="2765" y="1354"/>
              <a:ext cx="347" cy="346"/>
              <a:chOff x="2131" y="3370"/>
              <a:chExt cx="347" cy="346"/>
            </a:xfrm>
          </p:grpSpPr>
          <p:sp>
            <p:nvSpPr>
              <p:cNvPr id="58210" name="Freeform 86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11" name="Rectangle 86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212" name="Freeform 86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13" name="Rectangle 86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214" name="Freeform 87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15" name="Freeform 87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216" name="Group 872"/>
            <p:cNvGrpSpPr>
              <a:grpSpLocks/>
            </p:cNvGrpSpPr>
            <p:nvPr/>
          </p:nvGrpSpPr>
          <p:grpSpPr bwMode="auto">
            <a:xfrm>
              <a:off x="2650" y="1469"/>
              <a:ext cx="347" cy="346"/>
              <a:chOff x="2131" y="3370"/>
              <a:chExt cx="347" cy="346"/>
            </a:xfrm>
          </p:grpSpPr>
          <p:sp>
            <p:nvSpPr>
              <p:cNvPr id="58217" name="Freeform 87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18" name="Rectangle 87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219" name="Freeform 87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20" name="Rectangle 87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221" name="Freeform 87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22" name="Freeform 87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223" name="Group 879"/>
            <p:cNvGrpSpPr>
              <a:grpSpLocks/>
            </p:cNvGrpSpPr>
            <p:nvPr/>
          </p:nvGrpSpPr>
          <p:grpSpPr bwMode="auto">
            <a:xfrm>
              <a:off x="2534" y="1584"/>
              <a:ext cx="347" cy="346"/>
              <a:chOff x="2131" y="3370"/>
              <a:chExt cx="347" cy="346"/>
            </a:xfrm>
          </p:grpSpPr>
          <p:sp>
            <p:nvSpPr>
              <p:cNvPr id="58224" name="Freeform 88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25" name="Rectangle 88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226" name="Freeform 88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27" name="Rectangle 88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228" name="Freeform 88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29" name="Freeform 88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230" name="Group 886"/>
            <p:cNvGrpSpPr>
              <a:grpSpLocks/>
            </p:cNvGrpSpPr>
            <p:nvPr/>
          </p:nvGrpSpPr>
          <p:grpSpPr bwMode="auto">
            <a:xfrm>
              <a:off x="3110" y="778"/>
              <a:ext cx="347" cy="346"/>
              <a:chOff x="2131" y="3370"/>
              <a:chExt cx="347" cy="346"/>
            </a:xfrm>
          </p:grpSpPr>
          <p:sp>
            <p:nvSpPr>
              <p:cNvPr id="58231" name="Freeform 88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32" name="Rectangle 88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233" name="Freeform 88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34" name="Rectangle 89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235" name="Freeform 89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36" name="Freeform 89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237" name="Group 893"/>
            <p:cNvGrpSpPr>
              <a:grpSpLocks/>
            </p:cNvGrpSpPr>
            <p:nvPr/>
          </p:nvGrpSpPr>
          <p:grpSpPr bwMode="auto">
            <a:xfrm>
              <a:off x="2995" y="893"/>
              <a:ext cx="347" cy="346"/>
              <a:chOff x="2131" y="3370"/>
              <a:chExt cx="347" cy="346"/>
            </a:xfrm>
          </p:grpSpPr>
          <p:sp>
            <p:nvSpPr>
              <p:cNvPr id="58238" name="Freeform 89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39" name="Rectangle 89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240" name="Freeform 89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41" name="Rectangle 89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242" name="Freeform 89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43" name="Freeform 89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244" name="Group 900"/>
            <p:cNvGrpSpPr>
              <a:grpSpLocks/>
            </p:cNvGrpSpPr>
            <p:nvPr/>
          </p:nvGrpSpPr>
          <p:grpSpPr bwMode="auto">
            <a:xfrm>
              <a:off x="2880" y="1009"/>
              <a:ext cx="347" cy="346"/>
              <a:chOff x="2131" y="3370"/>
              <a:chExt cx="347" cy="346"/>
            </a:xfrm>
          </p:grpSpPr>
          <p:sp>
            <p:nvSpPr>
              <p:cNvPr id="58245" name="Freeform 90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46" name="Rectangle 90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247" name="Freeform 90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48" name="Rectangle 90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249" name="Freeform 90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50" name="Freeform 90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251" name="Group 907"/>
            <p:cNvGrpSpPr>
              <a:grpSpLocks/>
            </p:cNvGrpSpPr>
            <p:nvPr/>
          </p:nvGrpSpPr>
          <p:grpSpPr bwMode="auto">
            <a:xfrm>
              <a:off x="2765" y="1124"/>
              <a:ext cx="347" cy="346"/>
              <a:chOff x="2131" y="3370"/>
              <a:chExt cx="347" cy="346"/>
            </a:xfrm>
          </p:grpSpPr>
          <p:sp>
            <p:nvSpPr>
              <p:cNvPr id="58252" name="Freeform 90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53" name="Rectangle 90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254" name="Freeform 91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55" name="Rectangle 91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256" name="Freeform 91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57" name="Freeform 91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258" name="Group 914"/>
            <p:cNvGrpSpPr>
              <a:grpSpLocks/>
            </p:cNvGrpSpPr>
            <p:nvPr/>
          </p:nvGrpSpPr>
          <p:grpSpPr bwMode="auto">
            <a:xfrm>
              <a:off x="2650" y="1239"/>
              <a:ext cx="347" cy="346"/>
              <a:chOff x="2131" y="3370"/>
              <a:chExt cx="347" cy="346"/>
            </a:xfrm>
          </p:grpSpPr>
          <p:sp>
            <p:nvSpPr>
              <p:cNvPr id="58259" name="Freeform 91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60" name="Rectangle 91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261" name="Freeform 91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62" name="Rectangle 91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263" name="Freeform 91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64" name="Freeform 92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265" name="Group 921"/>
            <p:cNvGrpSpPr>
              <a:grpSpLocks/>
            </p:cNvGrpSpPr>
            <p:nvPr/>
          </p:nvGrpSpPr>
          <p:grpSpPr bwMode="auto">
            <a:xfrm>
              <a:off x="2534" y="1354"/>
              <a:ext cx="347" cy="346"/>
              <a:chOff x="2131" y="3370"/>
              <a:chExt cx="347" cy="346"/>
            </a:xfrm>
          </p:grpSpPr>
          <p:sp>
            <p:nvSpPr>
              <p:cNvPr id="58266" name="Freeform 92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67" name="Rectangle 92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268" name="Freeform 92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69" name="Rectangle 92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270" name="Freeform 92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71" name="Freeform 92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272" name="Group 928"/>
            <p:cNvGrpSpPr>
              <a:grpSpLocks/>
            </p:cNvGrpSpPr>
            <p:nvPr/>
          </p:nvGrpSpPr>
          <p:grpSpPr bwMode="auto">
            <a:xfrm>
              <a:off x="3110" y="547"/>
              <a:ext cx="347" cy="346"/>
              <a:chOff x="2131" y="3370"/>
              <a:chExt cx="347" cy="346"/>
            </a:xfrm>
          </p:grpSpPr>
          <p:sp>
            <p:nvSpPr>
              <p:cNvPr id="58273" name="Freeform 92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74" name="Rectangle 93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275" name="Freeform 93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76" name="Rectangle 93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277" name="Freeform 93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78" name="Freeform 93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279" name="Group 935"/>
            <p:cNvGrpSpPr>
              <a:grpSpLocks/>
            </p:cNvGrpSpPr>
            <p:nvPr/>
          </p:nvGrpSpPr>
          <p:grpSpPr bwMode="auto">
            <a:xfrm>
              <a:off x="2995" y="662"/>
              <a:ext cx="347" cy="346"/>
              <a:chOff x="2131" y="3370"/>
              <a:chExt cx="347" cy="346"/>
            </a:xfrm>
          </p:grpSpPr>
          <p:sp>
            <p:nvSpPr>
              <p:cNvPr id="58280" name="Freeform 93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81" name="Rectangle 93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282" name="Freeform 93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83" name="Rectangle 93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284" name="Freeform 94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85" name="Freeform 94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286" name="Group 942"/>
            <p:cNvGrpSpPr>
              <a:grpSpLocks/>
            </p:cNvGrpSpPr>
            <p:nvPr/>
          </p:nvGrpSpPr>
          <p:grpSpPr bwMode="auto">
            <a:xfrm>
              <a:off x="2880" y="778"/>
              <a:ext cx="347" cy="346"/>
              <a:chOff x="2131" y="3370"/>
              <a:chExt cx="347" cy="346"/>
            </a:xfrm>
          </p:grpSpPr>
          <p:sp>
            <p:nvSpPr>
              <p:cNvPr id="58287" name="Freeform 94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88" name="Rectangle 94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289" name="Freeform 94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90" name="Rectangle 94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291" name="Freeform 94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92" name="Freeform 94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293" name="Group 949"/>
            <p:cNvGrpSpPr>
              <a:grpSpLocks/>
            </p:cNvGrpSpPr>
            <p:nvPr/>
          </p:nvGrpSpPr>
          <p:grpSpPr bwMode="auto">
            <a:xfrm>
              <a:off x="2765" y="893"/>
              <a:ext cx="347" cy="346"/>
              <a:chOff x="2131" y="3370"/>
              <a:chExt cx="347" cy="346"/>
            </a:xfrm>
          </p:grpSpPr>
          <p:sp>
            <p:nvSpPr>
              <p:cNvPr id="58294" name="Freeform 95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95" name="Rectangle 95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296" name="Freeform 95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97" name="Rectangle 95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298" name="Freeform 95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99" name="Freeform 95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300" name="Group 956"/>
            <p:cNvGrpSpPr>
              <a:grpSpLocks/>
            </p:cNvGrpSpPr>
            <p:nvPr/>
          </p:nvGrpSpPr>
          <p:grpSpPr bwMode="auto">
            <a:xfrm>
              <a:off x="2650" y="1008"/>
              <a:ext cx="347" cy="346"/>
              <a:chOff x="2131" y="3370"/>
              <a:chExt cx="347" cy="346"/>
            </a:xfrm>
          </p:grpSpPr>
          <p:sp>
            <p:nvSpPr>
              <p:cNvPr id="58301" name="Freeform 95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02" name="Rectangle 95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303" name="Freeform 95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04" name="Rectangle 96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305" name="Freeform 96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06" name="Freeform 96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307" name="Group 963"/>
            <p:cNvGrpSpPr>
              <a:grpSpLocks/>
            </p:cNvGrpSpPr>
            <p:nvPr/>
          </p:nvGrpSpPr>
          <p:grpSpPr bwMode="auto">
            <a:xfrm>
              <a:off x="2534" y="1123"/>
              <a:ext cx="347" cy="346"/>
              <a:chOff x="2131" y="3370"/>
              <a:chExt cx="347" cy="346"/>
            </a:xfrm>
          </p:grpSpPr>
          <p:sp>
            <p:nvSpPr>
              <p:cNvPr id="58308" name="Freeform 96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09" name="Rectangle 96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310" name="Freeform 96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11" name="Rectangle 96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312" name="Freeform 96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13" name="Freeform 96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314" name="Group 970"/>
            <p:cNvGrpSpPr>
              <a:grpSpLocks/>
            </p:cNvGrpSpPr>
            <p:nvPr/>
          </p:nvGrpSpPr>
          <p:grpSpPr bwMode="auto">
            <a:xfrm>
              <a:off x="3110" y="317"/>
              <a:ext cx="347" cy="346"/>
              <a:chOff x="2131" y="3370"/>
              <a:chExt cx="347" cy="346"/>
            </a:xfrm>
          </p:grpSpPr>
          <p:sp>
            <p:nvSpPr>
              <p:cNvPr id="58315" name="Freeform 97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16" name="Rectangle 97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317" name="Freeform 97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18" name="Rectangle 97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319" name="Freeform 97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20" name="Freeform 97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321" name="Group 977"/>
            <p:cNvGrpSpPr>
              <a:grpSpLocks/>
            </p:cNvGrpSpPr>
            <p:nvPr/>
          </p:nvGrpSpPr>
          <p:grpSpPr bwMode="auto">
            <a:xfrm>
              <a:off x="2995" y="432"/>
              <a:ext cx="347" cy="346"/>
              <a:chOff x="2131" y="3370"/>
              <a:chExt cx="347" cy="346"/>
            </a:xfrm>
          </p:grpSpPr>
          <p:sp>
            <p:nvSpPr>
              <p:cNvPr id="58322" name="Freeform 97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23" name="Rectangle 97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324" name="Freeform 98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25" name="Rectangle 98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326" name="Freeform 98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27" name="Freeform 98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328" name="Group 984"/>
            <p:cNvGrpSpPr>
              <a:grpSpLocks/>
            </p:cNvGrpSpPr>
            <p:nvPr/>
          </p:nvGrpSpPr>
          <p:grpSpPr bwMode="auto">
            <a:xfrm>
              <a:off x="2880" y="548"/>
              <a:ext cx="347" cy="346"/>
              <a:chOff x="2131" y="3370"/>
              <a:chExt cx="347" cy="346"/>
            </a:xfrm>
          </p:grpSpPr>
          <p:sp>
            <p:nvSpPr>
              <p:cNvPr id="58329" name="Freeform 98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30" name="Rectangle 98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331" name="Freeform 98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32" name="Rectangle 98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333" name="Freeform 98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34" name="Freeform 99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335" name="Group 991"/>
            <p:cNvGrpSpPr>
              <a:grpSpLocks/>
            </p:cNvGrpSpPr>
            <p:nvPr/>
          </p:nvGrpSpPr>
          <p:grpSpPr bwMode="auto">
            <a:xfrm>
              <a:off x="2765" y="663"/>
              <a:ext cx="347" cy="346"/>
              <a:chOff x="2131" y="3370"/>
              <a:chExt cx="347" cy="346"/>
            </a:xfrm>
          </p:grpSpPr>
          <p:sp>
            <p:nvSpPr>
              <p:cNvPr id="58336" name="Freeform 99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37" name="Rectangle 99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338" name="Freeform 99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39" name="Rectangle 99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340" name="Freeform 99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41" name="Freeform 99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342" name="Group 998"/>
            <p:cNvGrpSpPr>
              <a:grpSpLocks/>
            </p:cNvGrpSpPr>
            <p:nvPr/>
          </p:nvGrpSpPr>
          <p:grpSpPr bwMode="auto">
            <a:xfrm>
              <a:off x="2650" y="778"/>
              <a:ext cx="347" cy="346"/>
              <a:chOff x="2131" y="3370"/>
              <a:chExt cx="347" cy="346"/>
            </a:xfrm>
          </p:grpSpPr>
          <p:sp>
            <p:nvSpPr>
              <p:cNvPr id="58343" name="Freeform 99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44" name="Rectangle 100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345" name="Freeform 100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46" name="Rectangle 100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347" name="Freeform 100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48" name="Freeform 100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349" name="Group 1005"/>
            <p:cNvGrpSpPr>
              <a:grpSpLocks/>
            </p:cNvGrpSpPr>
            <p:nvPr/>
          </p:nvGrpSpPr>
          <p:grpSpPr bwMode="auto">
            <a:xfrm>
              <a:off x="2534" y="893"/>
              <a:ext cx="347" cy="346"/>
              <a:chOff x="2131" y="3370"/>
              <a:chExt cx="347" cy="346"/>
            </a:xfrm>
          </p:grpSpPr>
          <p:sp>
            <p:nvSpPr>
              <p:cNvPr id="58350" name="Freeform 100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51" name="Rectangle 100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352" name="Freeform 100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53" name="Rectangle 100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354" name="Freeform 101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55" name="Freeform 101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grpSp>
        <p:nvGrpSpPr>
          <p:cNvPr id="58356" name="Group 1012"/>
          <p:cNvGrpSpPr>
            <a:grpSpLocks/>
          </p:cNvGrpSpPr>
          <p:nvPr/>
        </p:nvGrpSpPr>
        <p:grpSpPr bwMode="auto">
          <a:xfrm>
            <a:off x="4386263" y="503238"/>
            <a:ext cx="1465262" cy="5486400"/>
            <a:chOff x="2534" y="317"/>
            <a:chExt cx="923" cy="3456"/>
          </a:xfrm>
        </p:grpSpPr>
        <p:grpSp>
          <p:nvGrpSpPr>
            <p:cNvPr id="58357" name="Group 1013"/>
            <p:cNvGrpSpPr>
              <a:grpSpLocks/>
            </p:cNvGrpSpPr>
            <p:nvPr/>
          </p:nvGrpSpPr>
          <p:grpSpPr bwMode="auto">
            <a:xfrm>
              <a:off x="3110" y="2851"/>
              <a:ext cx="347" cy="346"/>
              <a:chOff x="2131" y="3370"/>
              <a:chExt cx="347" cy="346"/>
            </a:xfrm>
          </p:grpSpPr>
          <p:sp>
            <p:nvSpPr>
              <p:cNvPr id="58358" name="Freeform 101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59" name="Rectangle 101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360" name="Freeform 101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61" name="Rectangle 101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362" name="Freeform 101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63" name="Freeform 101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364" name="Group 1020"/>
            <p:cNvGrpSpPr>
              <a:grpSpLocks/>
            </p:cNvGrpSpPr>
            <p:nvPr/>
          </p:nvGrpSpPr>
          <p:grpSpPr bwMode="auto">
            <a:xfrm>
              <a:off x="2995" y="2966"/>
              <a:ext cx="347" cy="346"/>
              <a:chOff x="2131" y="3370"/>
              <a:chExt cx="347" cy="346"/>
            </a:xfrm>
          </p:grpSpPr>
          <p:sp>
            <p:nvSpPr>
              <p:cNvPr id="58365" name="Freeform 102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66" name="Rectangle 102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367" name="Freeform 102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68" name="Rectangle 102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369" name="Freeform 102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70" name="Freeform 102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371" name="Group 1027"/>
            <p:cNvGrpSpPr>
              <a:grpSpLocks/>
            </p:cNvGrpSpPr>
            <p:nvPr/>
          </p:nvGrpSpPr>
          <p:grpSpPr bwMode="auto">
            <a:xfrm>
              <a:off x="2880" y="3082"/>
              <a:ext cx="347" cy="346"/>
              <a:chOff x="2131" y="3370"/>
              <a:chExt cx="347" cy="346"/>
            </a:xfrm>
          </p:grpSpPr>
          <p:sp>
            <p:nvSpPr>
              <p:cNvPr id="58372" name="Freeform 102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73" name="Rectangle 102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374" name="Freeform 103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75" name="Rectangle 103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376" name="Freeform 103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77" name="Freeform 103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378" name="Group 1034"/>
            <p:cNvGrpSpPr>
              <a:grpSpLocks/>
            </p:cNvGrpSpPr>
            <p:nvPr/>
          </p:nvGrpSpPr>
          <p:grpSpPr bwMode="auto">
            <a:xfrm>
              <a:off x="2765" y="3197"/>
              <a:ext cx="347" cy="346"/>
              <a:chOff x="2131" y="3370"/>
              <a:chExt cx="347" cy="346"/>
            </a:xfrm>
          </p:grpSpPr>
          <p:sp>
            <p:nvSpPr>
              <p:cNvPr id="58379" name="Freeform 103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80" name="Rectangle 103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381" name="Freeform 103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82" name="Rectangle 103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383" name="Freeform 103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84" name="Freeform 104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385" name="Group 1041"/>
            <p:cNvGrpSpPr>
              <a:grpSpLocks/>
            </p:cNvGrpSpPr>
            <p:nvPr/>
          </p:nvGrpSpPr>
          <p:grpSpPr bwMode="auto">
            <a:xfrm>
              <a:off x="2650" y="3312"/>
              <a:ext cx="347" cy="346"/>
              <a:chOff x="2131" y="3370"/>
              <a:chExt cx="347" cy="346"/>
            </a:xfrm>
          </p:grpSpPr>
          <p:sp>
            <p:nvSpPr>
              <p:cNvPr id="58386" name="Freeform 104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87" name="Rectangle 104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388" name="Freeform 104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89" name="Rectangle 104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390" name="Freeform 104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91" name="Freeform 104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392" name="Group 1048"/>
            <p:cNvGrpSpPr>
              <a:grpSpLocks/>
            </p:cNvGrpSpPr>
            <p:nvPr/>
          </p:nvGrpSpPr>
          <p:grpSpPr bwMode="auto">
            <a:xfrm>
              <a:off x="2534" y="3427"/>
              <a:ext cx="347" cy="346"/>
              <a:chOff x="2131" y="3370"/>
              <a:chExt cx="347" cy="346"/>
            </a:xfrm>
          </p:grpSpPr>
          <p:sp>
            <p:nvSpPr>
              <p:cNvPr id="58393" name="Freeform 104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94" name="Rectangle 105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395" name="Freeform 105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96" name="Rectangle 105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397" name="Freeform 105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98" name="Freeform 105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399" name="Group 1055"/>
            <p:cNvGrpSpPr>
              <a:grpSpLocks/>
            </p:cNvGrpSpPr>
            <p:nvPr/>
          </p:nvGrpSpPr>
          <p:grpSpPr bwMode="auto">
            <a:xfrm>
              <a:off x="3110" y="2621"/>
              <a:ext cx="347" cy="346"/>
              <a:chOff x="2131" y="3370"/>
              <a:chExt cx="347" cy="346"/>
            </a:xfrm>
          </p:grpSpPr>
          <p:sp>
            <p:nvSpPr>
              <p:cNvPr id="58400" name="Freeform 105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01" name="Rectangle 105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402" name="Freeform 105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03" name="Rectangle 105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404" name="Freeform 106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05" name="Freeform 106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406" name="Group 1062"/>
            <p:cNvGrpSpPr>
              <a:grpSpLocks/>
            </p:cNvGrpSpPr>
            <p:nvPr/>
          </p:nvGrpSpPr>
          <p:grpSpPr bwMode="auto">
            <a:xfrm>
              <a:off x="2995" y="2736"/>
              <a:ext cx="347" cy="346"/>
              <a:chOff x="2131" y="3370"/>
              <a:chExt cx="347" cy="346"/>
            </a:xfrm>
          </p:grpSpPr>
          <p:sp>
            <p:nvSpPr>
              <p:cNvPr id="58407" name="Freeform 106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08" name="Rectangle 106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409" name="Freeform 106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10" name="Rectangle 106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411" name="Freeform 106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12" name="Freeform 106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413" name="Group 1069"/>
            <p:cNvGrpSpPr>
              <a:grpSpLocks/>
            </p:cNvGrpSpPr>
            <p:nvPr/>
          </p:nvGrpSpPr>
          <p:grpSpPr bwMode="auto">
            <a:xfrm>
              <a:off x="2880" y="2852"/>
              <a:ext cx="347" cy="346"/>
              <a:chOff x="2131" y="3370"/>
              <a:chExt cx="347" cy="346"/>
            </a:xfrm>
          </p:grpSpPr>
          <p:sp>
            <p:nvSpPr>
              <p:cNvPr id="58414" name="Freeform 107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15" name="Rectangle 107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416" name="Freeform 107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17" name="Rectangle 107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418" name="Freeform 107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19" name="Freeform 107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420" name="Group 1076"/>
            <p:cNvGrpSpPr>
              <a:grpSpLocks/>
            </p:cNvGrpSpPr>
            <p:nvPr/>
          </p:nvGrpSpPr>
          <p:grpSpPr bwMode="auto">
            <a:xfrm>
              <a:off x="2765" y="2967"/>
              <a:ext cx="347" cy="346"/>
              <a:chOff x="2131" y="3370"/>
              <a:chExt cx="347" cy="346"/>
            </a:xfrm>
          </p:grpSpPr>
          <p:sp>
            <p:nvSpPr>
              <p:cNvPr id="58421" name="Freeform 107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22" name="Rectangle 107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423" name="Freeform 107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24" name="Rectangle 108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425" name="Freeform 108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26" name="Freeform 108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427" name="Group 1083"/>
            <p:cNvGrpSpPr>
              <a:grpSpLocks/>
            </p:cNvGrpSpPr>
            <p:nvPr/>
          </p:nvGrpSpPr>
          <p:grpSpPr bwMode="auto">
            <a:xfrm>
              <a:off x="2650" y="3082"/>
              <a:ext cx="347" cy="346"/>
              <a:chOff x="2131" y="3370"/>
              <a:chExt cx="347" cy="346"/>
            </a:xfrm>
          </p:grpSpPr>
          <p:sp>
            <p:nvSpPr>
              <p:cNvPr id="58428" name="Freeform 108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29" name="Rectangle 108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430" name="Freeform 108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31" name="Rectangle 108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432" name="Freeform 108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33" name="Freeform 108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434" name="Group 1090"/>
            <p:cNvGrpSpPr>
              <a:grpSpLocks/>
            </p:cNvGrpSpPr>
            <p:nvPr/>
          </p:nvGrpSpPr>
          <p:grpSpPr bwMode="auto">
            <a:xfrm>
              <a:off x="2534" y="3197"/>
              <a:ext cx="347" cy="346"/>
              <a:chOff x="2131" y="3370"/>
              <a:chExt cx="347" cy="346"/>
            </a:xfrm>
          </p:grpSpPr>
          <p:sp>
            <p:nvSpPr>
              <p:cNvPr id="58435" name="Freeform 109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36" name="Rectangle 109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437" name="Freeform 109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38" name="Rectangle 109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439" name="Freeform 109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40" name="Freeform 109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441" name="Group 1097"/>
            <p:cNvGrpSpPr>
              <a:grpSpLocks/>
            </p:cNvGrpSpPr>
            <p:nvPr/>
          </p:nvGrpSpPr>
          <p:grpSpPr bwMode="auto">
            <a:xfrm>
              <a:off x="3110" y="2390"/>
              <a:ext cx="347" cy="346"/>
              <a:chOff x="2131" y="3370"/>
              <a:chExt cx="347" cy="346"/>
            </a:xfrm>
          </p:grpSpPr>
          <p:sp>
            <p:nvSpPr>
              <p:cNvPr id="58442" name="Freeform 109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43" name="Rectangle 109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444" name="Freeform 110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45" name="Rectangle 110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446" name="Freeform 110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47" name="Freeform 110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448" name="Group 1104"/>
            <p:cNvGrpSpPr>
              <a:grpSpLocks/>
            </p:cNvGrpSpPr>
            <p:nvPr/>
          </p:nvGrpSpPr>
          <p:grpSpPr bwMode="auto">
            <a:xfrm>
              <a:off x="2995" y="2505"/>
              <a:ext cx="347" cy="346"/>
              <a:chOff x="2131" y="3370"/>
              <a:chExt cx="347" cy="346"/>
            </a:xfrm>
          </p:grpSpPr>
          <p:sp>
            <p:nvSpPr>
              <p:cNvPr id="58449" name="Freeform 110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50" name="Rectangle 110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451" name="Freeform 110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52" name="Rectangle 110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453" name="Freeform 110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54" name="Freeform 111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455" name="Group 1111"/>
            <p:cNvGrpSpPr>
              <a:grpSpLocks/>
            </p:cNvGrpSpPr>
            <p:nvPr/>
          </p:nvGrpSpPr>
          <p:grpSpPr bwMode="auto">
            <a:xfrm>
              <a:off x="2880" y="2621"/>
              <a:ext cx="347" cy="346"/>
              <a:chOff x="2131" y="3370"/>
              <a:chExt cx="347" cy="346"/>
            </a:xfrm>
          </p:grpSpPr>
          <p:sp>
            <p:nvSpPr>
              <p:cNvPr id="58456" name="Freeform 111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57" name="Rectangle 111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458" name="Freeform 111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59" name="Rectangle 111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460" name="Freeform 111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61" name="Freeform 111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462" name="Group 1118"/>
            <p:cNvGrpSpPr>
              <a:grpSpLocks/>
            </p:cNvGrpSpPr>
            <p:nvPr/>
          </p:nvGrpSpPr>
          <p:grpSpPr bwMode="auto">
            <a:xfrm>
              <a:off x="2765" y="2736"/>
              <a:ext cx="347" cy="346"/>
              <a:chOff x="2131" y="3370"/>
              <a:chExt cx="347" cy="346"/>
            </a:xfrm>
          </p:grpSpPr>
          <p:sp>
            <p:nvSpPr>
              <p:cNvPr id="58463" name="Freeform 111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64" name="Rectangle 112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465" name="Freeform 112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66" name="Rectangle 112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467" name="Freeform 112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68" name="Freeform 112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469" name="Group 1125"/>
            <p:cNvGrpSpPr>
              <a:grpSpLocks/>
            </p:cNvGrpSpPr>
            <p:nvPr/>
          </p:nvGrpSpPr>
          <p:grpSpPr bwMode="auto">
            <a:xfrm>
              <a:off x="2650" y="2851"/>
              <a:ext cx="347" cy="346"/>
              <a:chOff x="2131" y="3370"/>
              <a:chExt cx="347" cy="346"/>
            </a:xfrm>
          </p:grpSpPr>
          <p:sp>
            <p:nvSpPr>
              <p:cNvPr id="58470" name="Freeform 112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71" name="Rectangle 112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472" name="Freeform 112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73" name="Rectangle 112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474" name="Freeform 113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75" name="Freeform 113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476" name="Group 1132"/>
            <p:cNvGrpSpPr>
              <a:grpSpLocks/>
            </p:cNvGrpSpPr>
            <p:nvPr/>
          </p:nvGrpSpPr>
          <p:grpSpPr bwMode="auto">
            <a:xfrm>
              <a:off x="2534" y="2966"/>
              <a:ext cx="347" cy="346"/>
              <a:chOff x="2131" y="3370"/>
              <a:chExt cx="347" cy="346"/>
            </a:xfrm>
          </p:grpSpPr>
          <p:sp>
            <p:nvSpPr>
              <p:cNvPr id="58477" name="Freeform 113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78" name="Rectangle 113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479" name="Freeform 113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80" name="Rectangle 113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481" name="Freeform 113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82" name="Freeform 113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483" name="Group 1139"/>
            <p:cNvGrpSpPr>
              <a:grpSpLocks/>
            </p:cNvGrpSpPr>
            <p:nvPr/>
          </p:nvGrpSpPr>
          <p:grpSpPr bwMode="auto">
            <a:xfrm>
              <a:off x="3110" y="2160"/>
              <a:ext cx="347" cy="346"/>
              <a:chOff x="2131" y="3370"/>
              <a:chExt cx="347" cy="346"/>
            </a:xfrm>
          </p:grpSpPr>
          <p:sp>
            <p:nvSpPr>
              <p:cNvPr id="58484" name="Freeform 114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85" name="Rectangle 114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486" name="Freeform 114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87" name="Rectangle 114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488" name="Freeform 114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89" name="Freeform 114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490" name="Group 1146"/>
            <p:cNvGrpSpPr>
              <a:grpSpLocks/>
            </p:cNvGrpSpPr>
            <p:nvPr/>
          </p:nvGrpSpPr>
          <p:grpSpPr bwMode="auto">
            <a:xfrm>
              <a:off x="2995" y="2275"/>
              <a:ext cx="347" cy="346"/>
              <a:chOff x="2131" y="3370"/>
              <a:chExt cx="347" cy="346"/>
            </a:xfrm>
          </p:grpSpPr>
          <p:sp>
            <p:nvSpPr>
              <p:cNvPr id="58491" name="Freeform 114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92" name="Rectangle 114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493" name="Freeform 114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94" name="Rectangle 115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495" name="Freeform 115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96" name="Freeform 115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497" name="Group 1153"/>
            <p:cNvGrpSpPr>
              <a:grpSpLocks/>
            </p:cNvGrpSpPr>
            <p:nvPr/>
          </p:nvGrpSpPr>
          <p:grpSpPr bwMode="auto">
            <a:xfrm>
              <a:off x="2880" y="2391"/>
              <a:ext cx="347" cy="346"/>
              <a:chOff x="2131" y="3370"/>
              <a:chExt cx="347" cy="346"/>
            </a:xfrm>
          </p:grpSpPr>
          <p:sp>
            <p:nvSpPr>
              <p:cNvPr id="58498" name="Freeform 115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99" name="Rectangle 115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500" name="Freeform 115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01" name="Rectangle 115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502" name="Freeform 115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03" name="Freeform 115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504" name="Group 1160"/>
            <p:cNvGrpSpPr>
              <a:grpSpLocks/>
            </p:cNvGrpSpPr>
            <p:nvPr/>
          </p:nvGrpSpPr>
          <p:grpSpPr bwMode="auto">
            <a:xfrm>
              <a:off x="2765" y="2506"/>
              <a:ext cx="347" cy="346"/>
              <a:chOff x="2131" y="3370"/>
              <a:chExt cx="347" cy="346"/>
            </a:xfrm>
          </p:grpSpPr>
          <p:sp>
            <p:nvSpPr>
              <p:cNvPr id="58505" name="Freeform 116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06" name="Rectangle 116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507" name="Freeform 116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08" name="Rectangle 116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509" name="Freeform 116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10" name="Freeform 116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511" name="Group 1167"/>
            <p:cNvGrpSpPr>
              <a:grpSpLocks/>
            </p:cNvGrpSpPr>
            <p:nvPr/>
          </p:nvGrpSpPr>
          <p:grpSpPr bwMode="auto">
            <a:xfrm>
              <a:off x="2650" y="2621"/>
              <a:ext cx="347" cy="346"/>
              <a:chOff x="2131" y="3370"/>
              <a:chExt cx="347" cy="346"/>
            </a:xfrm>
          </p:grpSpPr>
          <p:sp>
            <p:nvSpPr>
              <p:cNvPr id="58512" name="Freeform 116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13" name="Rectangle 116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514" name="Freeform 117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15" name="Rectangle 117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516" name="Freeform 117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17" name="Freeform 117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518" name="Group 1174"/>
            <p:cNvGrpSpPr>
              <a:grpSpLocks/>
            </p:cNvGrpSpPr>
            <p:nvPr/>
          </p:nvGrpSpPr>
          <p:grpSpPr bwMode="auto">
            <a:xfrm>
              <a:off x="2534" y="2736"/>
              <a:ext cx="347" cy="346"/>
              <a:chOff x="2131" y="3370"/>
              <a:chExt cx="347" cy="346"/>
            </a:xfrm>
          </p:grpSpPr>
          <p:sp>
            <p:nvSpPr>
              <p:cNvPr id="58519" name="Freeform 117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20" name="Rectangle 117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521" name="Freeform 117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22" name="Rectangle 117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523" name="Freeform 117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24" name="Freeform 118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525" name="Group 1181"/>
            <p:cNvGrpSpPr>
              <a:grpSpLocks/>
            </p:cNvGrpSpPr>
            <p:nvPr/>
          </p:nvGrpSpPr>
          <p:grpSpPr bwMode="auto">
            <a:xfrm>
              <a:off x="3110" y="1930"/>
              <a:ext cx="347" cy="346"/>
              <a:chOff x="2131" y="3370"/>
              <a:chExt cx="347" cy="346"/>
            </a:xfrm>
          </p:grpSpPr>
          <p:sp>
            <p:nvSpPr>
              <p:cNvPr id="58526" name="Freeform 118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27" name="Rectangle 118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528" name="Freeform 118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29" name="Rectangle 118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530" name="Freeform 118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31" name="Freeform 118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532" name="Group 1188"/>
            <p:cNvGrpSpPr>
              <a:grpSpLocks/>
            </p:cNvGrpSpPr>
            <p:nvPr/>
          </p:nvGrpSpPr>
          <p:grpSpPr bwMode="auto">
            <a:xfrm>
              <a:off x="2995" y="2045"/>
              <a:ext cx="347" cy="346"/>
              <a:chOff x="2131" y="3370"/>
              <a:chExt cx="347" cy="346"/>
            </a:xfrm>
          </p:grpSpPr>
          <p:sp>
            <p:nvSpPr>
              <p:cNvPr id="58533" name="Freeform 118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34" name="Rectangle 119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535" name="Freeform 119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36" name="Rectangle 119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537" name="Freeform 119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38" name="Freeform 119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539" name="Group 1195"/>
            <p:cNvGrpSpPr>
              <a:grpSpLocks/>
            </p:cNvGrpSpPr>
            <p:nvPr/>
          </p:nvGrpSpPr>
          <p:grpSpPr bwMode="auto">
            <a:xfrm>
              <a:off x="2880" y="2161"/>
              <a:ext cx="347" cy="346"/>
              <a:chOff x="2131" y="3370"/>
              <a:chExt cx="347" cy="346"/>
            </a:xfrm>
          </p:grpSpPr>
          <p:sp>
            <p:nvSpPr>
              <p:cNvPr id="58540" name="Freeform 119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41" name="Rectangle 119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542" name="Freeform 119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43" name="Rectangle 119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544" name="Freeform 120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45" name="Freeform 120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546" name="Group 1202"/>
            <p:cNvGrpSpPr>
              <a:grpSpLocks/>
            </p:cNvGrpSpPr>
            <p:nvPr/>
          </p:nvGrpSpPr>
          <p:grpSpPr bwMode="auto">
            <a:xfrm>
              <a:off x="2765" y="2276"/>
              <a:ext cx="347" cy="346"/>
              <a:chOff x="2131" y="3370"/>
              <a:chExt cx="347" cy="346"/>
            </a:xfrm>
          </p:grpSpPr>
          <p:sp>
            <p:nvSpPr>
              <p:cNvPr id="58547" name="Freeform 120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48" name="Rectangle 120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549" name="Freeform 120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50" name="Rectangle 120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551" name="Freeform 120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52" name="Freeform 120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553" name="Group 1209"/>
            <p:cNvGrpSpPr>
              <a:grpSpLocks/>
            </p:cNvGrpSpPr>
            <p:nvPr/>
          </p:nvGrpSpPr>
          <p:grpSpPr bwMode="auto">
            <a:xfrm>
              <a:off x="2650" y="2391"/>
              <a:ext cx="347" cy="346"/>
              <a:chOff x="2131" y="3370"/>
              <a:chExt cx="347" cy="346"/>
            </a:xfrm>
          </p:grpSpPr>
          <p:sp>
            <p:nvSpPr>
              <p:cNvPr id="58554" name="Freeform 121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55" name="Rectangle 121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556" name="Freeform 121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57" name="Rectangle 121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558" name="Freeform 121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59" name="Freeform 121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560" name="Group 1216"/>
            <p:cNvGrpSpPr>
              <a:grpSpLocks/>
            </p:cNvGrpSpPr>
            <p:nvPr/>
          </p:nvGrpSpPr>
          <p:grpSpPr bwMode="auto">
            <a:xfrm>
              <a:off x="2534" y="2506"/>
              <a:ext cx="347" cy="346"/>
              <a:chOff x="2131" y="3370"/>
              <a:chExt cx="347" cy="346"/>
            </a:xfrm>
          </p:grpSpPr>
          <p:sp>
            <p:nvSpPr>
              <p:cNvPr id="58561" name="Freeform 121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62" name="Rectangle 121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563" name="Freeform 121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64" name="Rectangle 122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565" name="Freeform 122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66" name="Freeform 122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567" name="Group 1223"/>
            <p:cNvGrpSpPr>
              <a:grpSpLocks/>
            </p:cNvGrpSpPr>
            <p:nvPr/>
          </p:nvGrpSpPr>
          <p:grpSpPr bwMode="auto">
            <a:xfrm>
              <a:off x="3110" y="1699"/>
              <a:ext cx="347" cy="346"/>
              <a:chOff x="2131" y="3370"/>
              <a:chExt cx="347" cy="346"/>
            </a:xfrm>
          </p:grpSpPr>
          <p:sp>
            <p:nvSpPr>
              <p:cNvPr id="58568" name="Freeform 122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69" name="Rectangle 122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570" name="Freeform 122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71" name="Rectangle 122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572" name="Freeform 122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73" name="Freeform 122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574" name="Group 1230"/>
            <p:cNvGrpSpPr>
              <a:grpSpLocks/>
            </p:cNvGrpSpPr>
            <p:nvPr/>
          </p:nvGrpSpPr>
          <p:grpSpPr bwMode="auto">
            <a:xfrm>
              <a:off x="2995" y="1814"/>
              <a:ext cx="347" cy="346"/>
              <a:chOff x="2131" y="3370"/>
              <a:chExt cx="347" cy="346"/>
            </a:xfrm>
          </p:grpSpPr>
          <p:sp>
            <p:nvSpPr>
              <p:cNvPr id="58575" name="Freeform 123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76" name="Rectangle 123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577" name="Freeform 123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78" name="Rectangle 123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579" name="Freeform 123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80" name="Freeform 123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581" name="Group 1237"/>
            <p:cNvGrpSpPr>
              <a:grpSpLocks/>
            </p:cNvGrpSpPr>
            <p:nvPr/>
          </p:nvGrpSpPr>
          <p:grpSpPr bwMode="auto">
            <a:xfrm>
              <a:off x="2880" y="1930"/>
              <a:ext cx="347" cy="346"/>
              <a:chOff x="2131" y="3370"/>
              <a:chExt cx="347" cy="346"/>
            </a:xfrm>
          </p:grpSpPr>
          <p:sp>
            <p:nvSpPr>
              <p:cNvPr id="58582" name="Freeform 123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83" name="Rectangle 123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584" name="Freeform 124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85" name="Rectangle 124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586" name="Freeform 124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87" name="Freeform 124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588" name="Group 1244"/>
            <p:cNvGrpSpPr>
              <a:grpSpLocks/>
            </p:cNvGrpSpPr>
            <p:nvPr/>
          </p:nvGrpSpPr>
          <p:grpSpPr bwMode="auto">
            <a:xfrm>
              <a:off x="2765" y="2045"/>
              <a:ext cx="347" cy="346"/>
              <a:chOff x="2131" y="3370"/>
              <a:chExt cx="347" cy="346"/>
            </a:xfrm>
          </p:grpSpPr>
          <p:sp>
            <p:nvSpPr>
              <p:cNvPr id="58589" name="Freeform 124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90" name="Rectangle 124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591" name="Freeform 124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92" name="Rectangle 124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593" name="Freeform 124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94" name="Freeform 125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595" name="Group 1251"/>
            <p:cNvGrpSpPr>
              <a:grpSpLocks/>
            </p:cNvGrpSpPr>
            <p:nvPr/>
          </p:nvGrpSpPr>
          <p:grpSpPr bwMode="auto">
            <a:xfrm>
              <a:off x="2650" y="2160"/>
              <a:ext cx="347" cy="346"/>
              <a:chOff x="2131" y="3370"/>
              <a:chExt cx="347" cy="346"/>
            </a:xfrm>
          </p:grpSpPr>
          <p:sp>
            <p:nvSpPr>
              <p:cNvPr id="58596" name="Freeform 125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97" name="Rectangle 125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598" name="Freeform 125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99" name="Rectangle 125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600" name="Freeform 125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01" name="Freeform 125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602" name="Group 1258"/>
            <p:cNvGrpSpPr>
              <a:grpSpLocks/>
            </p:cNvGrpSpPr>
            <p:nvPr/>
          </p:nvGrpSpPr>
          <p:grpSpPr bwMode="auto">
            <a:xfrm>
              <a:off x="2534" y="2275"/>
              <a:ext cx="347" cy="346"/>
              <a:chOff x="2131" y="3370"/>
              <a:chExt cx="347" cy="346"/>
            </a:xfrm>
          </p:grpSpPr>
          <p:sp>
            <p:nvSpPr>
              <p:cNvPr id="58603" name="Freeform 125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04" name="Rectangle 126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605" name="Freeform 126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06" name="Rectangle 126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607" name="Freeform 126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08" name="Freeform 126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609" name="Group 1265"/>
            <p:cNvGrpSpPr>
              <a:grpSpLocks/>
            </p:cNvGrpSpPr>
            <p:nvPr/>
          </p:nvGrpSpPr>
          <p:grpSpPr bwMode="auto">
            <a:xfrm>
              <a:off x="3110" y="1469"/>
              <a:ext cx="347" cy="346"/>
              <a:chOff x="2131" y="3370"/>
              <a:chExt cx="347" cy="346"/>
            </a:xfrm>
          </p:grpSpPr>
          <p:sp>
            <p:nvSpPr>
              <p:cNvPr id="58610" name="Freeform 126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11" name="Rectangle 126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612" name="Freeform 126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13" name="Rectangle 126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614" name="Freeform 127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15" name="Freeform 127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616" name="Group 1272"/>
            <p:cNvGrpSpPr>
              <a:grpSpLocks/>
            </p:cNvGrpSpPr>
            <p:nvPr/>
          </p:nvGrpSpPr>
          <p:grpSpPr bwMode="auto">
            <a:xfrm>
              <a:off x="2995" y="1584"/>
              <a:ext cx="347" cy="346"/>
              <a:chOff x="2131" y="3370"/>
              <a:chExt cx="347" cy="346"/>
            </a:xfrm>
          </p:grpSpPr>
          <p:sp>
            <p:nvSpPr>
              <p:cNvPr id="58617" name="Freeform 127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18" name="Rectangle 127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619" name="Freeform 127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20" name="Rectangle 127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621" name="Freeform 127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22" name="Freeform 127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623" name="Group 1279"/>
            <p:cNvGrpSpPr>
              <a:grpSpLocks/>
            </p:cNvGrpSpPr>
            <p:nvPr/>
          </p:nvGrpSpPr>
          <p:grpSpPr bwMode="auto">
            <a:xfrm>
              <a:off x="2880" y="1700"/>
              <a:ext cx="347" cy="346"/>
              <a:chOff x="2131" y="3370"/>
              <a:chExt cx="347" cy="346"/>
            </a:xfrm>
          </p:grpSpPr>
          <p:sp>
            <p:nvSpPr>
              <p:cNvPr id="58624" name="Freeform 128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25" name="Rectangle 128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626" name="Freeform 128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27" name="Rectangle 128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628" name="Freeform 128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29" name="Freeform 128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630" name="Group 1286"/>
            <p:cNvGrpSpPr>
              <a:grpSpLocks/>
            </p:cNvGrpSpPr>
            <p:nvPr/>
          </p:nvGrpSpPr>
          <p:grpSpPr bwMode="auto">
            <a:xfrm>
              <a:off x="2765" y="1815"/>
              <a:ext cx="347" cy="346"/>
              <a:chOff x="2131" y="3370"/>
              <a:chExt cx="347" cy="346"/>
            </a:xfrm>
          </p:grpSpPr>
          <p:sp>
            <p:nvSpPr>
              <p:cNvPr id="58631" name="Freeform 128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32" name="Rectangle 128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633" name="Freeform 128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34" name="Rectangle 129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635" name="Freeform 129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36" name="Freeform 129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637" name="Group 1293"/>
            <p:cNvGrpSpPr>
              <a:grpSpLocks/>
            </p:cNvGrpSpPr>
            <p:nvPr/>
          </p:nvGrpSpPr>
          <p:grpSpPr bwMode="auto">
            <a:xfrm>
              <a:off x="2650" y="1930"/>
              <a:ext cx="347" cy="346"/>
              <a:chOff x="2131" y="3370"/>
              <a:chExt cx="347" cy="346"/>
            </a:xfrm>
          </p:grpSpPr>
          <p:sp>
            <p:nvSpPr>
              <p:cNvPr id="58638" name="Freeform 129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39" name="Rectangle 129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640" name="Freeform 129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41" name="Rectangle 129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642" name="Freeform 129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43" name="Freeform 129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644" name="Group 1300"/>
            <p:cNvGrpSpPr>
              <a:grpSpLocks/>
            </p:cNvGrpSpPr>
            <p:nvPr/>
          </p:nvGrpSpPr>
          <p:grpSpPr bwMode="auto">
            <a:xfrm>
              <a:off x="2534" y="2045"/>
              <a:ext cx="347" cy="346"/>
              <a:chOff x="2131" y="3370"/>
              <a:chExt cx="347" cy="346"/>
            </a:xfrm>
          </p:grpSpPr>
          <p:sp>
            <p:nvSpPr>
              <p:cNvPr id="58645" name="Freeform 130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46" name="Rectangle 130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647" name="Freeform 130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48" name="Rectangle 130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649" name="Freeform 130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50" name="Freeform 130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651" name="Group 1307"/>
            <p:cNvGrpSpPr>
              <a:grpSpLocks/>
            </p:cNvGrpSpPr>
            <p:nvPr/>
          </p:nvGrpSpPr>
          <p:grpSpPr bwMode="auto">
            <a:xfrm>
              <a:off x="3110" y="1238"/>
              <a:ext cx="347" cy="346"/>
              <a:chOff x="2131" y="3370"/>
              <a:chExt cx="347" cy="346"/>
            </a:xfrm>
          </p:grpSpPr>
          <p:sp>
            <p:nvSpPr>
              <p:cNvPr id="58652" name="Freeform 130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53" name="Rectangle 130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654" name="Freeform 131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55" name="Rectangle 131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656" name="Freeform 131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57" name="Freeform 131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658" name="Group 1314"/>
            <p:cNvGrpSpPr>
              <a:grpSpLocks/>
            </p:cNvGrpSpPr>
            <p:nvPr/>
          </p:nvGrpSpPr>
          <p:grpSpPr bwMode="auto">
            <a:xfrm>
              <a:off x="2995" y="1353"/>
              <a:ext cx="347" cy="346"/>
              <a:chOff x="2131" y="3370"/>
              <a:chExt cx="347" cy="346"/>
            </a:xfrm>
          </p:grpSpPr>
          <p:sp>
            <p:nvSpPr>
              <p:cNvPr id="58659" name="Freeform 131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60" name="Rectangle 131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661" name="Freeform 131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62" name="Rectangle 131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663" name="Freeform 131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64" name="Freeform 132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665" name="Group 1321"/>
            <p:cNvGrpSpPr>
              <a:grpSpLocks/>
            </p:cNvGrpSpPr>
            <p:nvPr/>
          </p:nvGrpSpPr>
          <p:grpSpPr bwMode="auto">
            <a:xfrm>
              <a:off x="2880" y="1469"/>
              <a:ext cx="347" cy="346"/>
              <a:chOff x="2131" y="3370"/>
              <a:chExt cx="347" cy="346"/>
            </a:xfrm>
          </p:grpSpPr>
          <p:sp>
            <p:nvSpPr>
              <p:cNvPr id="58666" name="Freeform 132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67" name="Rectangle 132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668" name="Freeform 132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69" name="Rectangle 132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670" name="Freeform 132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71" name="Freeform 132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672" name="Group 1328"/>
            <p:cNvGrpSpPr>
              <a:grpSpLocks/>
            </p:cNvGrpSpPr>
            <p:nvPr/>
          </p:nvGrpSpPr>
          <p:grpSpPr bwMode="auto">
            <a:xfrm>
              <a:off x="2765" y="1584"/>
              <a:ext cx="347" cy="346"/>
              <a:chOff x="2131" y="3370"/>
              <a:chExt cx="347" cy="346"/>
            </a:xfrm>
          </p:grpSpPr>
          <p:sp>
            <p:nvSpPr>
              <p:cNvPr id="58673" name="Freeform 132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74" name="Rectangle 133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675" name="Freeform 133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76" name="Rectangle 133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677" name="Freeform 133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78" name="Freeform 133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679" name="Group 1335"/>
            <p:cNvGrpSpPr>
              <a:grpSpLocks/>
            </p:cNvGrpSpPr>
            <p:nvPr/>
          </p:nvGrpSpPr>
          <p:grpSpPr bwMode="auto">
            <a:xfrm>
              <a:off x="2650" y="1699"/>
              <a:ext cx="347" cy="346"/>
              <a:chOff x="2131" y="3370"/>
              <a:chExt cx="347" cy="346"/>
            </a:xfrm>
          </p:grpSpPr>
          <p:sp>
            <p:nvSpPr>
              <p:cNvPr id="58680" name="Freeform 133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81" name="Rectangle 133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682" name="Freeform 133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83" name="Rectangle 133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684" name="Freeform 134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85" name="Freeform 134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686" name="Group 1342"/>
            <p:cNvGrpSpPr>
              <a:grpSpLocks/>
            </p:cNvGrpSpPr>
            <p:nvPr/>
          </p:nvGrpSpPr>
          <p:grpSpPr bwMode="auto">
            <a:xfrm>
              <a:off x="2534" y="1814"/>
              <a:ext cx="347" cy="346"/>
              <a:chOff x="2131" y="3370"/>
              <a:chExt cx="347" cy="346"/>
            </a:xfrm>
          </p:grpSpPr>
          <p:sp>
            <p:nvSpPr>
              <p:cNvPr id="58687" name="Freeform 134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88" name="Rectangle 134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689" name="Freeform 134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90" name="Rectangle 134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691" name="Freeform 134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92" name="Freeform 134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693" name="Group 1349"/>
            <p:cNvGrpSpPr>
              <a:grpSpLocks/>
            </p:cNvGrpSpPr>
            <p:nvPr/>
          </p:nvGrpSpPr>
          <p:grpSpPr bwMode="auto">
            <a:xfrm>
              <a:off x="3110" y="1008"/>
              <a:ext cx="347" cy="346"/>
              <a:chOff x="2131" y="3370"/>
              <a:chExt cx="347" cy="346"/>
            </a:xfrm>
          </p:grpSpPr>
          <p:sp>
            <p:nvSpPr>
              <p:cNvPr id="58694" name="Freeform 135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95" name="Rectangle 135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696" name="Freeform 135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97" name="Rectangle 135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698" name="Freeform 135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99" name="Freeform 135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700" name="Group 1356"/>
            <p:cNvGrpSpPr>
              <a:grpSpLocks/>
            </p:cNvGrpSpPr>
            <p:nvPr/>
          </p:nvGrpSpPr>
          <p:grpSpPr bwMode="auto">
            <a:xfrm>
              <a:off x="2995" y="1123"/>
              <a:ext cx="347" cy="346"/>
              <a:chOff x="2131" y="3370"/>
              <a:chExt cx="347" cy="346"/>
            </a:xfrm>
          </p:grpSpPr>
          <p:sp>
            <p:nvSpPr>
              <p:cNvPr id="58701" name="Freeform 135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02" name="Rectangle 135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703" name="Freeform 135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04" name="Rectangle 136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705" name="Freeform 136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06" name="Freeform 136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707" name="Group 1363"/>
            <p:cNvGrpSpPr>
              <a:grpSpLocks/>
            </p:cNvGrpSpPr>
            <p:nvPr/>
          </p:nvGrpSpPr>
          <p:grpSpPr bwMode="auto">
            <a:xfrm>
              <a:off x="2880" y="1239"/>
              <a:ext cx="347" cy="346"/>
              <a:chOff x="2131" y="3370"/>
              <a:chExt cx="347" cy="346"/>
            </a:xfrm>
          </p:grpSpPr>
          <p:sp>
            <p:nvSpPr>
              <p:cNvPr id="58708" name="Freeform 136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09" name="Rectangle 136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710" name="Freeform 136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11" name="Rectangle 136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712" name="Freeform 136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13" name="Freeform 136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714" name="Group 1370"/>
            <p:cNvGrpSpPr>
              <a:grpSpLocks/>
            </p:cNvGrpSpPr>
            <p:nvPr/>
          </p:nvGrpSpPr>
          <p:grpSpPr bwMode="auto">
            <a:xfrm>
              <a:off x="2765" y="1354"/>
              <a:ext cx="347" cy="346"/>
              <a:chOff x="2131" y="3370"/>
              <a:chExt cx="347" cy="346"/>
            </a:xfrm>
          </p:grpSpPr>
          <p:sp>
            <p:nvSpPr>
              <p:cNvPr id="58715" name="Freeform 137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16" name="Rectangle 137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717" name="Freeform 137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18" name="Rectangle 137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719" name="Freeform 137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20" name="Freeform 137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721" name="Group 1377"/>
            <p:cNvGrpSpPr>
              <a:grpSpLocks/>
            </p:cNvGrpSpPr>
            <p:nvPr/>
          </p:nvGrpSpPr>
          <p:grpSpPr bwMode="auto">
            <a:xfrm>
              <a:off x="2650" y="1469"/>
              <a:ext cx="347" cy="346"/>
              <a:chOff x="2131" y="3370"/>
              <a:chExt cx="347" cy="346"/>
            </a:xfrm>
          </p:grpSpPr>
          <p:sp>
            <p:nvSpPr>
              <p:cNvPr id="58722" name="Freeform 137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23" name="Rectangle 137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724" name="Freeform 138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25" name="Rectangle 138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726" name="Freeform 138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27" name="Freeform 138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728" name="Group 1384"/>
            <p:cNvGrpSpPr>
              <a:grpSpLocks/>
            </p:cNvGrpSpPr>
            <p:nvPr/>
          </p:nvGrpSpPr>
          <p:grpSpPr bwMode="auto">
            <a:xfrm>
              <a:off x="2534" y="1584"/>
              <a:ext cx="347" cy="346"/>
              <a:chOff x="2131" y="3370"/>
              <a:chExt cx="347" cy="346"/>
            </a:xfrm>
          </p:grpSpPr>
          <p:sp>
            <p:nvSpPr>
              <p:cNvPr id="58729" name="Freeform 138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30" name="Rectangle 138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731" name="Freeform 138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32" name="Rectangle 138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733" name="Freeform 138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34" name="Freeform 139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735" name="Group 1391"/>
            <p:cNvGrpSpPr>
              <a:grpSpLocks/>
            </p:cNvGrpSpPr>
            <p:nvPr/>
          </p:nvGrpSpPr>
          <p:grpSpPr bwMode="auto">
            <a:xfrm>
              <a:off x="3110" y="778"/>
              <a:ext cx="347" cy="346"/>
              <a:chOff x="2131" y="3370"/>
              <a:chExt cx="347" cy="346"/>
            </a:xfrm>
          </p:grpSpPr>
          <p:sp>
            <p:nvSpPr>
              <p:cNvPr id="58736" name="Freeform 139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37" name="Rectangle 139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738" name="Freeform 139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39" name="Rectangle 139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740" name="Freeform 139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41" name="Freeform 139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742" name="Group 1398"/>
            <p:cNvGrpSpPr>
              <a:grpSpLocks/>
            </p:cNvGrpSpPr>
            <p:nvPr/>
          </p:nvGrpSpPr>
          <p:grpSpPr bwMode="auto">
            <a:xfrm>
              <a:off x="2995" y="893"/>
              <a:ext cx="347" cy="346"/>
              <a:chOff x="2131" y="3370"/>
              <a:chExt cx="347" cy="346"/>
            </a:xfrm>
          </p:grpSpPr>
          <p:sp>
            <p:nvSpPr>
              <p:cNvPr id="58743" name="Freeform 139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44" name="Rectangle 140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745" name="Freeform 140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46" name="Rectangle 140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747" name="Freeform 140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48" name="Freeform 140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749" name="Group 1405"/>
            <p:cNvGrpSpPr>
              <a:grpSpLocks/>
            </p:cNvGrpSpPr>
            <p:nvPr/>
          </p:nvGrpSpPr>
          <p:grpSpPr bwMode="auto">
            <a:xfrm>
              <a:off x="2880" y="1009"/>
              <a:ext cx="347" cy="346"/>
              <a:chOff x="2131" y="3370"/>
              <a:chExt cx="347" cy="346"/>
            </a:xfrm>
          </p:grpSpPr>
          <p:sp>
            <p:nvSpPr>
              <p:cNvPr id="58750" name="Freeform 140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51" name="Rectangle 140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752" name="Freeform 140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53" name="Rectangle 140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754" name="Freeform 141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55" name="Freeform 141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756" name="Group 1412"/>
            <p:cNvGrpSpPr>
              <a:grpSpLocks/>
            </p:cNvGrpSpPr>
            <p:nvPr/>
          </p:nvGrpSpPr>
          <p:grpSpPr bwMode="auto">
            <a:xfrm>
              <a:off x="2765" y="1124"/>
              <a:ext cx="347" cy="346"/>
              <a:chOff x="2131" y="3370"/>
              <a:chExt cx="347" cy="346"/>
            </a:xfrm>
          </p:grpSpPr>
          <p:sp>
            <p:nvSpPr>
              <p:cNvPr id="58757" name="Freeform 141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58" name="Rectangle 141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759" name="Freeform 141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60" name="Rectangle 141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761" name="Freeform 141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62" name="Freeform 141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763" name="Group 1419"/>
            <p:cNvGrpSpPr>
              <a:grpSpLocks/>
            </p:cNvGrpSpPr>
            <p:nvPr/>
          </p:nvGrpSpPr>
          <p:grpSpPr bwMode="auto">
            <a:xfrm>
              <a:off x="2650" y="1239"/>
              <a:ext cx="347" cy="346"/>
              <a:chOff x="2131" y="3370"/>
              <a:chExt cx="347" cy="346"/>
            </a:xfrm>
          </p:grpSpPr>
          <p:sp>
            <p:nvSpPr>
              <p:cNvPr id="58764" name="Freeform 142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65" name="Rectangle 142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766" name="Freeform 142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67" name="Rectangle 142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768" name="Freeform 142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69" name="Freeform 142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770" name="Group 1426"/>
            <p:cNvGrpSpPr>
              <a:grpSpLocks/>
            </p:cNvGrpSpPr>
            <p:nvPr/>
          </p:nvGrpSpPr>
          <p:grpSpPr bwMode="auto">
            <a:xfrm>
              <a:off x="2534" y="1354"/>
              <a:ext cx="347" cy="346"/>
              <a:chOff x="2131" y="3370"/>
              <a:chExt cx="347" cy="346"/>
            </a:xfrm>
          </p:grpSpPr>
          <p:sp>
            <p:nvSpPr>
              <p:cNvPr id="58771" name="Freeform 142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72" name="Rectangle 142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773" name="Freeform 142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74" name="Rectangle 143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775" name="Freeform 143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76" name="Freeform 143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777" name="Group 1433"/>
            <p:cNvGrpSpPr>
              <a:grpSpLocks/>
            </p:cNvGrpSpPr>
            <p:nvPr/>
          </p:nvGrpSpPr>
          <p:grpSpPr bwMode="auto">
            <a:xfrm>
              <a:off x="3110" y="547"/>
              <a:ext cx="347" cy="346"/>
              <a:chOff x="2131" y="3370"/>
              <a:chExt cx="347" cy="346"/>
            </a:xfrm>
          </p:grpSpPr>
          <p:sp>
            <p:nvSpPr>
              <p:cNvPr id="58778" name="Freeform 143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79" name="Rectangle 143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780" name="Freeform 143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81" name="Rectangle 143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782" name="Freeform 143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83" name="Freeform 143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784" name="Group 1440"/>
            <p:cNvGrpSpPr>
              <a:grpSpLocks/>
            </p:cNvGrpSpPr>
            <p:nvPr/>
          </p:nvGrpSpPr>
          <p:grpSpPr bwMode="auto">
            <a:xfrm>
              <a:off x="2995" y="662"/>
              <a:ext cx="347" cy="346"/>
              <a:chOff x="2131" y="3370"/>
              <a:chExt cx="347" cy="346"/>
            </a:xfrm>
          </p:grpSpPr>
          <p:sp>
            <p:nvSpPr>
              <p:cNvPr id="58785" name="Freeform 144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86" name="Rectangle 144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787" name="Freeform 144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88" name="Rectangle 144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789" name="Freeform 144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90" name="Freeform 144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791" name="Group 1447"/>
            <p:cNvGrpSpPr>
              <a:grpSpLocks/>
            </p:cNvGrpSpPr>
            <p:nvPr/>
          </p:nvGrpSpPr>
          <p:grpSpPr bwMode="auto">
            <a:xfrm>
              <a:off x="2880" y="778"/>
              <a:ext cx="347" cy="346"/>
              <a:chOff x="2131" y="3370"/>
              <a:chExt cx="347" cy="346"/>
            </a:xfrm>
          </p:grpSpPr>
          <p:sp>
            <p:nvSpPr>
              <p:cNvPr id="58792" name="Freeform 144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93" name="Rectangle 144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794" name="Freeform 145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95" name="Rectangle 145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796" name="Freeform 145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97" name="Freeform 145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798" name="Group 1454"/>
            <p:cNvGrpSpPr>
              <a:grpSpLocks/>
            </p:cNvGrpSpPr>
            <p:nvPr/>
          </p:nvGrpSpPr>
          <p:grpSpPr bwMode="auto">
            <a:xfrm>
              <a:off x="2765" y="893"/>
              <a:ext cx="347" cy="346"/>
              <a:chOff x="2131" y="3370"/>
              <a:chExt cx="347" cy="346"/>
            </a:xfrm>
          </p:grpSpPr>
          <p:sp>
            <p:nvSpPr>
              <p:cNvPr id="58799" name="Freeform 145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800" name="Rectangle 145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801" name="Freeform 145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802" name="Rectangle 145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803" name="Freeform 145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804" name="Freeform 146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805" name="Group 1461"/>
            <p:cNvGrpSpPr>
              <a:grpSpLocks/>
            </p:cNvGrpSpPr>
            <p:nvPr/>
          </p:nvGrpSpPr>
          <p:grpSpPr bwMode="auto">
            <a:xfrm>
              <a:off x="2650" y="1008"/>
              <a:ext cx="347" cy="346"/>
              <a:chOff x="2131" y="3370"/>
              <a:chExt cx="347" cy="346"/>
            </a:xfrm>
          </p:grpSpPr>
          <p:sp>
            <p:nvSpPr>
              <p:cNvPr id="58806" name="Freeform 146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807" name="Rectangle 146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808" name="Freeform 146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809" name="Rectangle 146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810" name="Freeform 146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811" name="Freeform 146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812" name="Group 1468"/>
            <p:cNvGrpSpPr>
              <a:grpSpLocks/>
            </p:cNvGrpSpPr>
            <p:nvPr/>
          </p:nvGrpSpPr>
          <p:grpSpPr bwMode="auto">
            <a:xfrm>
              <a:off x="2534" y="1123"/>
              <a:ext cx="347" cy="346"/>
              <a:chOff x="2131" y="3370"/>
              <a:chExt cx="347" cy="346"/>
            </a:xfrm>
          </p:grpSpPr>
          <p:sp>
            <p:nvSpPr>
              <p:cNvPr id="58813" name="Freeform 146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814" name="Rectangle 147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815" name="Freeform 147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816" name="Rectangle 147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817" name="Freeform 147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818" name="Freeform 147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819" name="Group 1475"/>
            <p:cNvGrpSpPr>
              <a:grpSpLocks/>
            </p:cNvGrpSpPr>
            <p:nvPr/>
          </p:nvGrpSpPr>
          <p:grpSpPr bwMode="auto">
            <a:xfrm>
              <a:off x="3110" y="317"/>
              <a:ext cx="347" cy="346"/>
              <a:chOff x="2131" y="3370"/>
              <a:chExt cx="347" cy="346"/>
            </a:xfrm>
          </p:grpSpPr>
          <p:sp>
            <p:nvSpPr>
              <p:cNvPr id="58820" name="Freeform 147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821" name="Rectangle 147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822" name="Freeform 147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823" name="Rectangle 147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824" name="Freeform 148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825" name="Freeform 148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826" name="Group 1482"/>
            <p:cNvGrpSpPr>
              <a:grpSpLocks/>
            </p:cNvGrpSpPr>
            <p:nvPr/>
          </p:nvGrpSpPr>
          <p:grpSpPr bwMode="auto">
            <a:xfrm>
              <a:off x="2995" y="432"/>
              <a:ext cx="347" cy="346"/>
              <a:chOff x="2131" y="3370"/>
              <a:chExt cx="347" cy="346"/>
            </a:xfrm>
          </p:grpSpPr>
          <p:sp>
            <p:nvSpPr>
              <p:cNvPr id="58827" name="Freeform 148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828" name="Rectangle 148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829" name="Freeform 148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830" name="Rectangle 148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831" name="Freeform 148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832" name="Freeform 148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833" name="Group 1489"/>
            <p:cNvGrpSpPr>
              <a:grpSpLocks/>
            </p:cNvGrpSpPr>
            <p:nvPr/>
          </p:nvGrpSpPr>
          <p:grpSpPr bwMode="auto">
            <a:xfrm>
              <a:off x="2880" y="548"/>
              <a:ext cx="347" cy="346"/>
              <a:chOff x="2131" y="3370"/>
              <a:chExt cx="347" cy="346"/>
            </a:xfrm>
          </p:grpSpPr>
          <p:sp>
            <p:nvSpPr>
              <p:cNvPr id="58834" name="Freeform 149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835" name="Rectangle 149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836" name="Freeform 149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837" name="Rectangle 149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838" name="Freeform 149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839" name="Freeform 149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840" name="Group 1496"/>
            <p:cNvGrpSpPr>
              <a:grpSpLocks/>
            </p:cNvGrpSpPr>
            <p:nvPr/>
          </p:nvGrpSpPr>
          <p:grpSpPr bwMode="auto">
            <a:xfrm>
              <a:off x="2765" y="663"/>
              <a:ext cx="347" cy="346"/>
              <a:chOff x="2131" y="3370"/>
              <a:chExt cx="347" cy="346"/>
            </a:xfrm>
          </p:grpSpPr>
          <p:sp>
            <p:nvSpPr>
              <p:cNvPr id="58841" name="Freeform 149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842" name="Rectangle 149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843" name="Freeform 149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844" name="Rectangle 150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845" name="Freeform 150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846" name="Freeform 150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847" name="Group 1503"/>
            <p:cNvGrpSpPr>
              <a:grpSpLocks/>
            </p:cNvGrpSpPr>
            <p:nvPr/>
          </p:nvGrpSpPr>
          <p:grpSpPr bwMode="auto">
            <a:xfrm>
              <a:off x="2650" y="778"/>
              <a:ext cx="347" cy="346"/>
              <a:chOff x="2131" y="3370"/>
              <a:chExt cx="347" cy="346"/>
            </a:xfrm>
          </p:grpSpPr>
          <p:sp>
            <p:nvSpPr>
              <p:cNvPr id="58848" name="Freeform 150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849" name="Rectangle 150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850" name="Freeform 150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851" name="Rectangle 150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852" name="Freeform 150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853" name="Freeform 150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854" name="Group 1510"/>
            <p:cNvGrpSpPr>
              <a:grpSpLocks/>
            </p:cNvGrpSpPr>
            <p:nvPr/>
          </p:nvGrpSpPr>
          <p:grpSpPr bwMode="auto">
            <a:xfrm>
              <a:off x="2534" y="893"/>
              <a:ext cx="347" cy="346"/>
              <a:chOff x="2131" y="3370"/>
              <a:chExt cx="347" cy="346"/>
            </a:xfrm>
          </p:grpSpPr>
          <p:sp>
            <p:nvSpPr>
              <p:cNvPr id="58855" name="Freeform 151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856" name="Rectangle 151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857" name="Freeform 151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858" name="Rectangle 151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859" name="Freeform 151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860" name="Freeform 151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grpSp>
        <p:nvGrpSpPr>
          <p:cNvPr id="58861" name="Group 1517"/>
          <p:cNvGrpSpPr>
            <a:grpSpLocks/>
          </p:cNvGrpSpPr>
          <p:nvPr/>
        </p:nvGrpSpPr>
        <p:grpSpPr bwMode="auto">
          <a:xfrm>
            <a:off x="4022725" y="4708525"/>
            <a:ext cx="550863" cy="549275"/>
            <a:chOff x="2131" y="3370"/>
            <a:chExt cx="347" cy="346"/>
          </a:xfrm>
        </p:grpSpPr>
        <p:sp>
          <p:nvSpPr>
            <p:cNvPr id="58862" name="Freeform 151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863" name="Rectangle 1519"/>
            <p:cNvSpPr>
              <a:spLocks noChangeArrowheads="1"/>
            </p:cNvSpPr>
            <p:nvPr/>
          </p:nvSpPr>
          <p:spPr bwMode="auto">
            <a:xfrm>
              <a:off x="2247" y="3370"/>
              <a:ext cx="231" cy="231"/>
            </a:xfrm>
            <a:prstGeom prst="rect">
              <a:avLst/>
            </a:prstGeom>
            <a:solidFill>
              <a:srgbClr val="00FF00"/>
            </a:solidFill>
            <a:ln w="12700">
              <a:solidFill>
                <a:srgbClr val="0033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864" name="Freeform 152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865" name="Rectangle 1521"/>
            <p:cNvSpPr>
              <a:spLocks noChangeArrowheads="1"/>
            </p:cNvSpPr>
            <p:nvPr/>
          </p:nvSpPr>
          <p:spPr bwMode="auto">
            <a:xfrm>
              <a:off x="2131" y="3485"/>
              <a:ext cx="231" cy="231"/>
            </a:xfrm>
            <a:prstGeom prst="rect">
              <a:avLst/>
            </a:prstGeom>
            <a:solidFill>
              <a:srgbClr val="00FF00"/>
            </a:solidFill>
            <a:ln w="12700">
              <a:solidFill>
                <a:srgbClr val="0033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866" name="Freeform 152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867" name="Freeform 152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spTree>
  </p:cSld>
  <p:clrMapOvr>
    <a:masterClrMapping/>
  </p:clrMapOvr>
  <p:transition xmlns:p14="http://schemas.microsoft.com/office/powerpoint/2010/main" advClick="0" advTm="0"/>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0" presetClass="path" presetSubtype="0" accel="50000" decel="50000" fill="hold" nodeType="withEffect">
                                  <p:stCondLst>
                                    <p:cond delay="0"/>
                                  </p:stCondLst>
                                  <p:childTnLst>
                                    <p:animMotion origin="layout" path="M -4.16667E-6 5.92593E-6 L -4.16667E-6 -0.05323 " pathEditMode="relative" ptsTypes="AA">
                                      <p:cBhvr>
                                        <p:cTn id="6" dur="2000" fill="hold"/>
                                        <p:tgtEl>
                                          <p:spTgt spid="58861"/>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9394" name="Group 2"/>
          <p:cNvGrpSpPr>
            <a:grpSpLocks/>
          </p:cNvGrpSpPr>
          <p:nvPr/>
        </p:nvGrpSpPr>
        <p:grpSpPr bwMode="auto">
          <a:xfrm>
            <a:off x="3656013" y="503238"/>
            <a:ext cx="1465262" cy="5486400"/>
            <a:chOff x="2534" y="317"/>
            <a:chExt cx="923" cy="3456"/>
          </a:xfrm>
        </p:grpSpPr>
        <p:grpSp>
          <p:nvGrpSpPr>
            <p:cNvPr id="59395" name="Group 3"/>
            <p:cNvGrpSpPr>
              <a:grpSpLocks/>
            </p:cNvGrpSpPr>
            <p:nvPr/>
          </p:nvGrpSpPr>
          <p:grpSpPr bwMode="auto">
            <a:xfrm>
              <a:off x="3110" y="2851"/>
              <a:ext cx="347" cy="346"/>
              <a:chOff x="2131" y="3370"/>
              <a:chExt cx="347" cy="346"/>
            </a:xfrm>
          </p:grpSpPr>
          <p:sp>
            <p:nvSpPr>
              <p:cNvPr id="59396" name="Freeform 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397" name="Rectangle 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398" name="Freeform 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399" name="Rectangle 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400" name="Freeform 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01" name="Freeform 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402" name="Group 10"/>
            <p:cNvGrpSpPr>
              <a:grpSpLocks/>
            </p:cNvGrpSpPr>
            <p:nvPr/>
          </p:nvGrpSpPr>
          <p:grpSpPr bwMode="auto">
            <a:xfrm>
              <a:off x="2995" y="2966"/>
              <a:ext cx="347" cy="346"/>
              <a:chOff x="2131" y="3370"/>
              <a:chExt cx="347" cy="346"/>
            </a:xfrm>
          </p:grpSpPr>
          <p:sp>
            <p:nvSpPr>
              <p:cNvPr id="59403" name="Freeform 1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04" name="Rectangle 1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405" name="Freeform 1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06" name="Rectangle 1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407" name="Freeform 1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08" name="Freeform 1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409" name="Group 17"/>
            <p:cNvGrpSpPr>
              <a:grpSpLocks/>
            </p:cNvGrpSpPr>
            <p:nvPr/>
          </p:nvGrpSpPr>
          <p:grpSpPr bwMode="auto">
            <a:xfrm>
              <a:off x="2880" y="3082"/>
              <a:ext cx="347" cy="346"/>
              <a:chOff x="2131" y="3370"/>
              <a:chExt cx="347" cy="346"/>
            </a:xfrm>
          </p:grpSpPr>
          <p:sp>
            <p:nvSpPr>
              <p:cNvPr id="59410" name="Freeform 1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11" name="Rectangle 1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412" name="Freeform 2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13" name="Rectangle 2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414" name="Freeform 2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15" name="Freeform 2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416" name="Group 24"/>
            <p:cNvGrpSpPr>
              <a:grpSpLocks/>
            </p:cNvGrpSpPr>
            <p:nvPr/>
          </p:nvGrpSpPr>
          <p:grpSpPr bwMode="auto">
            <a:xfrm>
              <a:off x="2765" y="3197"/>
              <a:ext cx="347" cy="346"/>
              <a:chOff x="2131" y="3370"/>
              <a:chExt cx="347" cy="346"/>
            </a:xfrm>
          </p:grpSpPr>
          <p:sp>
            <p:nvSpPr>
              <p:cNvPr id="59417" name="Freeform 2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18" name="Rectangle 2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419" name="Freeform 2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20" name="Rectangle 2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421" name="Freeform 2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22" name="Freeform 3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423" name="Group 31"/>
            <p:cNvGrpSpPr>
              <a:grpSpLocks/>
            </p:cNvGrpSpPr>
            <p:nvPr/>
          </p:nvGrpSpPr>
          <p:grpSpPr bwMode="auto">
            <a:xfrm>
              <a:off x="2650" y="3312"/>
              <a:ext cx="347" cy="346"/>
              <a:chOff x="2131" y="3370"/>
              <a:chExt cx="347" cy="346"/>
            </a:xfrm>
          </p:grpSpPr>
          <p:sp>
            <p:nvSpPr>
              <p:cNvPr id="59424" name="Freeform 3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25" name="Rectangle 3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426" name="Freeform 3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27" name="Rectangle 3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428" name="Freeform 3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29" name="Freeform 3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430" name="Group 38"/>
            <p:cNvGrpSpPr>
              <a:grpSpLocks/>
            </p:cNvGrpSpPr>
            <p:nvPr/>
          </p:nvGrpSpPr>
          <p:grpSpPr bwMode="auto">
            <a:xfrm>
              <a:off x="2534" y="3427"/>
              <a:ext cx="347" cy="346"/>
              <a:chOff x="2131" y="3370"/>
              <a:chExt cx="347" cy="346"/>
            </a:xfrm>
          </p:grpSpPr>
          <p:sp>
            <p:nvSpPr>
              <p:cNvPr id="59431" name="Freeform 3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32" name="Rectangle 4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433" name="Freeform 4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34" name="Rectangle 4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435" name="Freeform 4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36" name="Freeform 4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437" name="Group 45"/>
            <p:cNvGrpSpPr>
              <a:grpSpLocks/>
            </p:cNvGrpSpPr>
            <p:nvPr/>
          </p:nvGrpSpPr>
          <p:grpSpPr bwMode="auto">
            <a:xfrm>
              <a:off x="3110" y="2621"/>
              <a:ext cx="347" cy="346"/>
              <a:chOff x="2131" y="3370"/>
              <a:chExt cx="347" cy="346"/>
            </a:xfrm>
          </p:grpSpPr>
          <p:sp>
            <p:nvSpPr>
              <p:cNvPr id="59438" name="Freeform 4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39" name="Rectangle 4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440" name="Freeform 4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41" name="Rectangle 4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442" name="Freeform 5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43" name="Freeform 5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444" name="Group 52"/>
            <p:cNvGrpSpPr>
              <a:grpSpLocks/>
            </p:cNvGrpSpPr>
            <p:nvPr/>
          </p:nvGrpSpPr>
          <p:grpSpPr bwMode="auto">
            <a:xfrm>
              <a:off x="2995" y="2736"/>
              <a:ext cx="347" cy="346"/>
              <a:chOff x="2131" y="3370"/>
              <a:chExt cx="347" cy="346"/>
            </a:xfrm>
          </p:grpSpPr>
          <p:sp>
            <p:nvSpPr>
              <p:cNvPr id="59445" name="Freeform 5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46" name="Rectangle 5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447" name="Freeform 5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48" name="Rectangle 5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449" name="Freeform 5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50" name="Freeform 5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451" name="Group 59"/>
            <p:cNvGrpSpPr>
              <a:grpSpLocks/>
            </p:cNvGrpSpPr>
            <p:nvPr/>
          </p:nvGrpSpPr>
          <p:grpSpPr bwMode="auto">
            <a:xfrm>
              <a:off x="2880" y="2852"/>
              <a:ext cx="347" cy="346"/>
              <a:chOff x="2131" y="3370"/>
              <a:chExt cx="347" cy="346"/>
            </a:xfrm>
          </p:grpSpPr>
          <p:sp>
            <p:nvSpPr>
              <p:cNvPr id="59452" name="Freeform 6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53" name="Rectangle 6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454" name="Freeform 6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55" name="Rectangle 6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456" name="Freeform 6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57" name="Freeform 6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458" name="Group 66"/>
            <p:cNvGrpSpPr>
              <a:grpSpLocks/>
            </p:cNvGrpSpPr>
            <p:nvPr/>
          </p:nvGrpSpPr>
          <p:grpSpPr bwMode="auto">
            <a:xfrm>
              <a:off x="2765" y="2967"/>
              <a:ext cx="347" cy="346"/>
              <a:chOff x="2131" y="3370"/>
              <a:chExt cx="347" cy="346"/>
            </a:xfrm>
          </p:grpSpPr>
          <p:sp>
            <p:nvSpPr>
              <p:cNvPr id="59459" name="Freeform 6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60" name="Rectangle 6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461" name="Freeform 6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62" name="Rectangle 7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463" name="Freeform 7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64" name="Freeform 7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465" name="Group 73"/>
            <p:cNvGrpSpPr>
              <a:grpSpLocks/>
            </p:cNvGrpSpPr>
            <p:nvPr/>
          </p:nvGrpSpPr>
          <p:grpSpPr bwMode="auto">
            <a:xfrm>
              <a:off x="2650" y="3082"/>
              <a:ext cx="347" cy="346"/>
              <a:chOff x="2131" y="3370"/>
              <a:chExt cx="347" cy="346"/>
            </a:xfrm>
          </p:grpSpPr>
          <p:sp>
            <p:nvSpPr>
              <p:cNvPr id="59466" name="Freeform 7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67" name="Rectangle 7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468" name="Freeform 7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69" name="Rectangle 7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470" name="Freeform 7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71" name="Freeform 7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472" name="Group 80"/>
            <p:cNvGrpSpPr>
              <a:grpSpLocks/>
            </p:cNvGrpSpPr>
            <p:nvPr/>
          </p:nvGrpSpPr>
          <p:grpSpPr bwMode="auto">
            <a:xfrm>
              <a:off x="2534" y="3197"/>
              <a:ext cx="347" cy="346"/>
              <a:chOff x="2131" y="3370"/>
              <a:chExt cx="347" cy="346"/>
            </a:xfrm>
          </p:grpSpPr>
          <p:sp>
            <p:nvSpPr>
              <p:cNvPr id="59473" name="Freeform 8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74" name="Rectangle 8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475" name="Freeform 8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76" name="Rectangle 8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477" name="Freeform 8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78" name="Freeform 8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479" name="Group 87"/>
            <p:cNvGrpSpPr>
              <a:grpSpLocks/>
            </p:cNvGrpSpPr>
            <p:nvPr/>
          </p:nvGrpSpPr>
          <p:grpSpPr bwMode="auto">
            <a:xfrm>
              <a:off x="3110" y="2390"/>
              <a:ext cx="347" cy="346"/>
              <a:chOff x="2131" y="3370"/>
              <a:chExt cx="347" cy="346"/>
            </a:xfrm>
          </p:grpSpPr>
          <p:sp>
            <p:nvSpPr>
              <p:cNvPr id="59480" name="Freeform 8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81" name="Rectangle 8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482" name="Freeform 9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83" name="Rectangle 9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484" name="Freeform 9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85" name="Freeform 9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486" name="Group 94"/>
            <p:cNvGrpSpPr>
              <a:grpSpLocks/>
            </p:cNvGrpSpPr>
            <p:nvPr/>
          </p:nvGrpSpPr>
          <p:grpSpPr bwMode="auto">
            <a:xfrm>
              <a:off x="2995" y="2505"/>
              <a:ext cx="347" cy="346"/>
              <a:chOff x="2131" y="3370"/>
              <a:chExt cx="347" cy="346"/>
            </a:xfrm>
          </p:grpSpPr>
          <p:sp>
            <p:nvSpPr>
              <p:cNvPr id="59487" name="Freeform 9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88" name="Rectangle 9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489" name="Freeform 9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90" name="Rectangle 9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491" name="Freeform 9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92" name="Freeform 10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493" name="Group 101"/>
            <p:cNvGrpSpPr>
              <a:grpSpLocks/>
            </p:cNvGrpSpPr>
            <p:nvPr/>
          </p:nvGrpSpPr>
          <p:grpSpPr bwMode="auto">
            <a:xfrm>
              <a:off x="2880" y="2621"/>
              <a:ext cx="347" cy="346"/>
              <a:chOff x="2131" y="3370"/>
              <a:chExt cx="347" cy="346"/>
            </a:xfrm>
          </p:grpSpPr>
          <p:sp>
            <p:nvSpPr>
              <p:cNvPr id="59494" name="Freeform 10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95" name="Rectangle 10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496" name="Freeform 10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97" name="Rectangle 10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498" name="Freeform 10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99" name="Freeform 10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500" name="Group 108"/>
            <p:cNvGrpSpPr>
              <a:grpSpLocks/>
            </p:cNvGrpSpPr>
            <p:nvPr/>
          </p:nvGrpSpPr>
          <p:grpSpPr bwMode="auto">
            <a:xfrm>
              <a:off x="2765" y="2736"/>
              <a:ext cx="347" cy="346"/>
              <a:chOff x="2131" y="3370"/>
              <a:chExt cx="347" cy="346"/>
            </a:xfrm>
          </p:grpSpPr>
          <p:sp>
            <p:nvSpPr>
              <p:cNvPr id="59501" name="Freeform 10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02" name="Rectangle 11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503" name="Freeform 11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04" name="Rectangle 11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505" name="Freeform 11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06" name="Freeform 11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507" name="Group 115"/>
            <p:cNvGrpSpPr>
              <a:grpSpLocks/>
            </p:cNvGrpSpPr>
            <p:nvPr/>
          </p:nvGrpSpPr>
          <p:grpSpPr bwMode="auto">
            <a:xfrm>
              <a:off x="2650" y="2851"/>
              <a:ext cx="347" cy="346"/>
              <a:chOff x="2131" y="3370"/>
              <a:chExt cx="347" cy="346"/>
            </a:xfrm>
          </p:grpSpPr>
          <p:sp>
            <p:nvSpPr>
              <p:cNvPr id="59508" name="Freeform 11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09" name="Rectangle 11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510" name="Freeform 11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11" name="Rectangle 11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512" name="Freeform 12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13" name="Freeform 12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514" name="Group 122"/>
            <p:cNvGrpSpPr>
              <a:grpSpLocks/>
            </p:cNvGrpSpPr>
            <p:nvPr/>
          </p:nvGrpSpPr>
          <p:grpSpPr bwMode="auto">
            <a:xfrm>
              <a:off x="2534" y="2966"/>
              <a:ext cx="347" cy="346"/>
              <a:chOff x="2131" y="3370"/>
              <a:chExt cx="347" cy="346"/>
            </a:xfrm>
          </p:grpSpPr>
          <p:sp>
            <p:nvSpPr>
              <p:cNvPr id="59515" name="Freeform 12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16" name="Rectangle 12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517" name="Freeform 12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18" name="Rectangle 12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519" name="Freeform 12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20" name="Freeform 12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521" name="Group 129"/>
            <p:cNvGrpSpPr>
              <a:grpSpLocks/>
            </p:cNvGrpSpPr>
            <p:nvPr/>
          </p:nvGrpSpPr>
          <p:grpSpPr bwMode="auto">
            <a:xfrm>
              <a:off x="3110" y="2160"/>
              <a:ext cx="347" cy="346"/>
              <a:chOff x="2131" y="3370"/>
              <a:chExt cx="347" cy="346"/>
            </a:xfrm>
          </p:grpSpPr>
          <p:sp>
            <p:nvSpPr>
              <p:cNvPr id="59522" name="Freeform 13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23" name="Rectangle 13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524" name="Freeform 13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25" name="Rectangle 13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526" name="Freeform 13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27" name="Freeform 13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528" name="Group 136"/>
            <p:cNvGrpSpPr>
              <a:grpSpLocks/>
            </p:cNvGrpSpPr>
            <p:nvPr/>
          </p:nvGrpSpPr>
          <p:grpSpPr bwMode="auto">
            <a:xfrm>
              <a:off x="2995" y="2275"/>
              <a:ext cx="347" cy="346"/>
              <a:chOff x="2131" y="3370"/>
              <a:chExt cx="347" cy="346"/>
            </a:xfrm>
          </p:grpSpPr>
          <p:sp>
            <p:nvSpPr>
              <p:cNvPr id="59529" name="Freeform 13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30" name="Rectangle 13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531" name="Freeform 13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32" name="Rectangle 14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533" name="Freeform 14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34" name="Freeform 14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535" name="Group 143"/>
            <p:cNvGrpSpPr>
              <a:grpSpLocks/>
            </p:cNvGrpSpPr>
            <p:nvPr/>
          </p:nvGrpSpPr>
          <p:grpSpPr bwMode="auto">
            <a:xfrm>
              <a:off x="2880" y="2391"/>
              <a:ext cx="347" cy="346"/>
              <a:chOff x="2131" y="3370"/>
              <a:chExt cx="347" cy="346"/>
            </a:xfrm>
          </p:grpSpPr>
          <p:sp>
            <p:nvSpPr>
              <p:cNvPr id="59536" name="Freeform 14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37" name="Rectangle 14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538" name="Freeform 14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39" name="Rectangle 14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540" name="Freeform 14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41" name="Freeform 14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542" name="Group 150"/>
            <p:cNvGrpSpPr>
              <a:grpSpLocks/>
            </p:cNvGrpSpPr>
            <p:nvPr/>
          </p:nvGrpSpPr>
          <p:grpSpPr bwMode="auto">
            <a:xfrm>
              <a:off x="2765" y="2506"/>
              <a:ext cx="347" cy="346"/>
              <a:chOff x="2131" y="3370"/>
              <a:chExt cx="347" cy="346"/>
            </a:xfrm>
          </p:grpSpPr>
          <p:sp>
            <p:nvSpPr>
              <p:cNvPr id="59543" name="Freeform 15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44" name="Rectangle 15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545" name="Freeform 15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46" name="Rectangle 15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547" name="Freeform 15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48" name="Freeform 15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549" name="Group 157"/>
            <p:cNvGrpSpPr>
              <a:grpSpLocks/>
            </p:cNvGrpSpPr>
            <p:nvPr/>
          </p:nvGrpSpPr>
          <p:grpSpPr bwMode="auto">
            <a:xfrm>
              <a:off x="2650" y="2621"/>
              <a:ext cx="347" cy="346"/>
              <a:chOff x="2131" y="3370"/>
              <a:chExt cx="347" cy="346"/>
            </a:xfrm>
          </p:grpSpPr>
          <p:sp>
            <p:nvSpPr>
              <p:cNvPr id="59550" name="Freeform 15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51" name="Rectangle 15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552" name="Freeform 16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53" name="Rectangle 16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554" name="Freeform 16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55" name="Freeform 16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556" name="Group 164"/>
            <p:cNvGrpSpPr>
              <a:grpSpLocks/>
            </p:cNvGrpSpPr>
            <p:nvPr/>
          </p:nvGrpSpPr>
          <p:grpSpPr bwMode="auto">
            <a:xfrm>
              <a:off x="2534" y="2736"/>
              <a:ext cx="347" cy="346"/>
              <a:chOff x="2131" y="3370"/>
              <a:chExt cx="347" cy="346"/>
            </a:xfrm>
          </p:grpSpPr>
          <p:sp>
            <p:nvSpPr>
              <p:cNvPr id="59557" name="Freeform 16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58" name="Rectangle 16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559" name="Freeform 16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60" name="Rectangle 16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561" name="Freeform 16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62" name="Freeform 17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563" name="Group 171"/>
            <p:cNvGrpSpPr>
              <a:grpSpLocks/>
            </p:cNvGrpSpPr>
            <p:nvPr/>
          </p:nvGrpSpPr>
          <p:grpSpPr bwMode="auto">
            <a:xfrm>
              <a:off x="3110" y="1930"/>
              <a:ext cx="347" cy="346"/>
              <a:chOff x="2131" y="3370"/>
              <a:chExt cx="347" cy="346"/>
            </a:xfrm>
          </p:grpSpPr>
          <p:sp>
            <p:nvSpPr>
              <p:cNvPr id="59564" name="Freeform 17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65" name="Rectangle 17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566" name="Freeform 17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67" name="Rectangle 17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568" name="Freeform 17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69" name="Freeform 17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570" name="Group 178"/>
            <p:cNvGrpSpPr>
              <a:grpSpLocks/>
            </p:cNvGrpSpPr>
            <p:nvPr/>
          </p:nvGrpSpPr>
          <p:grpSpPr bwMode="auto">
            <a:xfrm>
              <a:off x="2995" y="2045"/>
              <a:ext cx="347" cy="346"/>
              <a:chOff x="2131" y="3370"/>
              <a:chExt cx="347" cy="346"/>
            </a:xfrm>
          </p:grpSpPr>
          <p:sp>
            <p:nvSpPr>
              <p:cNvPr id="59571" name="Freeform 17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72" name="Rectangle 18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573" name="Freeform 18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74" name="Rectangle 18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575" name="Freeform 18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76" name="Freeform 18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577" name="Group 185"/>
            <p:cNvGrpSpPr>
              <a:grpSpLocks/>
            </p:cNvGrpSpPr>
            <p:nvPr/>
          </p:nvGrpSpPr>
          <p:grpSpPr bwMode="auto">
            <a:xfrm>
              <a:off x="2880" y="2161"/>
              <a:ext cx="347" cy="346"/>
              <a:chOff x="2131" y="3370"/>
              <a:chExt cx="347" cy="346"/>
            </a:xfrm>
          </p:grpSpPr>
          <p:sp>
            <p:nvSpPr>
              <p:cNvPr id="59578" name="Freeform 18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79" name="Rectangle 18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580" name="Freeform 18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81" name="Rectangle 18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582" name="Freeform 19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83" name="Freeform 19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584" name="Group 192"/>
            <p:cNvGrpSpPr>
              <a:grpSpLocks/>
            </p:cNvGrpSpPr>
            <p:nvPr/>
          </p:nvGrpSpPr>
          <p:grpSpPr bwMode="auto">
            <a:xfrm>
              <a:off x="2765" y="2276"/>
              <a:ext cx="347" cy="346"/>
              <a:chOff x="2131" y="3370"/>
              <a:chExt cx="347" cy="346"/>
            </a:xfrm>
          </p:grpSpPr>
          <p:sp>
            <p:nvSpPr>
              <p:cNvPr id="59585" name="Freeform 19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86" name="Rectangle 19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587" name="Freeform 19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88" name="Rectangle 19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589" name="Freeform 19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90" name="Freeform 19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591" name="Group 199"/>
            <p:cNvGrpSpPr>
              <a:grpSpLocks/>
            </p:cNvGrpSpPr>
            <p:nvPr/>
          </p:nvGrpSpPr>
          <p:grpSpPr bwMode="auto">
            <a:xfrm>
              <a:off x="2650" y="2391"/>
              <a:ext cx="347" cy="346"/>
              <a:chOff x="2131" y="3370"/>
              <a:chExt cx="347" cy="346"/>
            </a:xfrm>
          </p:grpSpPr>
          <p:sp>
            <p:nvSpPr>
              <p:cNvPr id="59592" name="Freeform 20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93" name="Rectangle 20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594" name="Freeform 20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95" name="Rectangle 20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596" name="Freeform 20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97" name="Freeform 20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598" name="Group 206"/>
            <p:cNvGrpSpPr>
              <a:grpSpLocks/>
            </p:cNvGrpSpPr>
            <p:nvPr/>
          </p:nvGrpSpPr>
          <p:grpSpPr bwMode="auto">
            <a:xfrm>
              <a:off x="2534" y="2506"/>
              <a:ext cx="347" cy="346"/>
              <a:chOff x="2131" y="3370"/>
              <a:chExt cx="347" cy="346"/>
            </a:xfrm>
          </p:grpSpPr>
          <p:sp>
            <p:nvSpPr>
              <p:cNvPr id="59599" name="Freeform 20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00" name="Rectangle 20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601" name="Freeform 20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02" name="Rectangle 21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603" name="Freeform 21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04" name="Freeform 21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605" name="Group 213"/>
            <p:cNvGrpSpPr>
              <a:grpSpLocks/>
            </p:cNvGrpSpPr>
            <p:nvPr/>
          </p:nvGrpSpPr>
          <p:grpSpPr bwMode="auto">
            <a:xfrm>
              <a:off x="3110" y="1699"/>
              <a:ext cx="347" cy="346"/>
              <a:chOff x="2131" y="3370"/>
              <a:chExt cx="347" cy="346"/>
            </a:xfrm>
          </p:grpSpPr>
          <p:sp>
            <p:nvSpPr>
              <p:cNvPr id="59606" name="Freeform 21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07" name="Rectangle 21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608" name="Freeform 21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09" name="Rectangle 21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610" name="Freeform 21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11" name="Freeform 21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612" name="Group 220"/>
            <p:cNvGrpSpPr>
              <a:grpSpLocks/>
            </p:cNvGrpSpPr>
            <p:nvPr/>
          </p:nvGrpSpPr>
          <p:grpSpPr bwMode="auto">
            <a:xfrm>
              <a:off x="2995" y="1814"/>
              <a:ext cx="347" cy="346"/>
              <a:chOff x="2131" y="3370"/>
              <a:chExt cx="347" cy="346"/>
            </a:xfrm>
          </p:grpSpPr>
          <p:sp>
            <p:nvSpPr>
              <p:cNvPr id="59613" name="Freeform 22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14" name="Rectangle 22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615" name="Freeform 22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16" name="Rectangle 22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617" name="Freeform 22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18" name="Freeform 22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619" name="Group 227"/>
            <p:cNvGrpSpPr>
              <a:grpSpLocks/>
            </p:cNvGrpSpPr>
            <p:nvPr/>
          </p:nvGrpSpPr>
          <p:grpSpPr bwMode="auto">
            <a:xfrm>
              <a:off x="2880" y="1930"/>
              <a:ext cx="347" cy="346"/>
              <a:chOff x="2131" y="3370"/>
              <a:chExt cx="347" cy="346"/>
            </a:xfrm>
          </p:grpSpPr>
          <p:sp>
            <p:nvSpPr>
              <p:cNvPr id="59620" name="Freeform 22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21" name="Rectangle 22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622" name="Freeform 23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23" name="Rectangle 23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624" name="Freeform 23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25" name="Freeform 23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626" name="Group 234"/>
            <p:cNvGrpSpPr>
              <a:grpSpLocks/>
            </p:cNvGrpSpPr>
            <p:nvPr/>
          </p:nvGrpSpPr>
          <p:grpSpPr bwMode="auto">
            <a:xfrm>
              <a:off x="2765" y="2045"/>
              <a:ext cx="347" cy="346"/>
              <a:chOff x="2131" y="3370"/>
              <a:chExt cx="347" cy="346"/>
            </a:xfrm>
          </p:grpSpPr>
          <p:sp>
            <p:nvSpPr>
              <p:cNvPr id="59627" name="Freeform 23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28" name="Rectangle 23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629" name="Freeform 23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30" name="Rectangle 23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631" name="Freeform 23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32" name="Freeform 24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633" name="Group 241"/>
            <p:cNvGrpSpPr>
              <a:grpSpLocks/>
            </p:cNvGrpSpPr>
            <p:nvPr/>
          </p:nvGrpSpPr>
          <p:grpSpPr bwMode="auto">
            <a:xfrm>
              <a:off x="2650" y="2160"/>
              <a:ext cx="347" cy="346"/>
              <a:chOff x="2131" y="3370"/>
              <a:chExt cx="347" cy="346"/>
            </a:xfrm>
          </p:grpSpPr>
          <p:sp>
            <p:nvSpPr>
              <p:cNvPr id="59634" name="Freeform 24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35" name="Rectangle 24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636" name="Freeform 24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37" name="Rectangle 24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638" name="Freeform 24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39" name="Freeform 24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640" name="Group 248"/>
            <p:cNvGrpSpPr>
              <a:grpSpLocks/>
            </p:cNvGrpSpPr>
            <p:nvPr/>
          </p:nvGrpSpPr>
          <p:grpSpPr bwMode="auto">
            <a:xfrm>
              <a:off x="2534" y="2275"/>
              <a:ext cx="347" cy="346"/>
              <a:chOff x="2131" y="3370"/>
              <a:chExt cx="347" cy="346"/>
            </a:xfrm>
          </p:grpSpPr>
          <p:sp>
            <p:nvSpPr>
              <p:cNvPr id="59641" name="Freeform 24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42" name="Rectangle 25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643" name="Freeform 25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44" name="Rectangle 25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645" name="Freeform 25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46" name="Freeform 25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647" name="Group 255"/>
            <p:cNvGrpSpPr>
              <a:grpSpLocks/>
            </p:cNvGrpSpPr>
            <p:nvPr/>
          </p:nvGrpSpPr>
          <p:grpSpPr bwMode="auto">
            <a:xfrm>
              <a:off x="3110" y="1469"/>
              <a:ext cx="347" cy="346"/>
              <a:chOff x="2131" y="3370"/>
              <a:chExt cx="347" cy="346"/>
            </a:xfrm>
          </p:grpSpPr>
          <p:sp>
            <p:nvSpPr>
              <p:cNvPr id="59648" name="Freeform 25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49" name="Rectangle 25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650" name="Freeform 25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51" name="Rectangle 25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652" name="Freeform 26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53" name="Freeform 26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654" name="Group 262"/>
            <p:cNvGrpSpPr>
              <a:grpSpLocks/>
            </p:cNvGrpSpPr>
            <p:nvPr/>
          </p:nvGrpSpPr>
          <p:grpSpPr bwMode="auto">
            <a:xfrm>
              <a:off x="2995" y="1584"/>
              <a:ext cx="347" cy="346"/>
              <a:chOff x="2131" y="3370"/>
              <a:chExt cx="347" cy="346"/>
            </a:xfrm>
          </p:grpSpPr>
          <p:sp>
            <p:nvSpPr>
              <p:cNvPr id="59655" name="Freeform 26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56" name="Rectangle 26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657" name="Freeform 26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58" name="Rectangle 26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659" name="Freeform 26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60" name="Freeform 26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661" name="Group 269"/>
            <p:cNvGrpSpPr>
              <a:grpSpLocks/>
            </p:cNvGrpSpPr>
            <p:nvPr/>
          </p:nvGrpSpPr>
          <p:grpSpPr bwMode="auto">
            <a:xfrm>
              <a:off x="2880" y="1700"/>
              <a:ext cx="347" cy="346"/>
              <a:chOff x="2131" y="3370"/>
              <a:chExt cx="347" cy="346"/>
            </a:xfrm>
          </p:grpSpPr>
          <p:sp>
            <p:nvSpPr>
              <p:cNvPr id="59662" name="Freeform 27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63" name="Rectangle 27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664" name="Freeform 27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65" name="Rectangle 27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666" name="Freeform 27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67" name="Freeform 27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668" name="Group 276"/>
            <p:cNvGrpSpPr>
              <a:grpSpLocks/>
            </p:cNvGrpSpPr>
            <p:nvPr/>
          </p:nvGrpSpPr>
          <p:grpSpPr bwMode="auto">
            <a:xfrm>
              <a:off x="2765" y="1815"/>
              <a:ext cx="347" cy="346"/>
              <a:chOff x="2131" y="3370"/>
              <a:chExt cx="347" cy="346"/>
            </a:xfrm>
          </p:grpSpPr>
          <p:sp>
            <p:nvSpPr>
              <p:cNvPr id="59669" name="Freeform 27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70" name="Rectangle 27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671" name="Freeform 27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72" name="Rectangle 28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673" name="Freeform 28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74" name="Freeform 28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675" name="Group 283"/>
            <p:cNvGrpSpPr>
              <a:grpSpLocks/>
            </p:cNvGrpSpPr>
            <p:nvPr/>
          </p:nvGrpSpPr>
          <p:grpSpPr bwMode="auto">
            <a:xfrm>
              <a:off x="2650" y="1930"/>
              <a:ext cx="347" cy="346"/>
              <a:chOff x="2131" y="3370"/>
              <a:chExt cx="347" cy="346"/>
            </a:xfrm>
          </p:grpSpPr>
          <p:sp>
            <p:nvSpPr>
              <p:cNvPr id="59676" name="Freeform 28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77" name="Rectangle 28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678" name="Freeform 28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79" name="Rectangle 28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680" name="Freeform 28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81" name="Freeform 28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682" name="Group 290"/>
            <p:cNvGrpSpPr>
              <a:grpSpLocks/>
            </p:cNvGrpSpPr>
            <p:nvPr/>
          </p:nvGrpSpPr>
          <p:grpSpPr bwMode="auto">
            <a:xfrm>
              <a:off x="2534" y="2045"/>
              <a:ext cx="347" cy="346"/>
              <a:chOff x="2131" y="3370"/>
              <a:chExt cx="347" cy="346"/>
            </a:xfrm>
          </p:grpSpPr>
          <p:sp>
            <p:nvSpPr>
              <p:cNvPr id="59683" name="Freeform 29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84" name="Rectangle 29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685" name="Freeform 29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86" name="Rectangle 29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687" name="Freeform 29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88" name="Freeform 29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689" name="Group 297"/>
            <p:cNvGrpSpPr>
              <a:grpSpLocks/>
            </p:cNvGrpSpPr>
            <p:nvPr/>
          </p:nvGrpSpPr>
          <p:grpSpPr bwMode="auto">
            <a:xfrm>
              <a:off x="3110" y="1238"/>
              <a:ext cx="347" cy="346"/>
              <a:chOff x="2131" y="3370"/>
              <a:chExt cx="347" cy="346"/>
            </a:xfrm>
          </p:grpSpPr>
          <p:sp>
            <p:nvSpPr>
              <p:cNvPr id="59690" name="Freeform 29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91" name="Rectangle 29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692" name="Freeform 30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93" name="Rectangle 30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694" name="Freeform 30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95" name="Freeform 30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696" name="Group 304"/>
            <p:cNvGrpSpPr>
              <a:grpSpLocks/>
            </p:cNvGrpSpPr>
            <p:nvPr/>
          </p:nvGrpSpPr>
          <p:grpSpPr bwMode="auto">
            <a:xfrm>
              <a:off x="2995" y="1353"/>
              <a:ext cx="347" cy="346"/>
              <a:chOff x="2131" y="3370"/>
              <a:chExt cx="347" cy="346"/>
            </a:xfrm>
          </p:grpSpPr>
          <p:sp>
            <p:nvSpPr>
              <p:cNvPr id="59697" name="Freeform 30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98" name="Rectangle 30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699" name="Freeform 30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00" name="Rectangle 30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701" name="Freeform 30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02" name="Freeform 31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703" name="Group 311"/>
            <p:cNvGrpSpPr>
              <a:grpSpLocks/>
            </p:cNvGrpSpPr>
            <p:nvPr/>
          </p:nvGrpSpPr>
          <p:grpSpPr bwMode="auto">
            <a:xfrm>
              <a:off x="2880" y="1469"/>
              <a:ext cx="347" cy="346"/>
              <a:chOff x="2131" y="3370"/>
              <a:chExt cx="347" cy="346"/>
            </a:xfrm>
          </p:grpSpPr>
          <p:sp>
            <p:nvSpPr>
              <p:cNvPr id="59704" name="Freeform 31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05" name="Rectangle 31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706" name="Freeform 31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07" name="Rectangle 31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708" name="Freeform 31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09" name="Freeform 31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710" name="Group 318"/>
            <p:cNvGrpSpPr>
              <a:grpSpLocks/>
            </p:cNvGrpSpPr>
            <p:nvPr/>
          </p:nvGrpSpPr>
          <p:grpSpPr bwMode="auto">
            <a:xfrm>
              <a:off x="2765" y="1584"/>
              <a:ext cx="347" cy="346"/>
              <a:chOff x="2131" y="3370"/>
              <a:chExt cx="347" cy="346"/>
            </a:xfrm>
          </p:grpSpPr>
          <p:sp>
            <p:nvSpPr>
              <p:cNvPr id="59711" name="Freeform 31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12" name="Rectangle 32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713" name="Freeform 32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14" name="Rectangle 32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715" name="Freeform 32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16" name="Freeform 32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717" name="Group 325"/>
            <p:cNvGrpSpPr>
              <a:grpSpLocks/>
            </p:cNvGrpSpPr>
            <p:nvPr/>
          </p:nvGrpSpPr>
          <p:grpSpPr bwMode="auto">
            <a:xfrm>
              <a:off x="2650" y="1699"/>
              <a:ext cx="347" cy="346"/>
              <a:chOff x="2131" y="3370"/>
              <a:chExt cx="347" cy="346"/>
            </a:xfrm>
          </p:grpSpPr>
          <p:sp>
            <p:nvSpPr>
              <p:cNvPr id="59718" name="Freeform 32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19" name="Rectangle 32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720" name="Freeform 32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21" name="Rectangle 32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722" name="Freeform 33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23" name="Freeform 33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724" name="Group 332"/>
            <p:cNvGrpSpPr>
              <a:grpSpLocks/>
            </p:cNvGrpSpPr>
            <p:nvPr/>
          </p:nvGrpSpPr>
          <p:grpSpPr bwMode="auto">
            <a:xfrm>
              <a:off x="2534" y="1814"/>
              <a:ext cx="347" cy="346"/>
              <a:chOff x="2131" y="3370"/>
              <a:chExt cx="347" cy="346"/>
            </a:xfrm>
          </p:grpSpPr>
          <p:sp>
            <p:nvSpPr>
              <p:cNvPr id="59725" name="Freeform 33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26" name="Rectangle 33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727" name="Freeform 33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28" name="Rectangle 33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729" name="Freeform 33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30" name="Freeform 33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731" name="Group 339"/>
            <p:cNvGrpSpPr>
              <a:grpSpLocks/>
            </p:cNvGrpSpPr>
            <p:nvPr/>
          </p:nvGrpSpPr>
          <p:grpSpPr bwMode="auto">
            <a:xfrm>
              <a:off x="3110" y="1008"/>
              <a:ext cx="347" cy="346"/>
              <a:chOff x="2131" y="3370"/>
              <a:chExt cx="347" cy="346"/>
            </a:xfrm>
          </p:grpSpPr>
          <p:sp>
            <p:nvSpPr>
              <p:cNvPr id="59732" name="Freeform 34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33" name="Rectangle 34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734" name="Freeform 34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35" name="Rectangle 34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736" name="Freeform 34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37" name="Freeform 34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738" name="Group 346"/>
            <p:cNvGrpSpPr>
              <a:grpSpLocks/>
            </p:cNvGrpSpPr>
            <p:nvPr/>
          </p:nvGrpSpPr>
          <p:grpSpPr bwMode="auto">
            <a:xfrm>
              <a:off x="2995" y="1123"/>
              <a:ext cx="347" cy="346"/>
              <a:chOff x="2131" y="3370"/>
              <a:chExt cx="347" cy="346"/>
            </a:xfrm>
          </p:grpSpPr>
          <p:sp>
            <p:nvSpPr>
              <p:cNvPr id="59739" name="Freeform 34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40" name="Rectangle 34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741" name="Freeform 34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42" name="Rectangle 35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743" name="Freeform 35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44" name="Freeform 35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745" name="Group 353"/>
            <p:cNvGrpSpPr>
              <a:grpSpLocks/>
            </p:cNvGrpSpPr>
            <p:nvPr/>
          </p:nvGrpSpPr>
          <p:grpSpPr bwMode="auto">
            <a:xfrm>
              <a:off x="2880" y="1239"/>
              <a:ext cx="347" cy="346"/>
              <a:chOff x="2131" y="3370"/>
              <a:chExt cx="347" cy="346"/>
            </a:xfrm>
          </p:grpSpPr>
          <p:sp>
            <p:nvSpPr>
              <p:cNvPr id="59746" name="Freeform 35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47" name="Rectangle 35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748" name="Freeform 35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49" name="Rectangle 35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750" name="Freeform 35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51" name="Freeform 35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752" name="Group 360"/>
            <p:cNvGrpSpPr>
              <a:grpSpLocks/>
            </p:cNvGrpSpPr>
            <p:nvPr/>
          </p:nvGrpSpPr>
          <p:grpSpPr bwMode="auto">
            <a:xfrm>
              <a:off x="2765" y="1354"/>
              <a:ext cx="347" cy="346"/>
              <a:chOff x="2131" y="3370"/>
              <a:chExt cx="347" cy="346"/>
            </a:xfrm>
          </p:grpSpPr>
          <p:sp>
            <p:nvSpPr>
              <p:cNvPr id="59753" name="Freeform 36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54" name="Rectangle 36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755" name="Freeform 36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56" name="Rectangle 36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757" name="Freeform 36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58" name="Freeform 36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759" name="Group 367"/>
            <p:cNvGrpSpPr>
              <a:grpSpLocks/>
            </p:cNvGrpSpPr>
            <p:nvPr/>
          </p:nvGrpSpPr>
          <p:grpSpPr bwMode="auto">
            <a:xfrm>
              <a:off x="2650" y="1469"/>
              <a:ext cx="347" cy="346"/>
              <a:chOff x="2131" y="3370"/>
              <a:chExt cx="347" cy="346"/>
            </a:xfrm>
          </p:grpSpPr>
          <p:sp>
            <p:nvSpPr>
              <p:cNvPr id="59760" name="Freeform 36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61" name="Rectangle 36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762" name="Freeform 37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63" name="Rectangle 37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764" name="Freeform 37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65" name="Freeform 37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766" name="Group 374"/>
            <p:cNvGrpSpPr>
              <a:grpSpLocks/>
            </p:cNvGrpSpPr>
            <p:nvPr/>
          </p:nvGrpSpPr>
          <p:grpSpPr bwMode="auto">
            <a:xfrm>
              <a:off x="2534" y="1584"/>
              <a:ext cx="347" cy="346"/>
              <a:chOff x="2131" y="3370"/>
              <a:chExt cx="347" cy="346"/>
            </a:xfrm>
          </p:grpSpPr>
          <p:sp>
            <p:nvSpPr>
              <p:cNvPr id="59767" name="Freeform 37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68" name="Rectangle 37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769" name="Freeform 37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70" name="Rectangle 37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771" name="Freeform 37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72" name="Freeform 38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773" name="Group 381"/>
            <p:cNvGrpSpPr>
              <a:grpSpLocks/>
            </p:cNvGrpSpPr>
            <p:nvPr/>
          </p:nvGrpSpPr>
          <p:grpSpPr bwMode="auto">
            <a:xfrm>
              <a:off x="3110" y="778"/>
              <a:ext cx="347" cy="346"/>
              <a:chOff x="2131" y="3370"/>
              <a:chExt cx="347" cy="346"/>
            </a:xfrm>
          </p:grpSpPr>
          <p:sp>
            <p:nvSpPr>
              <p:cNvPr id="59774" name="Freeform 38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75" name="Rectangle 38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776" name="Freeform 38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77" name="Rectangle 38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778" name="Freeform 38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79" name="Freeform 38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780" name="Group 388"/>
            <p:cNvGrpSpPr>
              <a:grpSpLocks/>
            </p:cNvGrpSpPr>
            <p:nvPr/>
          </p:nvGrpSpPr>
          <p:grpSpPr bwMode="auto">
            <a:xfrm>
              <a:off x="2995" y="893"/>
              <a:ext cx="347" cy="346"/>
              <a:chOff x="2131" y="3370"/>
              <a:chExt cx="347" cy="346"/>
            </a:xfrm>
          </p:grpSpPr>
          <p:sp>
            <p:nvSpPr>
              <p:cNvPr id="59781" name="Freeform 38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82" name="Rectangle 39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783" name="Freeform 39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84" name="Rectangle 39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785" name="Freeform 39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86" name="Freeform 39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787" name="Group 395"/>
            <p:cNvGrpSpPr>
              <a:grpSpLocks/>
            </p:cNvGrpSpPr>
            <p:nvPr/>
          </p:nvGrpSpPr>
          <p:grpSpPr bwMode="auto">
            <a:xfrm>
              <a:off x="2880" y="1009"/>
              <a:ext cx="347" cy="346"/>
              <a:chOff x="2131" y="3370"/>
              <a:chExt cx="347" cy="346"/>
            </a:xfrm>
          </p:grpSpPr>
          <p:sp>
            <p:nvSpPr>
              <p:cNvPr id="59788" name="Freeform 39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89" name="Rectangle 39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790" name="Freeform 39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91" name="Rectangle 39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792" name="Freeform 40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93" name="Freeform 40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794" name="Group 402"/>
            <p:cNvGrpSpPr>
              <a:grpSpLocks/>
            </p:cNvGrpSpPr>
            <p:nvPr/>
          </p:nvGrpSpPr>
          <p:grpSpPr bwMode="auto">
            <a:xfrm>
              <a:off x="2765" y="1124"/>
              <a:ext cx="347" cy="346"/>
              <a:chOff x="2131" y="3370"/>
              <a:chExt cx="347" cy="346"/>
            </a:xfrm>
          </p:grpSpPr>
          <p:sp>
            <p:nvSpPr>
              <p:cNvPr id="59795" name="Freeform 40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96" name="Rectangle 40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797" name="Freeform 40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98" name="Rectangle 40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799" name="Freeform 40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00" name="Freeform 40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801" name="Group 409"/>
            <p:cNvGrpSpPr>
              <a:grpSpLocks/>
            </p:cNvGrpSpPr>
            <p:nvPr/>
          </p:nvGrpSpPr>
          <p:grpSpPr bwMode="auto">
            <a:xfrm>
              <a:off x="2650" y="1239"/>
              <a:ext cx="347" cy="346"/>
              <a:chOff x="2131" y="3370"/>
              <a:chExt cx="347" cy="346"/>
            </a:xfrm>
          </p:grpSpPr>
          <p:sp>
            <p:nvSpPr>
              <p:cNvPr id="59802" name="Freeform 41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03" name="Rectangle 41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804" name="Freeform 41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05" name="Rectangle 41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806" name="Freeform 41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07" name="Freeform 41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808" name="Group 416"/>
            <p:cNvGrpSpPr>
              <a:grpSpLocks/>
            </p:cNvGrpSpPr>
            <p:nvPr/>
          </p:nvGrpSpPr>
          <p:grpSpPr bwMode="auto">
            <a:xfrm>
              <a:off x="2534" y="1354"/>
              <a:ext cx="347" cy="346"/>
              <a:chOff x="2131" y="3370"/>
              <a:chExt cx="347" cy="346"/>
            </a:xfrm>
          </p:grpSpPr>
          <p:sp>
            <p:nvSpPr>
              <p:cNvPr id="59809" name="Freeform 41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10" name="Rectangle 41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811" name="Freeform 41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12" name="Rectangle 42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813" name="Freeform 42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14" name="Freeform 42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815" name="Group 423"/>
            <p:cNvGrpSpPr>
              <a:grpSpLocks/>
            </p:cNvGrpSpPr>
            <p:nvPr/>
          </p:nvGrpSpPr>
          <p:grpSpPr bwMode="auto">
            <a:xfrm>
              <a:off x="3110" y="547"/>
              <a:ext cx="347" cy="346"/>
              <a:chOff x="2131" y="3370"/>
              <a:chExt cx="347" cy="346"/>
            </a:xfrm>
          </p:grpSpPr>
          <p:sp>
            <p:nvSpPr>
              <p:cNvPr id="59816" name="Freeform 42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17" name="Rectangle 42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818" name="Freeform 42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19" name="Rectangle 42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820" name="Freeform 42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21" name="Freeform 42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822" name="Group 430"/>
            <p:cNvGrpSpPr>
              <a:grpSpLocks/>
            </p:cNvGrpSpPr>
            <p:nvPr/>
          </p:nvGrpSpPr>
          <p:grpSpPr bwMode="auto">
            <a:xfrm>
              <a:off x="2995" y="662"/>
              <a:ext cx="347" cy="346"/>
              <a:chOff x="2131" y="3370"/>
              <a:chExt cx="347" cy="346"/>
            </a:xfrm>
          </p:grpSpPr>
          <p:sp>
            <p:nvSpPr>
              <p:cNvPr id="59823" name="Freeform 43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24" name="Rectangle 43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825" name="Freeform 43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26" name="Rectangle 43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827" name="Freeform 43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28" name="Freeform 43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829" name="Group 437"/>
            <p:cNvGrpSpPr>
              <a:grpSpLocks/>
            </p:cNvGrpSpPr>
            <p:nvPr/>
          </p:nvGrpSpPr>
          <p:grpSpPr bwMode="auto">
            <a:xfrm>
              <a:off x="2880" y="778"/>
              <a:ext cx="347" cy="346"/>
              <a:chOff x="2131" y="3370"/>
              <a:chExt cx="347" cy="346"/>
            </a:xfrm>
          </p:grpSpPr>
          <p:sp>
            <p:nvSpPr>
              <p:cNvPr id="59830" name="Freeform 43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31" name="Rectangle 43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832" name="Freeform 44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33" name="Rectangle 44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834" name="Freeform 44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35" name="Freeform 44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836" name="Group 444"/>
            <p:cNvGrpSpPr>
              <a:grpSpLocks/>
            </p:cNvGrpSpPr>
            <p:nvPr/>
          </p:nvGrpSpPr>
          <p:grpSpPr bwMode="auto">
            <a:xfrm>
              <a:off x="2765" y="893"/>
              <a:ext cx="347" cy="346"/>
              <a:chOff x="2131" y="3370"/>
              <a:chExt cx="347" cy="346"/>
            </a:xfrm>
          </p:grpSpPr>
          <p:sp>
            <p:nvSpPr>
              <p:cNvPr id="59837" name="Freeform 44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38" name="Rectangle 44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839" name="Freeform 44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40" name="Rectangle 44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841" name="Freeform 44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42" name="Freeform 45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843" name="Group 451"/>
            <p:cNvGrpSpPr>
              <a:grpSpLocks/>
            </p:cNvGrpSpPr>
            <p:nvPr/>
          </p:nvGrpSpPr>
          <p:grpSpPr bwMode="auto">
            <a:xfrm>
              <a:off x="2650" y="1008"/>
              <a:ext cx="347" cy="346"/>
              <a:chOff x="2131" y="3370"/>
              <a:chExt cx="347" cy="346"/>
            </a:xfrm>
          </p:grpSpPr>
          <p:sp>
            <p:nvSpPr>
              <p:cNvPr id="59844" name="Freeform 45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45" name="Rectangle 45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846" name="Freeform 45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47" name="Rectangle 45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848" name="Freeform 45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49" name="Freeform 45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850" name="Group 458"/>
            <p:cNvGrpSpPr>
              <a:grpSpLocks/>
            </p:cNvGrpSpPr>
            <p:nvPr/>
          </p:nvGrpSpPr>
          <p:grpSpPr bwMode="auto">
            <a:xfrm>
              <a:off x="2534" y="1123"/>
              <a:ext cx="347" cy="346"/>
              <a:chOff x="2131" y="3370"/>
              <a:chExt cx="347" cy="346"/>
            </a:xfrm>
          </p:grpSpPr>
          <p:sp>
            <p:nvSpPr>
              <p:cNvPr id="59851" name="Freeform 45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52" name="Rectangle 46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853" name="Freeform 46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54" name="Rectangle 46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855" name="Freeform 46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56" name="Freeform 46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857" name="Group 465"/>
            <p:cNvGrpSpPr>
              <a:grpSpLocks/>
            </p:cNvGrpSpPr>
            <p:nvPr/>
          </p:nvGrpSpPr>
          <p:grpSpPr bwMode="auto">
            <a:xfrm>
              <a:off x="3110" y="317"/>
              <a:ext cx="347" cy="346"/>
              <a:chOff x="2131" y="3370"/>
              <a:chExt cx="347" cy="346"/>
            </a:xfrm>
          </p:grpSpPr>
          <p:sp>
            <p:nvSpPr>
              <p:cNvPr id="59858" name="Freeform 46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59" name="Rectangle 46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860" name="Freeform 46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61" name="Rectangle 46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862" name="Freeform 47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63" name="Freeform 47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864" name="Group 472"/>
            <p:cNvGrpSpPr>
              <a:grpSpLocks/>
            </p:cNvGrpSpPr>
            <p:nvPr/>
          </p:nvGrpSpPr>
          <p:grpSpPr bwMode="auto">
            <a:xfrm>
              <a:off x="2995" y="432"/>
              <a:ext cx="347" cy="346"/>
              <a:chOff x="2131" y="3370"/>
              <a:chExt cx="347" cy="346"/>
            </a:xfrm>
          </p:grpSpPr>
          <p:sp>
            <p:nvSpPr>
              <p:cNvPr id="59865" name="Freeform 47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66" name="Rectangle 47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867" name="Freeform 47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68" name="Rectangle 47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869" name="Freeform 47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70" name="Freeform 47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871" name="Group 479"/>
            <p:cNvGrpSpPr>
              <a:grpSpLocks/>
            </p:cNvGrpSpPr>
            <p:nvPr/>
          </p:nvGrpSpPr>
          <p:grpSpPr bwMode="auto">
            <a:xfrm>
              <a:off x="2880" y="548"/>
              <a:ext cx="347" cy="346"/>
              <a:chOff x="2131" y="3370"/>
              <a:chExt cx="347" cy="346"/>
            </a:xfrm>
          </p:grpSpPr>
          <p:sp>
            <p:nvSpPr>
              <p:cNvPr id="59872" name="Freeform 48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73" name="Rectangle 48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874" name="Freeform 48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75" name="Rectangle 48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876" name="Freeform 48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77" name="Freeform 48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878" name="Group 486"/>
            <p:cNvGrpSpPr>
              <a:grpSpLocks/>
            </p:cNvGrpSpPr>
            <p:nvPr/>
          </p:nvGrpSpPr>
          <p:grpSpPr bwMode="auto">
            <a:xfrm>
              <a:off x="2765" y="663"/>
              <a:ext cx="347" cy="346"/>
              <a:chOff x="2131" y="3370"/>
              <a:chExt cx="347" cy="346"/>
            </a:xfrm>
          </p:grpSpPr>
          <p:sp>
            <p:nvSpPr>
              <p:cNvPr id="59879" name="Freeform 48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80" name="Rectangle 48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881" name="Freeform 48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82" name="Rectangle 49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883" name="Freeform 49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84" name="Freeform 49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885" name="Group 493"/>
            <p:cNvGrpSpPr>
              <a:grpSpLocks/>
            </p:cNvGrpSpPr>
            <p:nvPr/>
          </p:nvGrpSpPr>
          <p:grpSpPr bwMode="auto">
            <a:xfrm>
              <a:off x="2650" y="778"/>
              <a:ext cx="347" cy="346"/>
              <a:chOff x="2131" y="3370"/>
              <a:chExt cx="347" cy="346"/>
            </a:xfrm>
          </p:grpSpPr>
          <p:sp>
            <p:nvSpPr>
              <p:cNvPr id="59886" name="Freeform 49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87" name="Rectangle 49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888" name="Freeform 49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89" name="Rectangle 49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890" name="Freeform 49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91" name="Freeform 49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892" name="Group 500"/>
            <p:cNvGrpSpPr>
              <a:grpSpLocks/>
            </p:cNvGrpSpPr>
            <p:nvPr/>
          </p:nvGrpSpPr>
          <p:grpSpPr bwMode="auto">
            <a:xfrm>
              <a:off x="2534" y="893"/>
              <a:ext cx="347" cy="346"/>
              <a:chOff x="2131" y="3370"/>
              <a:chExt cx="347" cy="346"/>
            </a:xfrm>
          </p:grpSpPr>
          <p:sp>
            <p:nvSpPr>
              <p:cNvPr id="59893" name="Freeform 50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94" name="Rectangle 50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895" name="Freeform 50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96" name="Rectangle 50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897" name="Freeform 50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98" name="Freeform 50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grpSp>
        <p:nvGrpSpPr>
          <p:cNvPr id="59899" name="Group 507"/>
          <p:cNvGrpSpPr>
            <a:grpSpLocks/>
          </p:cNvGrpSpPr>
          <p:nvPr/>
        </p:nvGrpSpPr>
        <p:grpSpPr bwMode="auto">
          <a:xfrm>
            <a:off x="4022725" y="503238"/>
            <a:ext cx="1465263" cy="5486400"/>
            <a:chOff x="2534" y="317"/>
            <a:chExt cx="923" cy="3456"/>
          </a:xfrm>
        </p:grpSpPr>
        <p:grpSp>
          <p:nvGrpSpPr>
            <p:cNvPr id="59900" name="Group 508"/>
            <p:cNvGrpSpPr>
              <a:grpSpLocks/>
            </p:cNvGrpSpPr>
            <p:nvPr/>
          </p:nvGrpSpPr>
          <p:grpSpPr bwMode="auto">
            <a:xfrm>
              <a:off x="3110" y="2851"/>
              <a:ext cx="347" cy="346"/>
              <a:chOff x="2131" y="3370"/>
              <a:chExt cx="347" cy="346"/>
            </a:xfrm>
          </p:grpSpPr>
          <p:sp>
            <p:nvSpPr>
              <p:cNvPr id="59901" name="Freeform 50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02" name="Rectangle 51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903" name="Freeform 51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04" name="Rectangle 51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905" name="Freeform 51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06" name="Freeform 51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907" name="Group 515"/>
            <p:cNvGrpSpPr>
              <a:grpSpLocks/>
            </p:cNvGrpSpPr>
            <p:nvPr/>
          </p:nvGrpSpPr>
          <p:grpSpPr bwMode="auto">
            <a:xfrm>
              <a:off x="2995" y="2966"/>
              <a:ext cx="347" cy="346"/>
              <a:chOff x="2131" y="3370"/>
              <a:chExt cx="347" cy="346"/>
            </a:xfrm>
          </p:grpSpPr>
          <p:sp>
            <p:nvSpPr>
              <p:cNvPr id="59908" name="Freeform 51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09" name="Rectangle 51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910" name="Freeform 51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11" name="Rectangle 51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912" name="Freeform 52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13" name="Freeform 52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914" name="Group 522"/>
            <p:cNvGrpSpPr>
              <a:grpSpLocks/>
            </p:cNvGrpSpPr>
            <p:nvPr/>
          </p:nvGrpSpPr>
          <p:grpSpPr bwMode="auto">
            <a:xfrm>
              <a:off x="2880" y="3082"/>
              <a:ext cx="347" cy="346"/>
              <a:chOff x="2131" y="3370"/>
              <a:chExt cx="347" cy="346"/>
            </a:xfrm>
          </p:grpSpPr>
          <p:sp>
            <p:nvSpPr>
              <p:cNvPr id="59915" name="Freeform 52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16" name="Rectangle 52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917" name="Freeform 52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18" name="Rectangle 52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919" name="Freeform 52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20" name="Freeform 52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921" name="Group 529"/>
            <p:cNvGrpSpPr>
              <a:grpSpLocks/>
            </p:cNvGrpSpPr>
            <p:nvPr/>
          </p:nvGrpSpPr>
          <p:grpSpPr bwMode="auto">
            <a:xfrm>
              <a:off x="2765" y="3197"/>
              <a:ext cx="347" cy="346"/>
              <a:chOff x="2131" y="3370"/>
              <a:chExt cx="347" cy="346"/>
            </a:xfrm>
          </p:grpSpPr>
          <p:sp>
            <p:nvSpPr>
              <p:cNvPr id="59922" name="Freeform 53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23" name="Rectangle 53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924" name="Freeform 53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25" name="Rectangle 53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926" name="Freeform 53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27" name="Freeform 53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928" name="Group 536"/>
            <p:cNvGrpSpPr>
              <a:grpSpLocks/>
            </p:cNvGrpSpPr>
            <p:nvPr/>
          </p:nvGrpSpPr>
          <p:grpSpPr bwMode="auto">
            <a:xfrm>
              <a:off x="2650" y="3312"/>
              <a:ext cx="347" cy="346"/>
              <a:chOff x="2131" y="3370"/>
              <a:chExt cx="347" cy="346"/>
            </a:xfrm>
          </p:grpSpPr>
          <p:sp>
            <p:nvSpPr>
              <p:cNvPr id="59929" name="Freeform 53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30" name="Rectangle 53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931" name="Freeform 53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32" name="Rectangle 54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933" name="Freeform 54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34" name="Freeform 54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935" name="Group 543"/>
            <p:cNvGrpSpPr>
              <a:grpSpLocks/>
            </p:cNvGrpSpPr>
            <p:nvPr/>
          </p:nvGrpSpPr>
          <p:grpSpPr bwMode="auto">
            <a:xfrm>
              <a:off x="2534" y="3427"/>
              <a:ext cx="347" cy="346"/>
              <a:chOff x="2131" y="3370"/>
              <a:chExt cx="347" cy="346"/>
            </a:xfrm>
          </p:grpSpPr>
          <p:sp>
            <p:nvSpPr>
              <p:cNvPr id="59936" name="Freeform 54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37" name="Rectangle 54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938" name="Freeform 54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39" name="Rectangle 54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940" name="Freeform 54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41" name="Freeform 54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942" name="Group 550"/>
            <p:cNvGrpSpPr>
              <a:grpSpLocks/>
            </p:cNvGrpSpPr>
            <p:nvPr/>
          </p:nvGrpSpPr>
          <p:grpSpPr bwMode="auto">
            <a:xfrm>
              <a:off x="3110" y="2621"/>
              <a:ext cx="347" cy="346"/>
              <a:chOff x="2131" y="3370"/>
              <a:chExt cx="347" cy="346"/>
            </a:xfrm>
          </p:grpSpPr>
          <p:sp>
            <p:nvSpPr>
              <p:cNvPr id="59943" name="Freeform 55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44" name="Rectangle 55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945" name="Freeform 55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46" name="Rectangle 55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947" name="Freeform 55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48" name="Freeform 55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949" name="Group 557"/>
            <p:cNvGrpSpPr>
              <a:grpSpLocks/>
            </p:cNvGrpSpPr>
            <p:nvPr/>
          </p:nvGrpSpPr>
          <p:grpSpPr bwMode="auto">
            <a:xfrm>
              <a:off x="2995" y="2736"/>
              <a:ext cx="347" cy="346"/>
              <a:chOff x="2131" y="3370"/>
              <a:chExt cx="347" cy="346"/>
            </a:xfrm>
          </p:grpSpPr>
          <p:sp>
            <p:nvSpPr>
              <p:cNvPr id="59950" name="Freeform 55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51" name="Rectangle 55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952" name="Freeform 56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53" name="Rectangle 56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954" name="Freeform 56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55" name="Freeform 56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956" name="Group 564"/>
            <p:cNvGrpSpPr>
              <a:grpSpLocks/>
            </p:cNvGrpSpPr>
            <p:nvPr/>
          </p:nvGrpSpPr>
          <p:grpSpPr bwMode="auto">
            <a:xfrm>
              <a:off x="2880" y="2852"/>
              <a:ext cx="347" cy="346"/>
              <a:chOff x="2131" y="3370"/>
              <a:chExt cx="347" cy="346"/>
            </a:xfrm>
          </p:grpSpPr>
          <p:sp>
            <p:nvSpPr>
              <p:cNvPr id="59957" name="Freeform 56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58" name="Rectangle 56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959" name="Freeform 56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60" name="Rectangle 56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961" name="Freeform 56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62" name="Freeform 57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963" name="Group 571"/>
            <p:cNvGrpSpPr>
              <a:grpSpLocks/>
            </p:cNvGrpSpPr>
            <p:nvPr/>
          </p:nvGrpSpPr>
          <p:grpSpPr bwMode="auto">
            <a:xfrm>
              <a:off x="2765" y="2967"/>
              <a:ext cx="347" cy="346"/>
              <a:chOff x="2131" y="3370"/>
              <a:chExt cx="347" cy="346"/>
            </a:xfrm>
          </p:grpSpPr>
          <p:sp>
            <p:nvSpPr>
              <p:cNvPr id="59964" name="Freeform 57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65" name="Rectangle 57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966" name="Freeform 57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67" name="Rectangle 57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968" name="Freeform 57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69" name="Freeform 57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970" name="Group 578"/>
            <p:cNvGrpSpPr>
              <a:grpSpLocks/>
            </p:cNvGrpSpPr>
            <p:nvPr/>
          </p:nvGrpSpPr>
          <p:grpSpPr bwMode="auto">
            <a:xfrm>
              <a:off x="2650" y="3082"/>
              <a:ext cx="347" cy="346"/>
              <a:chOff x="2131" y="3370"/>
              <a:chExt cx="347" cy="346"/>
            </a:xfrm>
          </p:grpSpPr>
          <p:sp>
            <p:nvSpPr>
              <p:cNvPr id="59971" name="Freeform 57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72" name="Rectangle 58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973" name="Freeform 58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74" name="Rectangle 58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975" name="Freeform 58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76" name="Freeform 58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977" name="Group 585"/>
            <p:cNvGrpSpPr>
              <a:grpSpLocks/>
            </p:cNvGrpSpPr>
            <p:nvPr/>
          </p:nvGrpSpPr>
          <p:grpSpPr bwMode="auto">
            <a:xfrm>
              <a:off x="2534" y="3197"/>
              <a:ext cx="347" cy="346"/>
              <a:chOff x="2131" y="3370"/>
              <a:chExt cx="347" cy="346"/>
            </a:xfrm>
          </p:grpSpPr>
          <p:sp>
            <p:nvSpPr>
              <p:cNvPr id="59978" name="Freeform 58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79" name="Rectangle 58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980" name="Freeform 58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81" name="Rectangle 58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982" name="Freeform 59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83" name="Freeform 59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984" name="Group 592"/>
            <p:cNvGrpSpPr>
              <a:grpSpLocks/>
            </p:cNvGrpSpPr>
            <p:nvPr/>
          </p:nvGrpSpPr>
          <p:grpSpPr bwMode="auto">
            <a:xfrm>
              <a:off x="3110" y="2390"/>
              <a:ext cx="347" cy="346"/>
              <a:chOff x="2131" y="3370"/>
              <a:chExt cx="347" cy="346"/>
            </a:xfrm>
          </p:grpSpPr>
          <p:sp>
            <p:nvSpPr>
              <p:cNvPr id="59985" name="Freeform 59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86" name="Rectangle 59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987" name="Freeform 59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88" name="Rectangle 59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989" name="Freeform 59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90" name="Freeform 59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991" name="Group 599"/>
            <p:cNvGrpSpPr>
              <a:grpSpLocks/>
            </p:cNvGrpSpPr>
            <p:nvPr/>
          </p:nvGrpSpPr>
          <p:grpSpPr bwMode="auto">
            <a:xfrm>
              <a:off x="2995" y="2505"/>
              <a:ext cx="347" cy="346"/>
              <a:chOff x="2131" y="3370"/>
              <a:chExt cx="347" cy="346"/>
            </a:xfrm>
          </p:grpSpPr>
          <p:sp>
            <p:nvSpPr>
              <p:cNvPr id="59992" name="Freeform 60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93" name="Rectangle 60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994" name="Freeform 60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95" name="Rectangle 60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996" name="Freeform 60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97" name="Freeform 60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998" name="Group 606"/>
            <p:cNvGrpSpPr>
              <a:grpSpLocks/>
            </p:cNvGrpSpPr>
            <p:nvPr/>
          </p:nvGrpSpPr>
          <p:grpSpPr bwMode="auto">
            <a:xfrm>
              <a:off x="2880" y="2621"/>
              <a:ext cx="347" cy="346"/>
              <a:chOff x="2131" y="3370"/>
              <a:chExt cx="347" cy="346"/>
            </a:xfrm>
          </p:grpSpPr>
          <p:sp>
            <p:nvSpPr>
              <p:cNvPr id="59999" name="Freeform 60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00" name="Rectangle 60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001" name="Freeform 60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02" name="Rectangle 61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003" name="Freeform 61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04" name="Freeform 61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005" name="Group 613"/>
            <p:cNvGrpSpPr>
              <a:grpSpLocks/>
            </p:cNvGrpSpPr>
            <p:nvPr/>
          </p:nvGrpSpPr>
          <p:grpSpPr bwMode="auto">
            <a:xfrm>
              <a:off x="2765" y="2736"/>
              <a:ext cx="347" cy="346"/>
              <a:chOff x="2131" y="3370"/>
              <a:chExt cx="347" cy="346"/>
            </a:xfrm>
          </p:grpSpPr>
          <p:sp>
            <p:nvSpPr>
              <p:cNvPr id="60006" name="Freeform 61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07" name="Rectangle 61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008" name="Freeform 61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09" name="Rectangle 61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010" name="Freeform 61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11" name="Freeform 61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012" name="Group 620"/>
            <p:cNvGrpSpPr>
              <a:grpSpLocks/>
            </p:cNvGrpSpPr>
            <p:nvPr/>
          </p:nvGrpSpPr>
          <p:grpSpPr bwMode="auto">
            <a:xfrm>
              <a:off x="2650" y="2851"/>
              <a:ext cx="347" cy="346"/>
              <a:chOff x="2131" y="3370"/>
              <a:chExt cx="347" cy="346"/>
            </a:xfrm>
          </p:grpSpPr>
          <p:sp>
            <p:nvSpPr>
              <p:cNvPr id="60013" name="Freeform 62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14" name="Rectangle 62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015" name="Freeform 62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16" name="Rectangle 62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017" name="Freeform 62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18" name="Freeform 62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019" name="Group 627"/>
            <p:cNvGrpSpPr>
              <a:grpSpLocks/>
            </p:cNvGrpSpPr>
            <p:nvPr/>
          </p:nvGrpSpPr>
          <p:grpSpPr bwMode="auto">
            <a:xfrm>
              <a:off x="2534" y="2966"/>
              <a:ext cx="347" cy="346"/>
              <a:chOff x="2131" y="3370"/>
              <a:chExt cx="347" cy="346"/>
            </a:xfrm>
          </p:grpSpPr>
          <p:sp>
            <p:nvSpPr>
              <p:cNvPr id="60020" name="Freeform 62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21" name="Rectangle 62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022" name="Freeform 63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23" name="Rectangle 63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024" name="Freeform 63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25" name="Freeform 63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026" name="Group 634"/>
            <p:cNvGrpSpPr>
              <a:grpSpLocks/>
            </p:cNvGrpSpPr>
            <p:nvPr/>
          </p:nvGrpSpPr>
          <p:grpSpPr bwMode="auto">
            <a:xfrm>
              <a:off x="3110" y="2160"/>
              <a:ext cx="347" cy="346"/>
              <a:chOff x="2131" y="3370"/>
              <a:chExt cx="347" cy="346"/>
            </a:xfrm>
          </p:grpSpPr>
          <p:sp>
            <p:nvSpPr>
              <p:cNvPr id="60027" name="Freeform 63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28" name="Rectangle 63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029" name="Freeform 63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30" name="Rectangle 63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031" name="Freeform 63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32" name="Freeform 64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033" name="Group 641"/>
            <p:cNvGrpSpPr>
              <a:grpSpLocks/>
            </p:cNvGrpSpPr>
            <p:nvPr/>
          </p:nvGrpSpPr>
          <p:grpSpPr bwMode="auto">
            <a:xfrm>
              <a:off x="2995" y="2275"/>
              <a:ext cx="347" cy="346"/>
              <a:chOff x="2131" y="3370"/>
              <a:chExt cx="347" cy="346"/>
            </a:xfrm>
          </p:grpSpPr>
          <p:sp>
            <p:nvSpPr>
              <p:cNvPr id="60034" name="Freeform 64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35" name="Rectangle 64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036" name="Freeform 64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37" name="Rectangle 64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038" name="Freeform 64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39" name="Freeform 64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040" name="Group 648"/>
            <p:cNvGrpSpPr>
              <a:grpSpLocks/>
            </p:cNvGrpSpPr>
            <p:nvPr/>
          </p:nvGrpSpPr>
          <p:grpSpPr bwMode="auto">
            <a:xfrm>
              <a:off x="2880" y="2391"/>
              <a:ext cx="347" cy="346"/>
              <a:chOff x="2131" y="3370"/>
              <a:chExt cx="347" cy="346"/>
            </a:xfrm>
          </p:grpSpPr>
          <p:sp>
            <p:nvSpPr>
              <p:cNvPr id="60041" name="Freeform 64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42" name="Rectangle 65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043" name="Freeform 65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44" name="Rectangle 65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045" name="Freeform 65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46" name="Freeform 65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047" name="Group 655"/>
            <p:cNvGrpSpPr>
              <a:grpSpLocks/>
            </p:cNvGrpSpPr>
            <p:nvPr/>
          </p:nvGrpSpPr>
          <p:grpSpPr bwMode="auto">
            <a:xfrm>
              <a:off x="2765" y="2506"/>
              <a:ext cx="347" cy="346"/>
              <a:chOff x="2131" y="3370"/>
              <a:chExt cx="347" cy="346"/>
            </a:xfrm>
          </p:grpSpPr>
          <p:sp>
            <p:nvSpPr>
              <p:cNvPr id="60048" name="Freeform 65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49" name="Rectangle 65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050" name="Freeform 65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51" name="Rectangle 65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052" name="Freeform 66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53" name="Freeform 66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054" name="Group 662"/>
            <p:cNvGrpSpPr>
              <a:grpSpLocks/>
            </p:cNvGrpSpPr>
            <p:nvPr/>
          </p:nvGrpSpPr>
          <p:grpSpPr bwMode="auto">
            <a:xfrm>
              <a:off x="2650" y="2621"/>
              <a:ext cx="347" cy="346"/>
              <a:chOff x="2131" y="3370"/>
              <a:chExt cx="347" cy="346"/>
            </a:xfrm>
          </p:grpSpPr>
          <p:sp>
            <p:nvSpPr>
              <p:cNvPr id="60055" name="Freeform 66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56" name="Rectangle 66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057" name="Freeform 66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58" name="Rectangle 66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059" name="Freeform 66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60" name="Freeform 66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061" name="Group 669"/>
            <p:cNvGrpSpPr>
              <a:grpSpLocks/>
            </p:cNvGrpSpPr>
            <p:nvPr/>
          </p:nvGrpSpPr>
          <p:grpSpPr bwMode="auto">
            <a:xfrm>
              <a:off x="2534" y="2736"/>
              <a:ext cx="347" cy="346"/>
              <a:chOff x="2131" y="3370"/>
              <a:chExt cx="347" cy="346"/>
            </a:xfrm>
          </p:grpSpPr>
          <p:sp>
            <p:nvSpPr>
              <p:cNvPr id="60062" name="Freeform 67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63" name="Rectangle 67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064" name="Freeform 67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65" name="Rectangle 67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066" name="Freeform 67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67" name="Freeform 67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068" name="Group 676"/>
            <p:cNvGrpSpPr>
              <a:grpSpLocks/>
            </p:cNvGrpSpPr>
            <p:nvPr/>
          </p:nvGrpSpPr>
          <p:grpSpPr bwMode="auto">
            <a:xfrm>
              <a:off x="3110" y="1930"/>
              <a:ext cx="347" cy="346"/>
              <a:chOff x="2131" y="3370"/>
              <a:chExt cx="347" cy="346"/>
            </a:xfrm>
          </p:grpSpPr>
          <p:sp>
            <p:nvSpPr>
              <p:cNvPr id="60069" name="Freeform 67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70" name="Rectangle 67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071" name="Freeform 67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72" name="Rectangle 68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073" name="Freeform 68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74" name="Freeform 68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075" name="Group 683"/>
            <p:cNvGrpSpPr>
              <a:grpSpLocks/>
            </p:cNvGrpSpPr>
            <p:nvPr/>
          </p:nvGrpSpPr>
          <p:grpSpPr bwMode="auto">
            <a:xfrm>
              <a:off x="2995" y="2045"/>
              <a:ext cx="347" cy="346"/>
              <a:chOff x="2131" y="3370"/>
              <a:chExt cx="347" cy="346"/>
            </a:xfrm>
          </p:grpSpPr>
          <p:sp>
            <p:nvSpPr>
              <p:cNvPr id="60076" name="Freeform 68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77" name="Rectangle 68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078" name="Freeform 68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79" name="Rectangle 68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080" name="Freeform 68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81" name="Freeform 68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082" name="Group 690"/>
            <p:cNvGrpSpPr>
              <a:grpSpLocks/>
            </p:cNvGrpSpPr>
            <p:nvPr/>
          </p:nvGrpSpPr>
          <p:grpSpPr bwMode="auto">
            <a:xfrm>
              <a:off x="2880" y="2161"/>
              <a:ext cx="347" cy="346"/>
              <a:chOff x="2131" y="3370"/>
              <a:chExt cx="347" cy="346"/>
            </a:xfrm>
          </p:grpSpPr>
          <p:sp>
            <p:nvSpPr>
              <p:cNvPr id="60083" name="Freeform 69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84" name="Rectangle 69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085" name="Freeform 69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86" name="Rectangle 69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087" name="Freeform 69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88" name="Freeform 69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089" name="Group 697"/>
            <p:cNvGrpSpPr>
              <a:grpSpLocks/>
            </p:cNvGrpSpPr>
            <p:nvPr/>
          </p:nvGrpSpPr>
          <p:grpSpPr bwMode="auto">
            <a:xfrm>
              <a:off x="2765" y="2276"/>
              <a:ext cx="347" cy="346"/>
              <a:chOff x="2131" y="3370"/>
              <a:chExt cx="347" cy="346"/>
            </a:xfrm>
          </p:grpSpPr>
          <p:sp>
            <p:nvSpPr>
              <p:cNvPr id="60090" name="Freeform 69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91" name="Rectangle 69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092" name="Freeform 70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93" name="Rectangle 70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094" name="Freeform 70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95" name="Freeform 70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096" name="Group 704"/>
            <p:cNvGrpSpPr>
              <a:grpSpLocks/>
            </p:cNvGrpSpPr>
            <p:nvPr/>
          </p:nvGrpSpPr>
          <p:grpSpPr bwMode="auto">
            <a:xfrm>
              <a:off x="2650" y="2391"/>
              <a:ext cx="347" cy="346"/>
              <a:chOff x="2131" y="3370"/>
              <a:chExt cx="347" cy="346"/>
            </a:xfrm>
          </p:grpSpPr>
          <p:sp>
            <p:nvSpPr>
              <p:cNvPr id="60097" name="Freeform 70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98" name="Rectangle 70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099" name="Freeform 70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00" name="Rectangle 70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101" name="Freeform 70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02" name="Freeform 71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103" name="Group 711"/>
            <p:cNvGrpSpPr>
              <a:grpSpLocks/>
            </p:cNvGrpSpPr>
            <p:nvPr/>
          </p:nvGrpSpPr>
          <p:grpSpPr bwMode="auto">
            <a:xfrm>
              <a:off x="2534" y="2506"/>
              <a:ext cx="347" cy="346"/>
              <a:chOff x="2131" y="3370"/>
              <a:chExt cx="347" cy="346"/>
            </a:xfrm>
          </p:grpSpPr>
          <p:sp>
            <p:nvSpPr>
              <p:cNvPr id="60104" name="Freeform 71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05" name="Rectangle 71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106" name="Freeform 71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07" name="Rectangle 71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108" name="Freeform 71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09" name="Freeform 71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110" name="Group 718"/>
            <p:cNvGrpSpPr>
              <a:grpSpLocks/>
            </p:cNvGrpSpPr>
            <p:nvPr/>
          </p:nvGrpSpPr>
          <p:grpSpPr bwMode="auto">
            <a:xfrm>
              <a:off x="3110" y="1699"/>
              <a:ext cx="347" cy="346"/>
              <a:chOff x="2131" y="3370"/>
              <a:chExt cx="347" cy="346"/>
            </a:xfrm>
          </p:grpSpPr>
          <p:sp>
            <p:nvSpPr>
              <p:cNvPr id="60111" name="Freeform 71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12" name="Rectangle 72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113" name="Freeform 72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14" name="Rectangle 72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115" name="Freeform 72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16" name="Freeform 72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117" name="Group 725"/>
            <p:cNvGrpSpPr>
              <a:grpSpLocks/>
            </p:cNvGrpSpPr>
            <p:nvPr/>
          </p:nvGrpSpPr>
          <p:grpSpPr bwMode="auto">
            <a:xfrm>
              <a:off x="2995" y="1814"/>
              <a:ext cx="347" cy="346"/>
              <a:chOff x="2131" y="3370"/>
              <a:chExt cx="347" cy="346"/>
            </a:xfrm>
          </p:grpSpPr>
          <p:sp>
            <p:nvSpPr>
              <p:cNvPr id="60118" name="Freeform 72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19" name="Rectangle 72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120" name="Freeform 72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21" name="Rectangle 72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122" name="Freeform 73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23" name="Freeform 73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124" name="Group 732"/>
            <p:cNvGrpSpPr>
              <a:grpSpLocks/>
            </p:cNvGrpSpPr>
            <p:nvPr/>
          </p:nvGrpSpPr>
          <p:grpSpPr bwMode="auto">
            <a:xfrm>
              <a:off x="2880" y="1930"/>
              <a:ext cx="347" cy="346"/>
              <a:chOff x="2131" y="3370"/>
              <a:chExt cx="347" cy="346"/>
            </a:xfrm>
          </p:grpSpPr>
          <p:sp>
            <p:nvSpPr>
              <p:cNvPr id="60125" name="Freeform 73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26" name="Rectangle 73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127" name="Freeform 73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28" name="Rectangle 73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129" name="Freeform 73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30" name="Freeform 73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131" name="Group 739"/>
            <p:cNvGrpSpPr>
              <a:grpSpLocks/>
            </p:cNvGrpSpPr>
            <p:nvPr/>
          </p:nvGrpSpPr>
          <p:grpSpPr bwMode="auto">
            <a:xfrm>
              <a:off x="2765" y="2045"/>
              <a:ext cx="347" cy="346"/>
              <a:chOff x="2131" y="3370"/>
              <a:chExt cx="347" cy="346"/>
            </a:xfrm>
          </p:grpSpPr>
          <p:sp>
            <p:nvSpPr>
              <p:cNvPr id="60132" name="Freeform 74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33" name="Rectangle 74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134" name="Freeform 74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35" name="Rectangle 74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136" name="Freeform 74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37" name="Freeform 74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138" name="Group 746"/>
            <p:cNvGrpSpPr>
              <a:grpSpLocks/>
            </p:cNvGrpSpPr>
            <p:nvPr/>
          </p:nvGrpSpPr>
          <p:grpSpPr bwMode="auto">
            <a:xfrm>
              <a:off x="2650" y="2160"/>
              <a:ext cx="347" cy="346"/>
              <a:chOff x="2131" y="3370"/>
              <a:chExt cx="347" cy="346"/>
            </a:xfrm>
          </p:grpSpPr>
          <p:sp>
            <p:nvSpPr>
              <p:cNvPr id="60139" name="Freeform 74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40" name="Rectangle 74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141" name="Freeform 74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42" name="Rectangle 75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143" name="Freeform 75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44" name="Freeform 75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145" name="Group 753"/>
            <p:cNvGrpSpPr>
              <a:grpSpLocks/>
            </p:cNvGrpSpPr>
            <p:nvPr/>
          </p:nvGrpSpPr>
          <p:grpSpPr bwMode="auto">
            <a:xfrm>
              <a:off x="2534" y="2275"/>
              <a:ext cx="347" cy="346"/>
              <a:chOff x="2131" y="3370"/>
              <a:chExt cx="347" cy="346"/>
            </a:xfrm>
          </p:grpSpPr>
          <p:sp>
            <p:nvSpPr>
              <p:cNvPr id="60146" name="Freeform 75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47" name="Rectangle 75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148" name="Freeform 75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49" name="Rectangle 75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150" name="Freeform 75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51" name="Freeform 75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152" name="Group 760"/>
            <p:cNvGrpSpPr>
              <a:grpSpLocks/>
            </p:cNvGrpSpPr>
            <p:nvPr/>
          </p:nvGrpSpPr>
          <p:grpSpPr bwMode="auto">
            <a:xfrm>
              <a:off x="3110" y="1469"/>
              <a:ext cx="347" cy="346"/>
              <a:chOff x="2131" y="3370"/>
              <a:chExt cx="347" cy="346"/>
            </a:xfrm>
          </p:grpSpPr>
          <p:sp>
            <p:nvSpPr>
              <p:cNvPr id="60153" name="Freeform 76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54" name="Rectangle 76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155" name="Freeform 76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56" name="Rectangle 76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157" name="Freeform 76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58" name="Freeform 76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159" name="Group 767"/>
            <p:cNvGrpSpPr>
              <a:grpSpLocks/>
            </p:cNvGrpSpPr>
            <p:nvPr/>
          </p:nvGrpSpPr>
          <p:grpSpPr bwMode="auto">
            <a:xfrm>
              <a:off x="2995" y="1584"/>
              <a:ext cx="347" cy="346"/>
              <a:chOff x="2131" y="3370"/>
              <a:chExt cx="347" cy="346"/>
            </a:xfrm>
          </p:grpSpPr>
          <p:sp>
            <p:nvSpPr>
              <p:cNvPr id="60160" name="Freeform 76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61" name="Rectangle 76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162" name="Freeform 77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63" name="Rectangle 77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164" name="Freeform 77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65" name="Freeform 77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166" name="Group 774"/>
            <p:cNvGrpSpPr>
              <a:grpSpLocks/>
            </p:cNvGrpSpPr>
            <p:nvPr/>
          </p:nvGrpSpPr>
          <p:grpSpPr bwMode="auto">
            <a:xfrm>
              <a:off x="2880" y="1700"/>
              <a:ext cx="347" cy="346"/>
              <a:chOff x="2131" y="3370"/>
              <a:chExt cx="347" cy="346"/>
            </a:xfrm>
          </p:grpSpPr>
          <p:sp>
            <p:nvSpPr>
              <p:cNvPr id="60167" name="Freeform 77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68" name="Rectangle 77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169" name="Freeform 77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70" name="Rectangle 77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171" name="Freeform 77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72" name="Freeform 78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173" name="Group 781"/>
            <p:cNvGrpSpPr>
              <a:grpSpLocks/>
            </p:cNvGrpSpPr>
            <p:nvPr/>
          </p:nvGrpSpPr>
          <p:grpSpPr bwMode="auto">
            <a:xfrm>
              <a:off x="2765" y="1815"/>
              <a:ext cx="347" cy="346"/>
              <a:chOff x="2131" y="3370"/>
              <a:chExt cx="347" cy="346"/>
            </a:xfrm>
          </p:grpSpPr>
          <p:sp>
            <p:nvSpPr>
              <p:cNvPr id="60174" name="Freeform 78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75" name="Rectangle 78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176" name="Freeform 78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77" name="Rectangle 78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178" name="Freeform 78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79" name="Freeform 78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180" name="Group 788"/>
            <p:cNvGrpSpPr>
              <a:grpSpLocks/>
            </p:cNvGrpSpPr>
            <p:nvPr/>
          </p:nvGrpSpPr>
          <p:grpSpPr bwMode="auto">
            <a:xfrm>
              <a:off x="2650" y="1930"/>
              <a:ext cx="347" cy="346"/>
              <a:chOff x="2131" y="3370"/>
              <a:chExt cx="347" cy="346"/>
            </a:xfrm>
          </p:grpSpPr>
          <p:sp>
            <p:nvSpPr>
              <p:cNvPr id="60181" name="Freeform 78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82" name="Rectangle 79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183" name="Freeform 79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84" name="Rectangle 79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185" name="Freeform 79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86" name="Freeform 79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187" name="Group 795"/>
            <p:cNvGrpSpPr>
              <a:grpSpLocks/>
            </p:cNvGrpSpPr>
            <p:nvPr/>
          </p:nvGrpSpPr>
          <p:grpSpPr bwMode="auto">
            <a:xfrm>
              <a:off x="2534" y="2045"/>
              <a:ext cx="347" cy="346"/>
              <a:chOff x="2131" y="3370"/>
              <a:chExt cx="347" cy="346"/>
            </a:xfrm>
          </p:grpSpPr>
          <p:sp>
            <p:nvSpPr>
              <p:cNvPr id="60188" name="Freeform 79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89" name="Rectangle 79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190" name="Freeform 79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91" name="Rectangle 79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192" name="Freeform 80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93" name="Freeform 80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194" name="Group 802"/>
            <p:cNvGrpSpPr>
              <a:grpSpLocks/>
            </p:cNvGrpSpPr>
            <p:nvPr/>
          </p:nvGrpSpPr>
          <p:grpSpPr bwMode="auto">
            <a:xfrm>
              <a:off x="3110" y="1238"/>
              <a:ext cx="347" cy="346"/>
              <a:chOff x="2131" y="3370"/>
              <a:chExt cx="347" cy="346"/>
            </a:xfrm>
          </p:grpSpPr>
          <p:sp>
            <p:nvSpPr>
              <p:cNvPr id="60195" name="Freeform 80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96" name="Rectangle 80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197" name="Freeform 80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98" name="Rectangle 80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199" name="Freeform 80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00" name="Freeform 80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201" name="Group 809"/>
            <p:cNvGrpSpPr>
              <a:grpSpLocks/>
            </p:cNvGrpSpPr>
            <p:nvPr/>
          </p:nvGrpSpPr>
          <p:grpSpPr bwMode="auto">
            <a:xfrm>
              <a:off x="2995" y="1353"/>
              <a:ext cx="347" cy="346"/>
              <a:chOff x="2131" y="3370"/>
              <a:chExt cx="347" cy="346"/>
            </a:xfrm>
          </p:grpSpPr>
          <p:sp>
            <p:nvSpPr>
              <p:cNvPr id="60202" name="Freeform 81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03" name="Rectangle 81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204" name="Freeform 81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05" name="Rectangle 81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206" name="Freeform 81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07" name="Freeform 81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208" name="Group 816"/>
            <p:cNvGrpSpPr>
              <a:grpSpLocks/>
            </p:cNvGrpSpPr>
            <p:nvPr/>
          </p:nvGrpSpPr>
          <p:grpSpPr bwMode="auto">
            <a:xfrm>
              <a:off x="2880" y="1469"/>
              <a:ext cx="347" cy="346"/>
              <a:chOff x="2131" y="3370"/>
              <a:chExt cx="347" cy="346"/>
            </a:xfrm>
          </p:grpSpPr>
          <p:sp>
            <p:nvSpPr>
              <p:cNvPr id="60209" name="Freeform 81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10" name="Rectangle 81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211" name="Freeform 81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12" name="Rectangle 82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213" name="Freeform 82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14" name="Freeform 82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215" name="Group 823"/>
            <p:cNvGrpSpPr>
              <a:grpSpLocks/>
            </p:cNvGrpSpPr>
            <p:nvPr/>
          </p:nvGrpSpPr>
          <p:grpSpPr bwMode="auto">
            <a:xfrm>
              <a:off x="2765" y="1584"/>
              <a:ext cx="347" cy="346"/>
              <a:chOff x="2131" y="3370"/>
              <a:chExt cx="347" cy="346"/>
            </a:xfrm>
          </p:grpSpPr>
          <p:sp>
            <p:nvSpPr>
              <p:cNvPr id="60216" name="Freeform 82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17" name="Rectangle 82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218" name="Freeform 82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19" name="Rectangle 82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220" name="Freeform 82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21" name="Freeform 82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222" name="Group 830"/>
            <p:cNvGrpSpPr>
              <a:grpSpLocks/>
            </p:cNvGrpSpPr>
            <p:nvPr/>
          </p:nvGrpSpPr>
          <p:grpSpPr bwMode="auto">
            <a:xfrm>
              <a:off x="2650" y="1699"/>
              <a:ext cx="347" cy="346"/>
              <a:chOff x="2131" y="3370"/>
              <a:chExt cx="347" cy="346"/>
            </a:xfrm>
          </p:grpSpPr>
          <p:sp>
            <p:nvSpPr>
              <p:cNvPr id="60223" name="Freeform 83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24" name="Rectangle 83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225" name="Freeform 83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26" name="Rectangle 83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227" name="Freeform 83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28" name="Freeform 83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229" name="Group 837"/>
            <p:cNvGrpSpPr>
              <a:grpSpLocks/>
            </p:cNvGrpSpPr>
            <p:nvPr/>
          </p:nvGrpSpPr>
          <p:grpSpPr bwMode="auto">
            <a:xfrm>
              <a:off x="2534" y="1814"/>
              <a:ext cx="347" cy="346"/>
              <a:chOff x="2131" y="3370"/>
              <a:chExt cx="347" cy="346"/>
            </a:xfrm>
          </p:grpSpPr>
          <p:sp>
            <p:nvSpPr>
              <p:cNvPr id="60230" name="Freeform 83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31" name="Rectangle 83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232" name="Freeform 84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33" name="Rectangle 84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234" name="Freeform 84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35" name="Freeform 84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236" name="Group 844"/>
            <p:cNvGrpSpPr>
              <a:grpSpLocks/>
            </p:cNvGrpSpPr>
            <p:nvPr/>
          </p:nvGrpSpPr>
          <p:grpSpPr bwMode="auto">
            <a:xfrm>
              <a:off x="3110" y="1008"/>
              <a:ext cx="347" cy="346"/>
              <a:chOff x="2131" y="3370"/>
              <a:chExt cx="347" cy="346"/>
            </a:xfrm>
          </p:grpSpPr>
          <p:sp>
            <p:nvSpPr>
              <p:cNvPr id="60237" name="Freeform 84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38" name="Rectangle 84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239" name="Freeform 84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40" name="Rectangle 84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241" name="Freeform 84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42" name="Freeform 85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243" name="Group 851"/>
            <p:cNvGrpSpPr>
              <a:grpSpLocks/>
            </p:cNvGrpSpPr>
            <p:nvPr/>
          </p:nvGrpSpPr>
          <p:grpSpPr bwMode="auto">
            <a:xfrm>
              <a:off x="2995" y="1123"/>
              <a:ext cx="347" cy="346"/>
              <a:chOff x="2131" y="3370"/>
              <a:chExt cx="347" cy="346"/>
            </a:xfrm>
          </p:grpSpPr>
          <p:sp>
            <p:nvSpPr>
              <p:cNvPr id="60244" name="Freeform 85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45" name="Rectangle 85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246" name="Freeform 85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47" name="Rectangle 85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248" name="Freeform 85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49" name="Freeform 85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250" name="Group 858"/>
            <p:cNvGrpSpPr>
              <a:grpSpLocks/>
            </p:cNvGrpSpPr>
            <p:nvPr/>
          </p:nvGrpSpPr>
          <p:grpSpPr bwMode="auto">
            <a:xfrm>
              <a:off x="2880" y="1239"/>
              <a:ext cx="347" cy="346"/>
              <a:chOff x="2131" y="3370"/>
              <a:chExt cx="347" cy="346"/>
            </a:xfrm>
          </p:grpSpPr>
          <p:sp>
            <p:nvSpPr>
              <p:cNvPr id="60251" name="Freeform 85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52" name="Rectangle 86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253" name="Freeform 86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54" name="Rectangle 86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255" name="Freeform 86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56" name="Freeform 86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257" name="Group 865"/>
            <p:cNvGrpSpPr>
              <a:grpSpLocks/>
            </p:cNvGrpSpPr>
            <p:nvPr/>
          </p:nvGrpSpPr>
          <p:grpSpPr bwMode="auto">
            <a:xfrm>
              <a:off x="2765" y="1354"/>
              <a:ext cx="347" cy="346"/>
              <a:chOff x="2131" y="3370"/>
              <a:chExt cx="347" cy="346"/>
            </a:xfrm>
          </p:grpSpPr>
          <p:sp>
            <p:nvSpPr>
              <p:cNvPr id="60258" name="Freeform 86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59" name="Rectangle 86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260" name="Freeform 86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61" name="Rectangle 86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262" name="Freeform 87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63" name="Freeform 87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264" name="Group 872"/>
            <p:cNvGrpSpPr>
              <a:grpSpLocks/>
            </p:cNvGrpSpPr>
            <p:nvPr/>
          </p:nvGrpSpPr>
          <p:grpSpPr bwMode="auto">
            <a:xfrm>
              <a:off x="2650" y="1469"/>
              <a:ext cx="347" cy="346"/>
              <a:chOff x="2131" y="3370"/>
              <a:chExt cx="347" cy="346"/>
            </a:xfrm>
          </p:grpSpPr>
          <p:sp>
            <p:nvSpPr>
              <p:cNvPr id="60265" name="Freeform 87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66" name="Rectangle 87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267" name="Freeform 87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68" name="Rectangle 87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269" name="Freeform 87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70" name="Freeform 87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271" name="Group 879"/>
            <p:cNvGrpSpPr>
              <a:grpSpLocks/>
            </p:cNvGrpSpPr>
            <p:nvPr/>
          </p:nvGrpSpPr>
          <p:grpSpPr bwMode="auto">
            <a:xfrm>
              <a:off x="2534" y="1584"/>
              <a:ext cx="347" cy="346"/>
              <a:chOff x="2131" y="3370"/>
              <a:chExt cx="347" cy="346"/>
            </a:xfrm>
          </p:grpSpPr>
          <p:sp>
            <p:nvSpPr>
              <p:cNvPr id="60272" name="Freeform 88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73" name="Rectangle 88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274" name="Freeform 88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75" name="Rectangle 88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276" name="Freeform 88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77" name="Freeform 88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278" name="Group 886"/>
            <p:cNvGrpSpPr>
              <a:grpSpLocks/>
            </p:cNvGrpSpPr>
            <p:nvPr/>
          </p:nvGrpSpPr>
          <p:grpSpPr bwMode="auto">
            <a:xfrm>
              <a:off x="3110" y="778"/>
              <a:ext cx="347" cy="346"/>
              <a:chOff x="2131" y="3370"/>
              <a:chExt cx="347" cy="346"/>
            </a:xfrm>
          </p:grpSpPr>
          <p:sp>
            <p:nvSpPr>
              <p:cNvPr id="60279" name="Freeform 88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80" name="Rectangle 88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281" name="Freeform 88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82" name="Rectangle 89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283" name="Freeform 89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84" name="Freeform 89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285" name="Group 893"/>
            <p:cNvGrpSpPr>
              <a:grpSpLocks/>
            </p:cNvGrpSpPr>
            <p:nvPr/>
          </p:nvGrpSpPr>
          <p:grpSpPr bwMode="auto">
            <a:xfrm>
              <a:off x="2995" y="893"/>
              <a:ext cx="347" cy="346"/>
              <a:chOff x="2131" y="3370"/>
              <a:chExt cx="347" cy="346"/>
            </a:xfrm>
          </p:grpSpPr>
          <p:sp>
            <p:nvSpPr>
              <p:cNvPr id="60286" name="Freeform 89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87" name="Rectangle 89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288" name="Freeform 89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89" name="Rectangle 89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290" name="Freeform 89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91" name="Freeform 89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292" name="Group 900"/>
            <p:cNvGrpSpPr>
              <a:grpSpLocks/>
            </p:cNvGrpSpPr>
            <p:nvPr/>
          </p:nvGrpSpPr>
          <p:grpSpPr bwMode="auto">
            <a:xfrm>
              <a:off x="2880" y="1009"/>
              <a:ext cx="347" cy="346"/>
              <a:chOff x="2131" y="3370"/>
              <a:chExt cx="347" cy="346"/>
            </a:xfrm>
          </p:grpSpPr>
          <p:sp>
            <p:nvSpPr>
              <p:cNvPr id="60293" name="Freeform 90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94" name="Rectangle 90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295" name="Freeform 90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96" name="Rectangle 90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297" name="Freeform 90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98" name="Freeform 90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299" name="Group 907"/>
            <p:cNvGrpSpPr>
              <a:grpSpLocks/>
            </p:cNvGrpSpPr>
            <p:nvPr/>
          </p:nvGrpSpPr>
          <p:grpSpPr bwMode="auto">
            <a:xfrm>
              <a:off x="2765" y="1124"/>
              <a:ext cx="347" cy="346"/>
              <a:chOff x="2131" y="3370"/>
              <a:chExt cx="347" cy="346"/>
            </a:xfrm>
          </p:grpSpPr>
          <p:sp>
            <p:nvSpPr>
              <p:cNvPr id="60300" name="Freeform 90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01" name="Rectangle 90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302" name="Freeform 91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03" name="Rectangle 91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304" name="Freeform 91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05" name="Freeform 91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306" name="Group 914"/>
            <p:cNvGrpSpPr>
              <a:grpSpLocks/>
            </p:cNvGrpSpPr>
            <p:nvPr/>
          </p:nvGrpSpPr>
          <p:grpSpPr bwMode="auto">
            <a:xfrm>
              <a:off x="2650" y="1239"/>
              <a:ext cx="347" cy="346"/>
              <a:chOff x="2131" y="3370"/>
              <a:chExt cx="347" cy="346"/>
            </a:xfrm>
          </p:grpSpPr>
          <p:sp>
            <p:nvSpPr>
              <p:cNvPr id="60307" name="Freeform 91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08" name="Rectangle 91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309" name="Freeform 91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10" name="Rectangle 91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311" name="Freeform 91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12" name="Freeform 92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313" name="Group 921"/>
            <p:cNvGrpSpPr>
              <a:grpSpLocks/>
            </p:cNvGrpSpPr>
            <p:nvPr/>
          </p:nvGrpSpPr>
          <p:grpSpPr bwMode="auto">
            <a:xfrm>
              <a:off x="2534" y="1354"/>
              <a:ext cx="347" cy="346"/>
              <a:chOff x="2131" y="3370"/>
              <a:chExt cx="347" cy="346"/>
            </a:xfrm>
          </p:grpSpPr>
          <p:sp>
            <p:nvSpPr>
              <p:cNvPr id="60314" name="Freeform 92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15" name="Rectangle 92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316" name="Freeform 92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17" name="Rectangle 92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318" name="Freeform 92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19" name="Freeform 92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320" name="Group 928"/>
            <p:cNvGrpSpPr>
              <a:grpSpLocks/>
            </p:cNvGrpSpPr>
            <p:nvPr/>
          </p:nvGrpSpPr>
          <p:grpSpPr bwMode="auto">
            <a:xfrm>
              <a:off x="3110" y="547"/>
              <a:ext cx="347" cy="346"/>
              <a:chOff x="2131" y="3370"/>
              <a:chExt cx="347" cy="346"/>
            </a:xfrm>
          </p:grpSpPr>
          <p:sp>
            <p:nvSpPr>
              <p:cNvPr id="60321" name="Freeform 92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22" name="Rectangle 93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323" name="Freeform 93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24" name="Rectangle 93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325" name="Freeform 93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26" name="Freeform 93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327" name="Group 935"/>
            <p:cNvGrpSpPr>
              <a:grpSpLocks/>
            </p:cNvGrpSpPr>
            <p:nvPr/>
          </p:nvGrpSpPr>
          <p:grpSpPr bwMode="auto">
            <a:xfrm>
              <a:off x="2995" y="662"/>
              <a:ext cx="347" cy="346"/>
              <a:chOff x="2131" y="3370"/>
              <a:chExt cx="347" cy="346"/>
            </a:xfrm>
          </p:grpSpPr>
          <p:sp>
            <p:nvSpPr>
              <p:cNvPr id="60328" name="Freeform 93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29" name="Rectangle 93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330" name="Freeform 93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31" name="Rectangle 93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332" name="Freeform 94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33" name="Freeform 94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334" name="Group 942"/>
            <p:cNvGrpSpPr>
              <a:grpSpLocks/>
            </p:cNvGrpSpPr>
            <p:nvPr/>
          </p:nvGrpSpPr>
          <p:grpSpPr bwMode="auto">
            <a:xfrm>
              <a:off x="2880" y="778"/>
              <a:ext cx="347" cy="346"/>
              <a:chOff x="2131" y="3370"/>
              <a:chExt cx="347" cy="346"/>
            </a:xfrm>
          </p:grpSpPr>
          <p:sp>
            <p:nvSpPr>
              <p:cNvPr id="60335" name="Freeform 94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36" name="Rectangle 94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337" name="Freeform 94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38" name="Rectangle 94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339" name="Freeform 94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40" name="Freeform 94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341" name="Group 949"/>
            <p:cNvGrpSpPr>
              <a:grpSpLocks/>
            </p:cNvGrpSpPr>
            <p:nvPr/>
          </p:nvGrpSpPr>
          <p:grpSpPr bwMode="auto">
            <a:xfrm>
              <a:off x="2765" y="893"/>
              <a:ext cx="347" cy="346"/>
              <a:chOff x="2131" y="3370"/>
              <a:chExt cx="347" cy="346"/>
            </a:xfrm>
          </p:grpSpPr>
          <p:sp>
            <p:nvSpPr>
              <p:cNvPr id="60342" name="Freeform 95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43" name="Rectangle 95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344" name="Freeform 95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45" name="Rectangle 95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346" name="Freeform 95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47" name="Freeform 95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348" name="Group 956"/>
            <p:cNvGrpSpPr>
              <a:grpSpLocks/>
            </p:cNvGrpSpPr>
            <p:nvPr/>
          </p:nvGrpSpPr>
          <p:grpSpPr bwMode="auto">
            <a:xfrm>
              <a:off x="2650" y="1008"/>
              <a:ext cx="347" cy="346"/>
              <a:chOff x="2131" y="3370"/>
              <a:chExt cx="347" cy="346"/>
            </a:xfrm>
          </p:grpSpPr>
          <p:sp>
            <p:nvSpPr>
              <p:cNvPr id="60349" name="Freeform 95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50" name="Rectangle 95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351" name="Freeform 95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52" name="Rectangle 96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353" name="Freeform 96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54" name="Freeform 96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355" name="Group 963"/>
            <p:cNvGrpSpPr>
              <a:grpSpLocks/>
            </p:cNvGrpSpPr>
            <p:nvPr/>
          </p:nvGrpSpPr>
          <p:grpSpPr bwMode="auto">
            <a:xfrm>
              <a:off x="2534" y="1123"/>
              <a:ext cx="347" cy="346"/>
              <a:chOff x="2131" y="3370"/>
              <a:chExt cx="347" cy="346"/>
            </a:xfrm>
          </p:grpSpPr>
          <p:sp>
            <p:nvSpPr>
              <p:cNvPr id="60356" name="Freeform 96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57" name="Rectangle 96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358" name="Freeform 96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59" name="Rectangle 96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360" name="Freeform 96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61" name="Freeform 96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362" name="Group 970"/>
            <p:cNvGrpSpPr>
              <a:grpSpLocks/>
            </p:cNvGrpSpPr>
            <p:nvPr/>
          </p:nvGrpSpPr>
          <p:grpSpPr bwMode="auto">
            <a:xfrm>
              <a:off x="3110" y="317"/>
              <a:ext cx="347" cy="346"/>
              <a:chOff x="2131" y="3370"/>
              <a:chExt cx="347" cy="346"/>
            </a:xfrm>
          </p:grpSpPr>
          <p:sp>
            <p:nvSpPr>
              <p:cNvPr id="60363" name="Freeform 97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64" name="Rectangle 97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365" name="Freeform 97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66" name="Rectangle 97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367" name="Freeform 97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68" name="Freeform 97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369" name="Group 977"/>
            <p:cNvGrpSpPr>
              <a:grpSpLocks/>
            </p:cNvGrpSpPr>
            <p:nvPr/>
          </p:nvGrpSpPr>
          <p:grpSpPr bwMode="auto">
            <a:xfrm>
              <a:off x="2995" y="432"/>
              <a:ext cx="347" cy="346"/>
              <a:chOff x="2131" y="3370"/>
              <a:chExt cx="347" cy="346"/>
            </a:xfrm>
          </p:grpSpPr>
          <p:sp>
            <p:nvSpPr>
              <p:cNvPr id="60370" name="Freeform 97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71" name="Rectangle 97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372" name="Freeform 98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73" name="Rectangle 98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374" name="Freeform 98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75" name="Freeform 98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376" name="Group 984"/>
            <p:cNvGrpSpPr>
              <a:grpSpLocks/>
            </p:cNvGrpSpPr>
            <p:nvPr/>
          </p:nvGrpSpPr>
          <p:grpSpPr bwMode="auto">
            <a:xfrm>
              <a:off x="2880" y="548"/>
              <a:ext cx="347" cy="346"/>
              <a:chOff x="2131" y="3370"/>
              <a:chExt cx="347" cy="346"/>
            </a:xfrm>
          </p:grpSpPr>
          <p:sp>
            <p:nvSpPr>
              <p:cNvPr id="60377" name="Freeform 98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78" name="Rectangle 98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379" name="Freeform 98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80" name="Rectangle 98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381" name="Freeform 98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82" name="Freeform 99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383" name="Group 991"/>
            <p:cNvGrpSpPr>
              <a:grpSpLocks/>
            </p:cNvGrpSpPr>
            <p:nvPr/>
          </p:nvGrpSpPr>
          <p:grpSpPr bwMode="auto">
            <a:xfrm>
              <a:off x="2765" y="663"/>
              <a:ext cx="347" cy="346"/>
              <a:chOff x="2131" y="3370"/>
              <a:chExt cx="347" cy="346"/>
            </a:xfrm>
          </p:grpSpPr>
          <p:sp>
            <p:nvSpPr>
              <p:cNvPr id="60384" name="Freeform 99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85" name="Rectangle 99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386" name="Freeform 99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87" name="Rectangle 99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388" name="Freeform 99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89" name="Freeform 99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390" name="Group 998"/>
            <p:cNvGrpSpPr>
              <a:grpSpLocks/>
            </p:cNvGrpSpPr>
            <p:nvPr/>
          </p:nvGrpSpPr>
          <p:grpSpPr bwMode="auto">
            <a:xfrm>
              <a:off x="2650" y="778"/>
              <a:ext cx="347" cy="346"/>
              <a:chOff x="2131" y="3370"/>
              <a:chExt cx="347" cy="346"/>
            </a:xfrm>
          </p:grpSpPr>
          <p:sp>
            <p:nvSpPr>
              <p:cNvPr id="60391" name="Freeform 99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92" name="Rectangle 100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393" name="Freeform 100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94" name="Rectangle 100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395" name="Freeform 100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96" name="Freeform 100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397" name="Group 1005"/>
            <p:cNvGrpSpPr>
              <a:grpSpLocks/>
            </p:cNvGrpSpPr>
            <p:nvPr/>
          </p:nvGrpSpPr>
          <p:grpSpPr bwMode="auto">
            <a:xfrm>
              <a:off x="2534" y="893"/>
              <a:ext cx="347" cy="346"/>
              <a:chOff x="2131" y="3370"/>
              <a:chExt cx="347" cy="346"/>
            </a:xfrm>
          </p:grpSpPr>
          <p:sp>
            <p:nvSpPr>
              <p:cNvPr id="60398" name="Freeform 100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99" name="Rectangle 100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400" name="Freeform 100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01" name="Rectangle 100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402" name="Freeform 101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03" name="Freeform 101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grpSp>
        <p:nvGrpSpPr>
          <p:cNvPr id="60404" name="Group 1012"/>
          <p:cNvGrpSpPr>
            <a:grpSpLocks/>
          </p:cNvGrpSpPr>
          <p:nvPr/>
        </p:nvGrpSpPr>
        <p:grpSpPr bwMode="auto">
          <a:xfrm>
            <a:off x="4386263" y="503238"/>
            <a:ext cx="1465262" cy="5486400"/>
            <a:chOff x="2534" y="317"/>
            <a:chExt cx="923" cy="3456"/>
          </a:xfrm>
        </p:grpSpPr>
        <p:grpSp>
          <p:nvGrpSpPr>
            <p:cNvPr id="60405" name="Group 1013"/>
            <p:cNvGrpSpPr>
              <a:grpSpLocks/>
            </p:cNvGrpSpPr>
            <p:nvPr/>
          </p:nvGrpSpPr>
          <p:grpSpPr bwMode="auto">
            <a:xfrm>
              <a:off x="3110" y="2851"/>
              <a:ext cx="347" cy="346"/>
              <a:chOff x="2131" y="3370"/>
              <a:chExt cx="347" cy="346"/>
            </a:xfrm>
          </p:grpSpPr>
          <p:sp>
            <p:nvSpPr>
              <p:cNvPr id="60406" name="Freeform 101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07" name="Rectangle 101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408" name="Freeform 101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09" name="Rectangle 101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410" name="Freeform 101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11" name="Freeform 101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412" name="Group 1020"/>
            <p:cNvGrpSpPr>
              <a:grpSpLocks/>
            </p:cNvGrpSpPr>
            <p:nvPr/>
          </p:nvGrpSpPr>
          <p:grpSpPr bwMode="auto">
            <a:xfrm>
              <a:off x="2995" y="2966"/>
              <a:ext cx="347" cy="346"/>
              <a:chOff x="2131" y="3370"/>
              <a:chExt cx="347" cy="346"/>
            </a:xfrm>
          </p:grpSpPr>
          <p:sp>
            <p:nvSpPr>
              <p:cNvPr id="60413" name="Freeform 102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14" name="Rectangle 102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415" name="Freeform 102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16" name="Rectangle 102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417" name="Freeform 102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18" name="Freeform 102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419" name="Group 1027"/>
            <p:cNvGrpSpPr>
              <a:grpSpLocks/>
            </p:cNvGrpSpPr>
            <p:nvPr/>
          </p:nvGrpSpPr>
          <p:grpSpPr bwMode="auto">
            <a:xfrm>
              <a:off x="2880" y="3082"/>
              <a:ext cx="347" cy="346"/>
              <a:chOff x="2131" y="3370"/>
              <a:chExt cx="347" cy="346"/>
            </a:xfrm>
          </p:grpSpPr>
          <p:sp>
            <p:nvSpPr>
              <p:cNvPr id="60420" name="Freeform 102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21" name="Rectangle 102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422" name="Freeform 103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23" name="Rectangle 103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424" name="Freeform 103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25" name="Freeform 103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426" name="Group 1034"/>
            <p:cNvGrpSpPr>
              <a:grpSpLocks/>
            </p:cNvGrpSpPr>
            <p:nvPr/>
          </p:nvGrpSpPr>
          <p:grpSpPr bwMode="auto">
            <a:xfrm>
              <a:off x="2765" y="3197"/>
              <a:ext cx="347" cy="346"/>
              <a:chOff x="2131" y="3370"/>
              <a:chExt cx="347" cy="346"/>
            </a:xfrm>
          </p:grpSpPr>
          <p:sp>
            <p:nvSpPr>
              <p:cNvPr id="60427" name="Freeform 103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28" name="Rectangle 103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429" name="Freeform 103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30" name="Rectangle 103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431" name="Freeform 103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32" name="Freeform 104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433" name="Group 1041"/>
            <p:cNvGrpSpPr>
              <a:grpSpLocks/>
            </p:cNvGrpSpPr>
            <p:nvPr/>
          </p:nvGrpSpPr>
          <p:grpSpPr bwMode="auto">
            <a:xfrm>
              <a:off x="2650" y="3312"/>
              <a:ext cx="347" cy="346"/>
              <a:chOff x="2131" y="3370"/>
              <a:chExt cx="347" cy="346"/>
            </a:xfrm>
          </p:grpSpPr>
          <p:sp>
            <p:nvSpPr>
              <p:cNvPr id="60434" name="Freeform 104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35" name="Rectangle 104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436" name="Freeform 104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37" name="Rectangle 104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438" name="Freeform 104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39" name="Freeform 104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440" name="Group 1048"/>
            <p:cNvGrpSpPr>
              <a:grpSpLocks/>
            </p:cNvGrpSpPr>
            <p:nvPr/>
          </p:nvGrpSpPr>
          <p:grpSpPr bwMode="auto">
            <a:xfrm>
              <a:off x="2534" y="3427"/>
              <a:ext cx="347" cy="346"/>
              <a:chOff x="2131" y="3370"/>
              <a:chExt cx="347" cy="346"/>
            </a:xfrm>
          </p:grpSpPr>
          <p:sp>
            <p:nvSpPr>
              <p:cNvPr id="60441" name="Freeform 104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42" name="Rectangle 105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443" name="Freeform 105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44" name="Rectangle 105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445" name="Freeform 105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46" name="Freeform 105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447" name="Group 1055"/>
            <p:cNvGrpSpPr>
              <a:grpSpLocks/>
            </p:cNvGrpSpPr>
            <p:nvPr/>
          </p:nvGrpSpPr>
          <p:grpSpPr bwMode="auto">
            <a:xfrm>
              <a:off x="3110" y="2621"/>
              <a:ext cx="347" cy="346"/>
              <a:chOff x="2131" y="3370"/>
              <a:chExt cx="347" cy="346"/>
            </a:xfrm>
          </p:grpSpPr>
          <p:sp>
            <p:nvSpPr>
              <p:cNvPr id="60448" name="Freeform 105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49" name="Rectangle 105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450" name="Freeform 105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51" name="Rectangle 105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452" name="Freeform 106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53" name="Freeform 106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454" name="Group 1062"/>
            <p:cNvGrpSpPr>
              <a:grpSpLocks/>
            </p:cNvGrpSpPr>
            <p:nvPr/>
          </p:nvGrpSpPr>
          <p:grpSpPr bwMode="auto">
            <a:xfrm>
              <a:off x="2995" y="2736"/>
              <a:ext cx="347" cy="346"/>
              <a:chOff x="2131" y="3370"/>
              <a:chExt cx="347" cy="346"/>
            </a:xfrm>
          </p:grpSpPr>
          <p:sp>
            <p:nvSpPr>
              <p:cNvPr id="60455" name="Freeform 106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56" name="Rectangle 106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457" name="Freeform 106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58" name="Rectangle 106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459" name="Freeform 106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60" name="Freeform 106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461" name="Group 1069"/>
            <p:cNvGrpSpPr>
              <a:grpSpLocks/>
            </p:cNvGrpSpPr>
            <p:nvPr/>
          </p:nvGrpSpPr>
          <p:grpSpPr bwMode="auto">
            <a:xfrm>
              <a:off x="2880" y="2852"/>
              <a:ext cx="347" cy="346"/>
              <a:chOff x="2131" y="3370"/>
              <a:chExt cx="347" cy="346"/>
            </a:xfrm>
          </p:grpSpPr>
          <p:sp>
            <p:nvSpPr>
              <p:cNvPr id="60462" name="Freeform 107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63" name="Rectangle 107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464" name="Freeform 107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65" name="Rectangle 107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466" name="Freeform 107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67" name="Freeform 107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468" name="Group 1076"/>
            <p:cNvGrpSpPr>
              <a:grpSpLocks/>
            </p:cNvGrpSpPr>
            <p:nvPr/>
          </p:nvGrpSpPr>
          <p:grpSpPr bwMode="auto">
            <a:xfrm>
              <a:off x="2765" y="2967"/>
              <a:ext cx="347" cy="346"/>
              <a:chOff x="2131" y="3370"/>
              <a:chExt cx="347" cy="346"/>
            </a:xfrm>
          </p:grpSpPr>
          <p:sp>
            <p:nvSpPr>
              <p:cNvPr id="60469" name="Freeform 107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70" name="Rectangle 107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471" name="Freeform 107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72" name="Rectangle 108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473" name="Freeform 108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74" name="Freeform 108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475" name="Group 1083"/>
            <p:cNvGrpSpPr>
              <a:grpSpLocks/>
            </p:cNvGrpSpPr>
            <p:nvPr/>
          </p:nvGrpSpPr>
          <p:grpSpPr bwMode="auto">
            <a:xfrm>
              <a:off x="2650" y="3082"/>
              <a:ext cx="347" cy="346"/>
              <a:chOff x="2131" y="3370"/>
              <a:chExt cx="347" cy="346"/>
            </a:xfrm>
          </p:grpSpPr>
          <p:sp>
            <p:nvSpPr>
              <p:cNvPr id="60476" name="Freeform 108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77" name="Rectangle 108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478" name="Freeform 108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79" name="Rectangle 108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480" name="Freeform 108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81" name="Freeform 108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482" name="Group 1090"/>
            <p:cNvGrpSpPr>
              <a:grpSpLocks/>
            </p:cNvGrpSpPr>
            <p:nvPr/>
          </p:nvGrpSpPr>
          <p:grpSpPr bwMode="auto">
            <a:xfrm>
              <a:off x="2534" y="3197"/>
              <a:ext cx="347" cy="346"/>
              <a:chOff x="2131" y="3370"/>
              <a:chExt cx="347" cy="346"/>
            </a:xfrm>
          </p:grpSpPr>
          <p:sp>
            <p:nvSpPr>
              <p:cNvPr id="60483" name="Freeform 109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84" name="Rectangle 109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485" name="Freeform 109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86" name="Rectangle 109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487" name="Freeform 109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88" name="Freeform 109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489" name="Group 1097"/>
            <p:cNvGrpSpPr>
              <a:grpSpLocks/>
            </p:cNvGrpSpPr>
            <p:nvPr/>
          </p:nvGrpSpPr>
          <p:grpSpPr bwMode="auto">
            <a:xfrm>
              <a:off x="3110" y="2390"/>
              <a:ext cx="347" cy="346"/>
              <a:chOff x="2131" y="3370"/>
              <a:chExt cx="347" cy="346"/>
            </a:xfrm>
          </p:grpSpPr>
          <p:sp>
            <p:nvSpPr>
              <p:cNvPr id="60490" name="Freeform 109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91" name="Rectangle 109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492" name="Freeform 110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93" name="Rectangle 110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494" name="Freeform 110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95" name="Freeform 110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496" name="Group 1104"/>
            <p:cNvGrpSpPr>
              <a:grpSpLocks/>
            </p:cNvGrpSpPr>
            <p:nvPr/>
          </p:nvGrpSpPr>
          <p:grpSpPr bwMode="auto">
            <a:xfrm>
              <a:off x="2995" y="2505"/>
              <a:ext cx="347" cy="346"/>
              <a:chOff x="2131" y="3370"/>
              <a:chExt cx="347" cy="346"/>
            </a:xfrm>
          </p:grpSpPr>
          <p:sp>
            <p:nvSpPr>
              <p:cNvPr id="60497" name="Freeform 110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98" name="Rectangle 110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499" name="Freeform 110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00" name="Rectangle 110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501" name="Freeform 110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02" name="Freeform 111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503" name="Group 1111"/>
            <p:cNvGrpSpPr>
              <a:grpSpLocks/>
            </p:cNvGrpSpPr>
            <p:nvPr/>
          </p:nvGrpSpPr>
          <p:grpSpPr bwMode="auto">
            <a:xfrm>
              <a:off x="2880" y="2621"/>
              <a:ext cx="347" cy="346"/>
              <a:chOff x="2131" y="3370"/>
              <a:chExt cx="347" cy="346"/>
            </a:xfrm>
          </p:grpSpPr>
          <p:sp>
            <p:nvSpPr>
              <p:cNvPr id="60504" name="Freeform 111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05" name="Rectangle 111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506" name="Freeform 111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07" name="Rectangle 111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508" name="Freeform 111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09" name="Freeform 111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510" name="Group 1118"/>
            <p:cNvGrpSpPr>
              <a:grpSpLocks/>
            </p:cNvGrpSpPr>
            <p:nvPr/>
          </p:nvGrpSpPr>
          <p:grpSpPr bwMode="auto">
            <a:xfrm>
              <a:off x="2765" y="2736"/>
              <a:ext cx="347" cy="346"/>
              <a:chOff x="2131" y="3370"/>
              <a:chExt cx="347" cy="346"/>
            </a:xfrm>
          </p:grpSpPr>
          <p:sp>
            <p:nvSpPr>
              <p:cNvPr id="60511" name="Freeform 111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12" name="Rectangle 112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513" name="Freeform 112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14" name="Rectangle 112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515" name="Freeform 112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16" name="Freeform 112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517" name="Group 1125"/>
            <p:cNvGrpSpPr>
              <a:grpSpLocks/>
            </p:cNvGrpSpPr>
            <p:nvPr/>
          </p:nvGrpSpPr>
          <p:grpSpPr bwMode="auto">
            <a:xfrm>
              <a:off x="2650" y="2851"/>
              <a:ext cx="347" cy="346"/>
              <a:chOff x="2131" y="3370"/>
              <a:chExt cx="347" cy="346"/>
            </a:xfrm>
          </p:grpSpPr>
          <p:sp>
            <p:nvSpPr>
              <p:cNvPr id="60518" name="Freeform 112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19" name="Rectangle 112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520" name="Freeform 112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21" name="Rectangle 112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522" name="Freeform 113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23" name="Freeform 113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524" name="Group 1132"/>
            <p:cNvGrpSpPr>
              <a:grpSpLocks/>
            </p:cNvGrpSpPr>
            <p:nvPr/>
          </p:nvGrpSpPr>
          <p:grpSpPr bwMode="auto">
            <a:xfrm>
              <a:off x="2534" y="2966"/>
              <a:ext cx="347" cy="346"/>
              <a:chOff x="2131" y="3370"/>
              <a:chExt cx="347" cy="346"/>
            </a:xfrm>
          </p:grpSpPr>
          <p:sp>
            <p:nvSpPr>
              <p:cNvPr id="60525" name="Freeform 113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26" name="Rectangle 113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527" name="Freeform 113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28" name="Rectangle 113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529" name="Freeform 113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30" name="Freeform 113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531" name="Group 1139"/>
            <p:cNvGrpSpPr>
              <a:grpSpLocks/>
            </p:cNvGrpSpPr>
            <p:nvPr/>
          </p:nvGrpSpPr>
          <p:grpSpPr bwMode="auto">
            <a:xfrm>
              <a:off x="3110" y="2160"/>
              <a:ext cx="347" cy="346"/>
              <a:chOff x="2131" y="3370"/>
              <a:chExt cx="347" cy="346"/>
            </a:xfrm>
          </p:grpSpPr>
          <p:sp>
            <p:nvSpPr>
              <p:cNvPr id="60532" name="Freeform 114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33" name="Rectangle 114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534" name="Freeform 114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35" name="Rectangle 114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536" name="Freeform 114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37" name="Freeform 114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538" name="Group 1146"/>
            <p:cNvGrpSpPr>
              <a:grpSpLocks/>
            </p:cNvGrpSpPr>
            <p:nvPr/>
          </p:nvGrpSpPr>
          <p:grpSpPr bwMode="auto">
            <a:xfrm>
              <a:off x="2995" y="2275"/>
              <a:ext cx="347" cy="346"/>
              <a:chOff x="2131" y="3370"/>
              <a:chExt cx="347" cy="346"/>
            </a:xfrm>
          </p:grpSpPr>
          <p:sp>
            <p:nvSpPr>
              <p:cNvPr id="60539" name="Freeform 114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40" name="Rectangle 114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541" name="Freeform 114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42" name="Rectangle 115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543" name="Freeform 115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44" name="Freeform 115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545" name="Group 1153"/>
            <p:cNvGrpSpPr>
              <a:grpSpLocks/>
            </p:cNvGrpSpPr>
            <p:nvPr/>
          </p:nvGrpSpPr>
          <p:grpSpPr bwMode="auto">
            <a:xfrm>
              <a:off x="2880" y="2391"/>
              <a:ext cx="347" cy="346"/>
              <a:chOff x="2131" y="3370"/>
              <a:chExt cx="347" cy="346"/>
            </a:xfrm>
          </p:grpSpPr>
          <p:sp>
            <p:nvSpPr>
              <p:cNvPr id="60546" name="Freeform 115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47" name="Rectangle 115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548" name="Freeform 115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49" name="Rectangle 115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550" name="Freeform 115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51" name="Freeform 115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552" name="Group 1160"/>
            <p:cNvGrpSpPr>
              <a:grpSpLocks/>
            </p:cNvGrpSpPr>
            <p:nvPr/>
          </p:nvGrpSpPr>
          <p:grpSpPr bwMode="auto">
            <a:xfrm>
              <a:off x="2765" y="2506"/>
              <a:ext cx="347" cy="346"/>
              <a:chOff x="2131" y="3370"/>
              <a:chExt cx="347" cy="346"/>
            </a:xfrm>
          </p:grpSpPr>
          <p:sp>
            <p:nvSpPr>
              <p:cNvPr id="60553" name="Freeform 116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54" name="Rectangle 116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555" name="Freeform 116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56" name="Rectangle 116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557" name="Freeform 116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58" name="Freeform 116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559" name="Group 1167"/>
            <p:cNvGrpSpPr>
              <a:grpSpLocks/>
            </p:cNvGrpSpPr>
            <p:nvPr/>
          </p:nvGrpSpPr>
          <p:grpSpPr bwMode="auto">
            <a:xfrm>
              <a:off x="2650" y="2621"/>
              <a:ext cx="347" cy="346"/>
              <a:chOff x="2131" y="3370"/>
              <a:chExt cx="347" cy="346"/>
            </a:xfrm>
          </p:grpSpPr>
          <p:sp>
            <p:nvSpPr>
              <p:cNvPr id="60560" name="Freeform 116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61" name="Rectangle 116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562" name="Freeform 117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63" name="Rectangle 117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564" name="Freeform 117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65" name="Freeform 117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566" name="Group 1174"/>
            <p:cNvGrpSpPr>
              <a:grpSpLocks/>
            </p:cNvGrpSpPr>
            <p:nvPr/>
          </p:nvGrpSpPr>
          <p:grpSpPr bwMode="auto">
            <a:xfrm>
              <a:off x="2534" y="2736"/>
              <a:ext cx="347" cy="346"/>
              <a:chOff x="2131" y="3370"/>
              <a:chExt cx="347" cy="346"/>
            </a:xfrm>
          </p:grpSpPr>
          <p:sp>
            <p:nvSpPr>
              <p:cNvPr id="60567" name="Freeform 117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68" name="Rectangle 117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569" name="Freeform 117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70" name="Rectangle 117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571" name="Freeform 117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72" name="Freeform 118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573" name="Group 1181"/>
            <p:cNvGrpSpPr>
              <a:grpSpLocks/>
            </p:cNvGrpSpPr>
            <p:nvPr/>
          </p:nvGrpSpPr>
          <p:grpSpPr bwMode="auto">
            <a:xfrm>
              <a:off x="3110" y="1930"/>
              <a:ext cx="347" cy="346"/>
              <a:chOff x="2131" y="3370"/>
              <a:chExt cx="347" cy="346"/>
            </a:xfrm>
          </p:grpSpPr>
          <p:sp>
            <p:nvSpPr>
              <p:cNvPr id="60574" name="Freeform 118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75" name="Rectangle 118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576" name="Freeform 118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77" name="Rectangle 118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578" name="Freeform 118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79" name="Freeform 118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580" name="Group 1188"/>
            <p:cNvGrpSpPr>
              <a:grpSpLocks/>
            </p:cNvGrpSpPr>
            <p:nvPr/>
          </p:nvGrpSpPr>
          <p:grpSpPr bwMode="auto">
            <a:xfrm>
              <a:off x="2995" y="2045"/>
              <a:ext cx="347" cy="346"/>
              <a:chOff x="2131" y="3370"/>
              <a:chExt cx="347" cy="346"/>
            </a:xfrm>
          </p:grpSpPr>
          <p:sp>
            <p:nvSpPr>
              <p:cNvPr id="60581" name="Freeform 118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82" name="Rectangle 119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583" name="Freeform 119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84" name="Rectangle 119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585" name="Freeform 119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86" name="Freeform 119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587" name="Group 1195"/>
            <p:cNvGrpSpPr>
              <a:grpSpLocks/>
            </p:cNvGrpSpPr>
            <p:nvPr/>
          </p:nvGrpSpPr>
          <p:grpSpPr bwMode="auto">
            <a:xfrm>
              <a:off x="2880" y="2161"/>
              <a:ext cx="347" cy="346"/>
              <a:chOff x="2131" y="3370"/>
              <a:chExt cx="347" cy="346"/>
            </a:xfrm>
          </p:grpSpPr>
          <p:sp>
            <p:nvSpPr>
              <p:cNvPr id="60588" name="Freeform 119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89" name="Rectangle 119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590" name="Freeform 119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91" name="Rectangle 119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592" name="Freeform 120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93" name="Freeform 120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594" name="Group 1202"/>
            <p:cNvGrpSpPr>
              <a:grpSpLocks/>
            </p:cNvGrpSpPr>
            <p:nvPr/>
          </p:nvGrpSpPr>
          <p:grpSpPr bwMode="auto">
            <a:xfrm>
              <a:off x="2765" y="2276"/>
              <a:ext cx="347" cy="346"/>
              <a:chOff x="2131" y="3370"/>
              <a:chExt cx="347" cy="346"/>
            </a:xfrm>
          </p:grpSpPr>
          <p:sp>
            <p:nvSpPr>
              <p:cNvPr id="60595" name="Freeform 120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96" name="Rectangle 120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597" name="Freeform 120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98" name="Rectangle 120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599" name="Freeform 120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00" name="Freeform 120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601" name="Group 1209"/>
            <p:cNvGrpSpPr>
              <a:grpSpLocks/>
            </p:cNvGrpSpPr>
            <p:nvPr/>
          </p:nvGrpSpPr>
          <p:grpSpPr bwMode="auto">
            <a:xfrm>
              <a:off x="2650" y="2391"/>
              <a:ext cx="347" cy="346"/>
              <a:chOff x="2131" y="3370"/>
              <a:chExt cx="347" cy="346"/>
            </a:xfrm>
          </p:grpSpPr>
          <p:sp>
            <p:nvSpPr>
              <p:cNvPr id="60602" name="Freeform 121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03" name="Rectangle 121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604" name="Freeform 121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05" name="Rectangle 121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606" name="Freeform 121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07" name="Freeform 121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608" name="Group 1216"/>
            <p:cNvGrpSpPr>
              <a:grpSpLocks/>
            </p:cNvGrpSpPr>
            <p:nvPr/>
          </p:nvGrpSpPr>
          <p:grpSpPr bwMode="auto">
            <a:xfrm>
              <a:off x="2534" y="2506"/>
              <a:ext cx="347" cy="346"/>
              <a:chOff x="2131" y="3370"/>
              <a:chExt cx="347" cy="346"/>
            </a:xfrm>
          </p:grpSpPr>
          <p:sp>
            <p:nvSpPr>
              <p:cNvPr id="60609" name="Freeform 121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10" name="Rectangle 121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611" name="Freeform 121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12" name="Rectangle 122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613" name="Freeform 122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14" name="Freeform 122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615" name="Group 1223"/>
            <p:cNvGrpSpPr>
              <a:grpSpLocks/>
            </p:cNvGrpSpPr>
            <p:nvPr/>
          </p:nvGrpSpPr>
          <p:grpSpPr bwMode="auto">
            <a:xfrm>
              <a:off x="3110" y="1699"/>
              <a:ext cx="347" cy="346"/>
              <a:chOff x="2131" y="3370"/>
              <a:chExt cx="347" cy="346"/>
            </a:xfrm>
          </p:grpSpPr>
          <p:sp>
            <p:nvSpPr>
              <p:cNvPr id="60616" name="Freeform 122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17" name="Rectangle 122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618" name="Freeform 122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19" name="Rectangle 122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620" name="Freeform 122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21" name="Freeform 122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622" name="Group 1230"/>
            <p:cNvGrpSpPr>
              <a:grpSpLocks/>
            </p:cNvGrpSpPr>
            <p:nvPr/>
          </p:nvGrpSpPr>
          <p:grpSpPr bwMode="auto">
            <a:xfrm>
              <a:off x="2995" y="1814"/>
              <a:ext cx="347" cy="346"/>
              <a:chOff x="2131" y="3370"/>
              <a:chExt cx="347" cy="346"/>
            </a:xfrm>
          </p:grpSpPr>
          <p:sp>
            <p:nvSpPr>
              <p:cNvPr id="60623" name="Freeform 123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24" name="Rectangle 123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625" name="Freeform 123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26" name="Rectangle 123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627" name="Freeform 123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28" name="Freeform 123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629" name="Group 1237"/>
            <p:cNvGrpSpPr>
              <a:grpSpLocks/>
            </p:cNvGrpSpPr>
            <p:nvPr/>
          </p:nvGrpSpPr>
          <p:grpSpPr bwMode="auto">
            <a:xfrm>
              <a:off x="2880" y="1930"/>
              <a:ext cx="347" cy="346"/>
              <a:chOff x="2131" y="3370"/>
              <a:chExt cx="347" cy="346"/>
            </a:xfrm>
          </p:grpSpPr>
          <p:sp>
            <p:nvSpPr>
              <p:cNvPr id="60630" name="Freeform 123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31" name="Rectangle 123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632" name="Freeform 124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33" name="Rectangle 124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634" name="Freeform 124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35" name="Freeform 124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636" name="Group 1244"/>
            <p:cNvGrpSpPr>
              <a:grpSpLocks/>
            </p:cNvGrpSpPr>
            <p:nvPr/>
          </p:nvGrpSpPr>
          <p:grpSpPr bwMode="auto">
            <a:xfrm>
              <a:off x="2765" y="2045"/>
              <a:ext cx="347" cy="346"/>
              <a:chOff x="2131" y="3370"/>
              <a:chExt cx="347" cy="346"/>
            </a:xfrm>
          </p:grpSpPr>
          <p:sp>
            <p:nvSpPr>
              <p:cNvPr id="60637" name="Freeform 124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38" name="Rectangle 124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639" name="Freeform 124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40" name="Rectangle 124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641" name="Freeform 124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42" name="Freeform 125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643" name="Group 1251"/>
            <p:cNvGrpSpPr>
              <a:grpSpLocks/>
            </p:cNvGrpSpPr>
            <p:nvPr/>
          </p:nvGrpSpPr>
          <p:grpSpPr bwMode="auto">
            <a:xfrm>
              <a:off x="2650" y="2160"/>
              <a:ext cx="347" cy="346"/>
              <a:chOff x="2131" y="3370"/>
              <a:chExt cx="347" cy="346"/>
            </a:xfrm>
          </p:grpSpPr>
          <p:sp>
            <p:nvSpPr>
              <p:cNvPr id="60644" name="Freeform 125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45" name="Rectangle 125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646" name="Freeform 125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47" name="Rectangle 125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648" name="Freeform 125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49" name="Freeform 125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650" name="Group 1258"/>
            <p:cNvGrpSpPr>
              <a:grpSpLocks/>
            </p:cNvGrpSpPr>
            <p:nvPr/>
          </p:nvGrpSpPr>
          <p:grpSpPr bwMode="auto">
            <a:xfrm>
              <a:off x="2534" y="2275"/>
              <a:ext cx="347" cy="346"/>
              <a:chOff x="2131" y="3370"/>
              <a:chExt cx="347" cy="346"/>
            </a:xfrm>
          </p:grpSpPr>
          <p:sp>
            <p:nvSpPr>
              <p:cNvPr id="60651" name="Freeform 125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52" name="Rectangle 126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653" name="Freeform 126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54" name="Rectangle 126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655" name="Freeform 126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56" name="Freeform 126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657" name="Group 1265"/>
            <p:cNvGrpSpPr>
              <a:grpSpLocks/>
            </p:cNvGrpSpPr>
            <p:nvPr/>
          </p:nvGrpSpPr>
          <p:grpSpPr bwMode="auto">
            <a:xfrm>
              <a:off x="3110" y="1469"/>
              <a:ext cx="347" cy="346"/>
              <a:chOff x="2131" y="3370"/>
              <a:chExt cx="347" cy="346"/>
            </a:xfrm>
          </p:grpSpPr>
          <p:sp>
            <p:nvSpPr>
              <p:cNvPr id="60658" name="Freeform 126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59" name="Rectangle 126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660" name="Freeform 126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61" name="Rectangle 126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662" name="Freeform 127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63" name="Freeform 127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664" name="Group 1272"/>
            <p:cNvGrpSpPr>
              <a:grpSpLocks/>
            </p:cNvGrpSpPr>
            <p:nvPr/>
          </p:nvGrpSpPr>
          <p:grpSpPr bwMode="auto">
            <a:xfrm>
              <a:off x="2995" y="1584"/>
              <a:ext cx="347" cy="346"/>
              <a:chOff x="2131" y="3370"/>
              <a:chExt cx="347" cy="346"/>
            </a:xfrm>
          </p:grpSpPr>
          <p:sp>
            <p:nvSpPr>
              <p:cNvPr id="60665" name="Freeform 127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66" name="Rectangle 127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667" name="Freeform 127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68" name="Rectangle 127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669" name="Freeform 127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70" name="Freeform 127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671" name="Group 1279"/>
            <p:cNvGrpSpPr>
              <a:grpSpLocks/>
            </p:cNvGrpSpPr>
            <p:nvPr/>
          </p:nvGrpSpPr>
          <p:grpSpPr bwMode="auto">
            <a:xfrm>
              <a:off x="2880" y="1700"/>
              <a:ext cx="347" cy="346"/>
              <a:chOff x="2131" y="3370"/>
              <a:chExt cx="347" cy="346"/>
            </a:xfrm>
          </p:grpSpPr>
          <p:sp>
            <p:nvSpPr>
              <p:cNvPr id="60672" name="Freeform 128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73" name="Rectangle 128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674" name="Freeform 128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75" name="Rectangle 128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676" name="Freeform 128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77" name="Freeform 128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678" name="Group 1286"/>
            <p:cNvGrpSpPr>
              <a:grpSpLocks/>
            </p:cNvGrpSpPr>
            <p:nvPr/>
          </p:nvGrpSpPr>
          <p:grpSpPr bwMode="auto">
            <a:xfrm>
              <a:off x="2765" y="1815"/>
              <a:ext cx="347" cy="346"/>
              <a:chOff x="2131" y="3370"/>
              <a:chExt cx="347" cy="346"/>
            </a:xfrm>
          </p:grpSpPr>
          <p:sp>
            <p:nvSpPr>
              <p:cNvPr id="60679" name="Freeform 128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80" name="Rectangle 128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681" name="Freeform 128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82" name="Rectangle 129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683" name="Freeform 129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84" name="Freeform 129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685" name="Group 1293"/>
            <p:cNvGrpSpPr>
              <a:grpSpLocks/>
            </p:cNvGrpSpPr>
            <p:nvPr/>
          </p:nvGrpSpPr>
          <p:grpSpPr bwMode="auto">
            <a:xfrm>
              <a:off x="2650" y="1930"/>
              <a:ext cx="347" cy="346"/>
              <a:chOff x="2131" y="3370"/>
              <a:chExt cx="347" cy="346"/>
            </a:xfrm>
          </p:grpSpPr>
          <p:sp>
            <p:nvSpPr>
              <p:cNvPr id="60686" name="Freeform 129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87" name="Rectangle 129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688" name="Freeform 129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89" name="Rectangle 129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690" name="Freeform 129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91" name="Freeform 129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692" name="Group 1300"/>
            <p:cNvGrpSpPr>
              <a:grpSpLocks/>
            </p:cNvGrpSpPr>
            <p:nvPr/>
          </p:nvGrpSpPr>
          <p:grpSpPr bwMode="auto">
            <a:xfrm>
              <a:off x="2534" y="2045"/>
              <a:ext cx="347" cy="346"/>
              <a:chOff x="2131" y="3370"/>
              <a:chExt cx="347" cy="346"/>
            </a:xfrm>
          </p:grpSpPr>
          <p:sp>
            <p:nvSpPr>
              <p:cNvPr id="60693" name="Freeform 130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94" name="Rectangle 130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695" name="Freeform 130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96" name="Rectangle 130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697" name="Freeform 130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98" name="Freeform 130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699" name="Group 1307"/>
            <p:cNvGrpSpPr>
              <a:grpSpLocks/>
            </p:cNvGrpSpPr>
            <p:nvPr/>
          </p:nvGrpSpPr>
          <p:grpSpPr bwMode="auto">
            <a:xfrm>
              <a:off x="3110" y="1238"/>
              <a:ext cx="347" cy="346"/>
              <a:chOff x="2131" y="3370"/>
              <a:chExt cx="347" cy="346"/>
            </a:xfrm>
          </p:grpSpPr>
          <p:sp>
            <p:nvSpPr>
              <p:cNvPr id="60700" name="Freeform 130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01" name="Rectangle 130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702" name="Freeform 131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03" name="Rectangle 131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704" name="Freeform 131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05" name="Freeform 131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706" name="Group 1314"/>
            <p:cNvGrpSpPr>
              <a:grpSpLocks/>
            </p:cNvGrpSpPr>
            <p:nvPr/>
          </p:nvGrpSpPr>
          <p:grpSpPr bwMode="auto">
            <a:xfrm>
              <a:off x="2995" y="1353"/>
              <a:ext cx="347" cy="346"/>
              <a:chOff x="2131" y="3370"/>
              <a:chExt cx="347" cy="346"/>
            </a:xfrm>
          </p:grpSpPr>
          <p:sp>
            <p:nvSpPr>
              <p:cNvPr id="60707" name="Freeform 131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08" name="Rectangle 131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709" name="Freeform 131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10" name="Rectangle 131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711" name="Freeform 131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12" name="Freeform 132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713" name="Group 1321"/>
            <p:cNvGrpSpPr>
              <a:grpSpLocks/>
            </p:cNvGrpSpPr>
            <p:nvPr/>
          </p:nvGrpSpPr>
          <p:grpSpPr bwMode="auto">
            <a:xfrm>
              <a:off x="2880" y="1469"/>
              <a:ext cx="347" cy="346"/>
              <a:chOff x="2131" y="3370"/>
              <a:chExt cx="347" cy="346"/>
            </a:xfrm>
          </p:grpSpPr>
          <p:sp>
            <p:nvSpPr>
              <p:cNvPr id="60714" name="Freeform 132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15" name="Rectangle 132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716" name="Freeform 132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17" name="Rectangle 132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718" name="Freeform 132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19" name="Freeform 132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720" name="Group 1328"/>
            <p:cNvGrpSpPr>
              <a:grpSpLocks/>
            </p:cNvGrpSpPr>
            <p:nvPr/>
          </p:nvGrpSpPr>
          <p:grpSpPr bwMode="auto">
            <a:xfrm>
              <a:off x="2765" y="1584"/>
              <a:ext cx="347" cy="346"/>
              <a:chOff x="2131" y="3370"/>
              <a:chExt cx="347" cy="346"/>
            </a:xfrm>
          </p:grpSpPr>
          <p:sp>
            <p:nvSpPr>
              <p:cNvPr id="60721" name="Freeform 132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22" name="Rectangle 133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723" name="Freeform 133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24" name="Rectangle 133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725" name="Freeform 133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26" name="Freeform 133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727" name="Group 1335"/>
            <p:cNvGrpSpPr>
              <a:grpSpLocks/>
            </p:cNvGrpSpPr>
            <p:nvPr/>
          </p:nvGrpSpPr>
          <p:grpSpPr bwMode="auto">
            <a:xfrm>
              <a:off x="2650" y="1699"/>
              <a:ext cx="347" cy="346"/>
              <a:chOff x="2131" y="3370"/>
              <a:chExt cx="347" cy="346"/>
            </a:xfrm>
          </p:grpSpPr>
          <p:sp>
            <p:nvSpPr>
              <p:cNvPr id="60728" name="Freeform 133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29" name="Rectangle 133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730" name="Freeform 133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31" name="Rectangle 133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732" name="Freeform 134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33" name="Freeform 134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734" name="Group 1342"/>
            <p:cNvGrpSpPr>
              <a:grpSpLocks/>
            </p:cNvGrpSpPr>
            <p:nvPr/>
          </p:nvGrpSpPr>
          <p:grpSpPr bwMode="auto">
            <a:xfrm>
              <a:off x="2534" y="1814"/>
              <a:ext cx="347" cy="346"/>
              <a:chOff x="2131" y="3370"/>
              <a:chExt cx="347" cy="346"/>
            </a:xfrm>
          </p:grpSpPr>
          <p:sp>
            <p:nvSpPr>
              <p:cNvPr id="60735" name="Freeform 134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36" name="Rectangle 134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737" name="Freeform 134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38" name="Rectangle 134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739" name="Freeform 134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40" name="Freeform 134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741" name="Group 1349"/>
            <p:cNvGrpSpPr>
              <a:grpSpLocks/>
            </p:cNvGrpSpPr>
            <p:nvPr/>
          </p:nvGrpSpPr>
          <p:grpSpPr bwMode="auto">
            <a:xfrm>
              <a:off x="3110" y="1008"/>
              <a:ext cx="347" cy="346"/>
              <a:chOff x="2131" y="3370"/>
              <a:chExt cx="347" cy="346"/>
            </a:xfrm>
          </p:grpSpPr>
          <p:sp>
            <p:nvSpPr>
              <p:cNvPr id="60742" name="Freeform 135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43" name="Rectangle 135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744" name="Freeform 135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45" name="Rectangle 135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746" name="Freeform 135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47" name="Freeform 135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748" name="Group 1356"/>
            <p:cNvGrpSpPr>
              <a:grpSpLocks/>
            </p:cNvGrpSpPr>
            <p:nvPr/>
          </p:nvGrpSpPr>
          <p:grpSpPr bwMode="auto">
            <a:xfrm>
              <a:off x="2995" y="1123"/>
              <a:ext cx="347" cy="346"/>
              <a:chOff x="2131" y="3370"/>
              <a:chExt cx="347" cy="346"/>
            </a:xfrm>
          </p:grpSpPr>
          <p:sp>
            <p:nvSpPr>
              <p:cNvPr id="60749" name="Freeform 135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50" name="Rectangle 135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751" name="Freeform 135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52" name="Rectangle 136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753" name="Freeform 136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54" name="Freeform 136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755" name="Group 1363"/>
            <p:cNvGrpSpPr>
              <a:grpSpLocks/>
            </p:cNvGrpSpPr>
            <p:nvPr/>
          </p:nvGrpSpPr>
          <p:grpSpPr bwMode="auto">
            <a:xfrm>
              <a:off x="2880" y="1239"/>
              <a:ext cx="347" cy="346"/>
              <a:chOff x="2131" y="3370"/>
              <a:chExt cx="347" cy="346"/>
            </a:xfrm>
          </p:grpSpPr>
          <p:sp>
            <p:nvSpPr>
              <p:cNvPr id="60756" name="Freeform 136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57" name="Rectangle 136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758" name="Freeform 136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59" name="Rectangle 136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760" name="Freeform 136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61" name="Freeform 136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762" name="Group 1370"/>
            <p:cNvGrpSpPr>
              <a:grpSpLocks/>
            </p:cNvGrpSpPr>
            <p:nvPr/>
          </p:nvGrpSpPr>
          <p:grpSpPr bwMode="auto">
            <a:xfrm>
              <a:off x="2765" y="1354"/>
              <a:ext cx="347" cy="346"/>
              <a:chOff x="2131" y="3370"/>
              <a:chExt cx="347" cy="346"/>
            </a:xfrm>
          </p:grpSpPr>
          <p:sp>
            <p:nvSpPr>
              <p:cNvPr id="60763" name="Freeform 137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64" name="Rectangle 137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765" name="Freeform 137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66" name="Rectangle 137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767" name="Freeform 137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68" name="Freeform 137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769" name="Group 1377"/>
            <p:cNvGrpSpPr>
              <a:grpSpLocks/>
            </p:cNvGrpSpPr>
            <p:nvPr/>
          </p:nvGrpSpPr>
          <p:grpSpPr bwMode="auto">
            <a:xfrm>
              <a:off x="2650" y="1469"/>
              <a:ext cx="347" cy="346"/>
              <a:chOff x="2131" y="3370"/>
              <a:chExt cx="347" cy="346"/>
            </a:xfrm>
          </p:grpSpPr>
          <p:sp>
            <p:nvSpPr>
              <p:cNvPr id="60770" name="Freeform 137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71" name="Rectangle 137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772" name="Freeform 138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73" name="Rectangle 138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774" name="Freeform 138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75" name="Freeform 138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776" name="Group 1384"/>
            <p:cNvGrpSpPr>
              <a:grpSpLocks/>
            </p:cNvGrpSpPr>
            <p:nvPr/>
          </p:nvGrpSpPr>
          <p:grpSpPr bwMode="auto">
            <a:xfrm>
              <a:off x="2534" y="1584"/>
              <a:ext cx="347" cy="346"/>
              <a:chOff x="2131" y="3370"/>
              <a:chExt cx="347" cy="346"/>
            </a:xfrm>
          </p:grpSpPr>
          <p:sp>
            <p:nvSpPr>
              <p:cNvPr id="60777" name="Freeform 138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78" name="Rectangle 138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779" name="Freeform 138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80" name="Rectangle 138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781" name="Freeform 138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82" name="Freeform 139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783" name="Group 1391"/>
            <p:cNvGrpSpPr>
              <a:grpSpLocks/>
            </p:cNvGrpSpPr>
            <p:nvPr/>
          </p:nvGrpSpPr>
          <p:grpSpPr bwMode="auto">
            <a:xfrm>
              <a:off x="3110" y="778"/>
              <a:ext cx="347" cy="346"/>
              <a:chOff x="2131" y="3370"/>
              <a:chExt cx="347" cy="346"/>
            </a:xfrm>
          </p:grpSpPr>
          <p:sp>
            <p:nvSpPr>
              <p:cNvPr id="60784" name="Freeform 139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85" name="Rectangle 139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786" name="Freeform 139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87" name="Rectangle 139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788" name="Freeform 139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89" name="Freeform 139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790" name="Group 1398"/>
            <p:cNvGrpSpPr>
              <a:grpSpLocks/>
            </p:cNvGrpSpPr>
            <p:nvPr/>
          </p:nvGrpSpPr>
          <p:grpSpPr bwMode="auto">
            <a:xfrm>
              <a:off x="2995" y="893"/>
              <a:ext cx="347" cy="346"/>
              <a:chOff x="2131" y="3370"/>
              <a:chExt cx="347" cy="346"/>
            </a:xfrm>
          </p:grpSpPr>
          <p:sp>
            <p:nvSpPr>
              <p:cNvPr id="60791" name="Freeform 139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92" name="Rectangle 140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793" name="Freeform 140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94" name="Rectangle 140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795" name="Freeform 140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96" name="Freeform 140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797" name="Group 1405"/>
            <p:cNvGrpSpPr>
              <a:grpSpLocks/>
            </p:cNvGrpSpPr>
            <p:nvPr/>
          </p:nvGrpSpPr>
          <p:grpSpPr bwMode="auto">
            <a:xfrm>
              <a:off x="2880" y="1009"/>
              <a:ext cx="347" cy="346"/>
              <a:chOff x="2131" y="3370"/>
              <a:chExt cx="347" cy="346"/>
            </a:xfrm>
          </p:grpSpPr>
          <p:sp>
            <p:nvSpPr>
              <p:cNvPr id="60798" name="Freeform 140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99" name="Rectangle 140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800" name="Freeform 140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01" name="Rectangle 140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802" name="Freeform 141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03" name="Freeform 141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804" name="Group 1412"/>
            <p:cNvGrpSpPr>
              <a:grpSpLocks/>
            </p:cNvGrpSpPr>
            <p:nvPr/>
          </p:nvGrpSpPr>
          <p:grpSpPr bwMode="auto">
            <a:xfrm>
              <a:off x="2765" y="1124"/>
              <a:ext cx="347" cy="346"/>
              <a:chOff x="2131" y="3370"/>
              <a:chExt cx="347" cy="346"/>
            </a:xfrm>
          </p:grpSpPr>
          <p:sp>
            <p:nvSpPr>
              <p:cNvPr id="60805" name="Freeform 141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06" name="Rectangle 141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807" name="Freeform 141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08" name="Rectangle 141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809" name="Freeform 141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10" name="Freeform 141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811" name="Group 1419"/>
            <p:cNvGrpSpPr>
              <a:grpSpLocks/>
            </p:cNvGrpSpPr>
            <p:nvPr/>
          </p:nvGrpSpPr>
          <p:grpSpPr bwMode="auto">
            <a:xfrm>
              <a:off x="2650" y="1239"/>
              <a:ext cx="347" cy="346"/>
              <a:chOff x="2131" y="3370"/>
              <a:chExt cx="347" cy="346"/>
            </a:xfrm>
          </p:grpSpPr>
          <p:sp>
            <p:nvSpPr>
              <p:cNvPr id="60812" name="Freeform 142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13" name="Rectangle 142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814" name="Freeform 142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15" name="Rectangle 142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816" name="Freeform 142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17" name="Freeform 142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818" name="Group 1426"/>
            <p:cNvGrpSpPr>
              <a:grpSpLocks/>
            </p:cNvGrpSpPr>
            <p:nvPr/>
          </p:nvGrpSpPr>
          <p:grpSpPr bwMode="auto">
            <a:xfrm>
              <a:off x="2534" y="1354"/>
              <a:ext cx="347" cy="346"/>
              <a:chOff x="2131" y="3370"/>
              <a:chExt cx="347" cy="346"/>
            </a:xfrm>
          </p:grpSpPr>
          <p:sp>
            <p:nvSpPr>
              <p:cNvPr id="60819" name="Freeform 142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20" name="Rectangle 142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821" name="Freeform 142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22" name="Rectangle 143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823" name="Freeform 143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24" name="Freeform 143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825" name="Group 1433"/>
            <p:cNvGrpSpPr>
              <a:grpSpLocks/>
            </p:cNvGrpSpPr>
            <p:nvPr/>
          </p:nvGrpSpPr>
          <p:grpSpPr bwMode="auto">
            <a:xfrm>
              <a:off x="3110" y="547"/>
              <a:ext cx="347" cy="346"/>
              <a:chOff x="2131" y="3370"/>
              <a:chExt cx="347" cy="346"/>
            </a:xfrm>
          </p:grpSpPr>
          <p:sp>
            <p:nvSpPr>
              <p:cNvPr id="60826" name="Freeform 143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27" name="Rectangle 143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828" name="Freeform 143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29" name="Rectangle 143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830" name="Freeform 143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31" name="Freeform 143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832" name="Group 1440"/>
            <p:cNvGrpSpPr>
              <a:grpSpLocks/>
            </p:cNvGrpSpPr>
            <p:nvPr/>
          </p:nvGrpSpPr>
          <p:grpSpPr bwMode="auto">
            <a:xfrm>
              <a:off x="2995" y="662"/>
              <a:ext cx="347" cy="346"/>
              <a:chOff x="2131" y="3370"/>
              <a:chExt cx="347" cy="346"/>
            </a:xfrm>
          </p:grpSpPr>
          <p:sp>
            <p:nvSpPr>
              <p:cNvPr id="60833" name="Freeform 144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34" name="Rectangle 144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835" name="Freeform 144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36" name="Rectangle 144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837" name="Freeform 144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38" name="Freeform 144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839" name="Group 1447"/>
            <p:cNvGrpSpPr>
              <a:grpSpLocks/>
            </p:cNvGrpSpPr>
            <p:nvPr/>
          </p:nvGrpSpPr>
          <p:grpSpPr bwMode="auto">
            <a:xfrm>
              <a:off x="2880" y="778"/>
              <a:ext cx="347" cy="346"/>
              <a:chOff x="2131" y="3370"/>
              <a:chExt cx="347" cy="346"/>
            </a:xfrm>
          </p:grpSpPr>
          <p:sp>
            <p:nvSpPr>
              <p:cNvPr id="60840" name="Freeform 144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41" name="Rectangle 144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842" name="Freeform 145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43" name="Rectangle 145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844" name="Freeform 145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45" name="Freeform 145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846" name="Group 1454"/>
            <p:cNvGrpSpPr>
              <a:grpSpLocks/>
            </p:cNvGrpSpPr>
            <p:nvPr/>
          </p:nvGrpSpPr>
          <p:grpSpPr bwMode="auto">
            <a:xfrm>
              <a:off x="2765" y="893"/>
              <a:ext cx="347" cy="346"/>
              <a:chOff x="2131" y="3370"/>
              <a:chExt cx="347" cy="346"/>
            </a:xfrm>
          </p:grpSpPr>
          <p:sp>
            <p:nvSpPr>
              <p:cNvPr id="60847" name="Freeform 145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48" name="Rectangle 145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849" name="Freeform 145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50" name="Rectangle 145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851" name="Freeform 145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52" name="Freeform 146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853" name="Group 1461"/>
            <p:cNvGrpSpPr>
              <a:grpSpLocks/>
            </p:cNvGrpSpPr>
            <p:nvPr/>
          </p:nvGrpSpPr>
          <p:grpSpPr bwMode="auto">
            <a:xfrm>
              <a:off x="2650" y="1008"/>
              <a:ext cx="347" cy="346"/>
              <a:chOff x="2131" y="3370"/>
              <a:chExt cx="347" cy="346"/>
            </a:xfrm>
          </p:grpSpPr>
          <p:sp>
            <p:nvSpPr>
              <p:cNvPr id="60854" name="Freeform 146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55" name="Rectangle 146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856" name="Freeform 146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57" name="Rectangle 146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858" name="Freeform 146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59" name="Freeform 146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860" name="Group 1468"/>
            <p:cNvGrpSpPr>
              <a:grpSpLocks/>
            </p:cNvGrpSpPr>
            <p:nvPr/>
          </p:nvGrpSpPr>
          <p:grpSpPr bwMode="auto">
            <a:xfrm>
              <a:off x="2534" y="1123"/>
              <a:ext cx="347" cy="346"/>
              <a:chOff x="2131" y="3370"/>
              <a:chExt cx="347" cy="346"/>
            </a:xfrm>
          </p:grpSpPr>
          <p:sp>
            <p:nvSpPr>
              <p:cNvPr id="60861" name="Freeform 146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62" name="Rectangle 147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863" name="Freeform 147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64" name="Rectangle 147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865" name="Freeform 147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66" name="Freeform 147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867" name="Group 1475"/>
            <p:cNvGrpSpPr>
              <a:grpSpLocks/>
            </p:cNvGrpSpPr>
            <p:nvPr/>
          </p:nvGrpSpPr>
          <p:grpSpPr bwMode="auto">
            <a:xfrm>
              <a:off x="3110" y="317"/>
              <a:ext cx="347" cy="346"/>
              <a:chOff x="2131" y="3370"/>
              <a:chExt cx="347" cy="346"/>
            </a:xfrm>
          </p:grpSpPr>
          <p:sp>
            <p:nvSpPr>
              <p:cNvPr id="60868" name="Freeform 147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69" name="Rectangle 147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870" name="Freeform 147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71" name="Rectangle 147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872" name="Freeform 148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73" name="Freeform 148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874" name="Group 1482"/>
            <p:cNvGrpSpPr>
              <a:grpSpLocks/>
            </p:cNvGrpSpPr>
            <p:nvPr/>
          </p:nvGrpSpPr>
          <p:grpSpPr bwMode="auto">
            <a:xfrm>
              <a:off x="2995" y="432"/>
              <a:ext cx="347" cy="346"/>
              <a:chOff x="2131" y="3370"/>
              <a:chExt cx="347" cy="346"/>
            </a:xfrm>
          </p:grpSpPr>
          <p:sp>
            <p:nvSpPr>
              <p:cNvPr id="60875" name="Freeform 148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76" name="Rectangle 148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877" name="Freeform 148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78" name="Rectangle 148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879" name="Freeform 148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80" name="Freeform 148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881" name="Group 1489"/>
            <p:cNvGrpSpPr>
              <a:grpSpLocks/>
            </p:cNvGrpSpPr>
            <p:nvPr/>
          </p:nvGrpSpPr>
          <p:grpSpPr bwMode="auto">
            <a:xfrm>
              <a:off x="2880" y="548"/>
              <a:ext cx="347" cy="346"/>
              <a:chOff x="2131" y="3370"/>
              <a:chExt cx="347" cy="346"/>
            </a:xfrm>
          </p:grpSpPr>
          <p:sp>
            <p:nvSpPr>
              <p:cNvPr id="60882" name="Freeform 149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83" name="Rectangle 149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884" name="Freeform 149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85" name="Rectangle 149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886" name="Freeform 149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87" name="Freeform 149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888" name="Group 1496"/>
            <p:cNvGrpSpPr>
              <a:grpSpLocks/>
            </p:cNvGrpSpPr>
            <p:nvPr/>
          </p:nvGrpSpPr>
          <p:grpSpPr bwMode="auto">
            <a:xfrm>
              <a:off x="2765" y="663"/>
              <a:ext cx="347" cy="346"/>
              <a:chOff x="2131" y="3370"/>
              <a:chExt cx="347" cy="346"/>
            </a:xfrm>
          </p:grpSpPr>
          <p:sp>
            <p:nvSpPr>
              <p:cNvPr id="60889" name="Freeform 149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90" name="Rectangle 149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891" name="Freeform 149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92" name="Rectangle 150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893" name="Freeform 150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94" name="Freeform 150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895" name="Group 1503"/>
            <p:cNvGrpSpPr>
              <a:grpSpLocks/>
            </p:cNvGrpSpPr>
            <p:nvPr/>
          </p:nvGrpSpPr>
          <p:grpSpPr bwMode="auto">
            <a:xfrm>
              <a:off x="2650" y="778"/>
              <a:ext cx="347" cy="346"/>
              <a:chOff x="2131" y="3370"/>
              <a:chExt cx="347" cy="346"/>
            </a:xfrm>
          </p:grpSpPr>
          <p:sp>
            <p:nvSpPr>
              <p:cNvPr id="60896" name="Freeform 150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97" name="Rectangle 150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898" name="Freeform 150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99" name="Rectangle 150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900" name="Freeform 150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901" name="Freeform 150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902" name="Group 1510"/>
            <p:cNvGrpSpPr>
              <a:grpSpLocks/>
            </p:cNvGrpSpPr>
            <p:nvPr/>
          </p:nvGrpSpPr>
          <p:grpSpPr bwMode="auto">
            <a:xfrm>
              <a:off x="2534" y="893"/>
              <a:ext cx="347" cy="346"/>
              <a:chOff x="2131" y="3370"/>
              <a:chExt cx="347" cy="346"/>
            </a:xfrm>
          </p:grpSpPr>
          <p:sp>
            <p:nvSpPr>
              <p:cNvPr id="60903" name="Freeform 151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904" name="Rectangle 151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905" name="Freeform 151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906" name="Rectangle 151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907" name="Freeform 151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908" name="Freeform 151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grpSp>
        <p:nvGrpSpPr>
          <p:cNvPr id="60909" name="Group 1517"/>
          <p:cNvGrpSpPr>
            <a:grpSpLocks/>
          </p:cNvGrpSpPr>
          <p:nvPr/>
        </p:nvGrpSpPr>
        <p:grpSpPr bwMode="auto">
          <a:xfrm>
            <a:off x="3657600" y="4525963"/>
            <a:ext cx="1463675" cy="731837"/>
            <a:chOff x="2304" y="3082"/>
            <a:chExt cx="922" cy="461"/>
          </a:xfrm>
        </p:grpSpPr>
        <p:grpSp>
          <p:nvGrpSpPr>
            <p:cNvPr id="60910" name="Group 1518"/>
            <p:cNvGrpSpPr>
              <a:grpSpLocks/>
            </p:cNvGrpSpPr>
            <p:nvPr/>
          </p:nvGrpSpPr>
          <p:grpSpPr bwMode="auto">
            <a:xfrm>
              <a:off x="2419" y="3082"/>
              <a:ext cx="347" cy="346"/>
              <a:chOff x="2131" y="3370"/>
              <a:chExt cx="347" cy="346"/>
            </a:xfrm>
          </p:grpSpPr>
          <p:sp>
            <p:nvSpPr>
              <p:cNvPr id="60911" name="Freeform 151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912" name="Rectangle 1520"/>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913" name="Freeform 152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914" name="Rectangle 1522"/>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915" name="Freeform 152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916" name="Freeform 152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917" name="Group 1525"/>
            <p:cNvGrpSpPr>
              <a:grpSpLocks/>
            </p:cNvGrpSpPr>
            <p:nvPr/>
          </p:nvGrpSpPr>
          <p:grpSpPr bwMode="auto">
            <a:xfrm>
              <a:off x="2650" y="3082"/>
              <a:ext cx="347" cy="346"/>
              <a:chOff x="2131" y="3370"/>
              <a:chExt cx="347" cy="346"/>
            </a:xfrm>
          </p:grpSpPr>
          <p:sp>
            <p:nvSpPr>
              <p:cNvPr id="60918" name="Freeform 152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919" name="Rectangle 1527"/>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920" name="Freeform 152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921" name="Rectangle 1529"/>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922" name="Freeform 153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923" name="Freeform 153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924" name="Group 1532"/>
            <p:cNvGrpSpPr>
              <a:grpSpLocks/>
            </p:cNvGrpSpPr>
            <p:nvPr/>
          </p:nvGrpSpPr>
          <p:grpSpPr bwMode="auto">
            <a:xfrm>
              <a:off x="2879" y="3082"/>
              <a:ext cx="347" cy="346"/>
              <a:chOff x="2131" y="3370"/>
              <a:chExt cx="347" cy="346"/>
            </a:xfrm>
          </p:grpSpPr>
          <p:sp>
            <p:nvSpPr>
              <p:cNvPr id="60925" name="Freeform 153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926" name="Rectangle 1534"/>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927" name="Freeform 153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928" name="Rectangle 1536"/>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929" name="Freeform 153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930" name="Freeform 153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931" name="Group 1539"/>
            <p:cNvGrpSpPr>
              <a:grpSpLocks/>
            </p:cNvGrpSpPr>
            <p:nvPr/>
          </p:nvGrpSpPr>
          <p:grpSpPr bwMode="auto">
            <a:xfrm>
              <a:off x="2304" y="3197"/>
              <a:ext cx="347" cy="346"/>
              <a:chOff x="2131" y="3370"/>
              <a:chExt cx="347" cy="346"/>
            </a:xfrm>
          </p:grpSpPr>
          <p:sp>
            <p:nvSpPr>
              <p:cNvPr id="60932" name="Freeform 154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933" name="Rectangle 1541"/>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934" name="Freeform 154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935" name="Rectangle 1543"/>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936" name="Freeform 154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937" name="Freeform 154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938" name="Group 1546"/>
            <p:cNvGrpSpPr>
              <a:grpSpLocks/>
            </p:cNvGrpSpPr>
            <p:nvPr/>
          </p:nvGrpSpPr>
          <p:grpSpPr bwMode="auto">
            <a:xfrm>
              <a:off x="2534" y="3197"/>
              <a:ext cx="347" cy="346"/>
              <a:chOff x="2131" y="3370"/>
              <a:chExt cx="347" cy="346"/>
            </a:xfrm>
          </p:grpSpPr>
          <p:sp>
            <p:nvSpPr>
              <p:cNvPr id="60939" name="Freeform 154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940" name="Rectangle 1548"/>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941" name="Freeform 154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942" name="Rectangle 1550"/>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943" name="Freeform 155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944" name="Freeform 155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945" name="Group 1553"/>
            <p:cNvGrpSpPr>
              <a:grpSpLocks/>
            </p:cNvGrpSpPr>
            <p:nvPr/>
          </p:nvGrpSpPr>
          <p:grpSpPr bwMode="auto">
            <a:xfrm>
              <a:off x="2765" y="3197"/>
              <a:ext cx="347" cy="346"/>
              <a:chOff x="2131" y="3370"/>
              <a:chExt cx="347" cy="346"/>
            </a:xfrm>
          </p:grpSpPr>
          <p:sp>
            <p:nvSpPr>
              <p:cNvPr id="60946" name="Freeform 155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947" name="Rectangle 1555"/>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948" name="Freeform 155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949" name="Rectangle 1557"/>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950" name="Freeform 155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951" name="Freeform 155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grpSp>
        <p:nvGrpSpPr>
          <p:cNvPr id="60952" name="Group 1560"/>
          <p:cNvGrpSpPr>
            <a:grpSpLocks/>
          </p:cNvGrpSpPr>
          <p:nvPr/>
        </p:nvGrpSpPr>
        <p:grpSpPr bwMode="auto">
          <a:xfrm>
            <a:off x="4022725" y="4343400"/>
            <a:ext cx="550863" cy="549275"/>
            <a:chOff x="2131" y="3370"/>
            <a:chExt cx="347" cy="346"/>
          </a:xfrm>
        </p:grpSpPr>
        <p:sp>
          <p:nvSpPr>
            <p:cNvPr id="60953" name="Freeform 156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954" name="Rectangle 1562"/>
            <p:cNvSpPr>
              <a:spLocks noChangeArrowheads="1"/>
            </p:cNvSpPr>
            <p:nvPr/>
          </p:nvSpPr>
          <p:spPr bwMode="auto">
            <a:xfrm>
              <a:off x="2247" y="3370"/>
              <a:ext cx="231" cy="231"/>
            </a:xfrm>
            <a:prstGeom prst="rect">
              <a:avLst/>
            </a:prstGeom>
            <a:solidFill>
              <a:srgbClr val="00FF00"/>
            </a:solidFill>
            <a:ln w="12700">
              <a:solidFill>
                <a:srgbClr val="0033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955" name="Freeform 156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956" name="Rectangle 1564"/>
            <p:cNvSpPr>
              <a:spLocks noChangeArrowheads="1"/>
            </p:cNvSpPr>
            <p:nvPr/>
          </p:nvSpPr>
          <p:spPr bwMode="auto">
            <a:xfrm>
              <a:off x="2131" y="3485"/>
              <a:ext cx="231" cy="231"/>
            </a:xfrm>
            <a:prstGeom prst="rect">
              <a:avLst/>
            </a:prstGeom>
            <a:solidFill>
              <a:srgbClr val="00FF00"/>
            </a:solidFill>
            <a:ln w="12700">
              <a:solidFill>
                <a:srgbClr val="0033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957" name="Freeform 156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958" name="Freeform 156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spTree>
  </p:cSld>
  <p:clrMapOvr>
    <a:masterClrMapping/>
  </p:clrMapOvr>
  <p:transition xmlns:p14="http://schemas.microsoft.com/office/powerpoint/2010/main" advClick="0" advTm="0"/>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60909"/>
                                        </p:tgtEl>
                                        <p:attrNameLst>
                                          <p:attrName>style.visibility</p:attrName>
                                        </p:attrNameLst>
                                      </p:cBhvr>
                                      <p:to>
                                        <p:strVal val="visible"/>
                                      </p:to>
                                    </p:set>
                                    <p:animEffect transition="in" filter="fade">
                                      <p:cBhvr>
                                        <p:cTn id="7" dur="500"/>
                                        <p:tgtEl>
                                          <p:spTgt spid="60909"/>
                                        </p:tgtEl>
                                      </p:cBhvr>
                                    </p:animEffect>
                                  </p:childTnLst>
                                </p:cTn>
                              </p:par>
                            </p:childTnLst>
                          </p:cTn>
                        </p:par>
                        <p:par>
                          <p:cTn id="8" fill="hold" nodeType="afterGroup">
                            <p:stCondLst>
                              <p:cond delay="500"/>
                            </p:stCondLst>
                            <p:childTnLst>
                              <p:par>
                                <p:cTn id="9" presetID="10" presetClass="exit" presetSubtype="0" fill="hold" nodeType="afterEffect">
                                  <p:stCondLst>
                                    <p:cond delay="0"/>
                                  </p:stCondLst>
                                  <p:childTnLst>
                                    <p:animEffect transition="out" filter="fade">
                                      <p:cBhvr>
                                        <p:cTn id="10" dur="500"/>
                                        <p:tgtEl>
                                          <p:spTgt spid="60909"/>
                                        </p:tgtEl>
                                      </p:cBhvr>
                                    </p:animEffect>
                                    <p:set>
                                      <p:cBhvr>
                                        <p:cTn id="11" dur="1" fill="hold">
                                          <p:stCondLst>
                                            <p:cond delay="499"/>
                                          </p:stCondLst>
                                        </p:cTn>
                                        <p:tgtEl>
                                          <p:spTgt spid="6090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442" name="Group 2"/>
          <p:cNvGrpSpPr>
            <a:grpSpLocks/>
          </p:cNvGrpSpPr>
          <p:nvPr/>
        </p:nvGrpSpPr>
        <p:grpSpPr bwMode="auto">
          <a:xfrm>
            <a:off x="3656013" y="503238"/>
            <a:ext cx="1465262" cy="5486400"/>
            <a:chOff x="2534" y="317"/>
            <a:chExt cx="923" cy="3456"/>
          </a:xfrm>
        </p:grpSpPr>
        <p:grpSp>
          <p:nvGrpSpPr>
            <p:cNvPr id="61443" name="Group 3"/>
            <p:cNvGrpSpPr>
              <a:grpSpLocks/>
            </p:cNvGrpSpPr>
            <p:nvPr/>
          </p:nvGrpSpPr>
          <p:grpSpPr bwMode="auto">
            <a:xfrm>
              <a:off x="3110" y="2851"/>
              <a:ext cx="347" cy="346"/>
              <a:chOff x="2131" y="3370"/>
              <a:chExt cx="347" cy="346"/>
            </a:xfrm>
          </p:grpSpPr>
          <p:sp>
            <p:nvSpPr>
              <p:cNvPr id="61444" name="Freeform 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445" name="Rectangle 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446" name="Freeform 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447" name="Rectangle 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448" name="Freeform 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449" name="Freeform 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450" name="Group 10"/>
            <p:cNvGrpSpPr>
              <a:grpSpLocks/>
            </p:cNvGrpSpPr>
            <p:nvPr/>
          </p:nvGrpSpPr>
          <p:grpSpPr bwMode="auto">
            <a:xfrm>
              <a:off x="2995" y="2966"/>
              <a:ext cx="347" cy="346"/>
              <a:chOff x="2131" y="3370"/>
              <a:chExt cx="347" cy="346"/>
            </a:xfrm>
          </p:grpSpPr>
          <p:sp>
            <p:nvSpPr>
              <p:cNvPr id="61451" name="Freeform 1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452" name="Rectangle 1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453" name="Freeform 1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454" name="Rectangle 1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455" name="Freeform 1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456" name="Freeform 1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457" name="Group 17"/>
            <p:cNvGrpSpPr>
              <a:grpSpLocks/>
            </p:cNvGrpSpPr>
            <p:nvPr/>
          </p:nvGrpSpPr>
          <p:grpSpPr bwMode="auto">
            <a:xfrm>
              <a:off x="2880" y="3082"/>
              <a:ext cx="347" cy="346"/>
              <a:chOff x="2131" y="3370"/>
              <a:chExt cx="347" cy="346"/>
            </a:xfrm>
          </p:grpSpPr>
          <p:sp>
            <p:nvSpPr>
              <p:cNvPr id="61458" name="Freeform 1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459" name="Rectangle 1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460" name="Freeform 2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461" name="Rectangle 2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462" name="Freeform 2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463" name="Freeform 2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464" name="Group 24"/>
            <p:cNvGrpSpPr>
              <a:grpSpLocks/>
            </p:cNvGrpSpPr>
            <p:nvPr/>
          </p:nvGrpSpPr>
          <p:grpSpPr bwMode="auto">
            <a:xfrm>
              <a:off x="2765" y="3197"/>
              <a:ext cx="347" cy="346"/>
              <a:chOff x="2131" y="3370"/>
              <a:chExt cx="347" cy="346"/>
            </a:xfrm>
          </p:grpSpPr>
          <p:sp>
            <p:nvSpPr>
              <p:cNvPr id="61465" name="Freeform 2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466" name="Rectangle 2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467" name="Freeform 2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468" name="Rectangle 2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469" name="Freeform 2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470" name="Freeform 3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471" name="Group 31"/>
            <p:cNvGrpSpPr>
              <a:grpSpLocks/>
            </p:cNvGrpSpPr>
            <p:nvPr/>
          </p:nvGrpSpPr>
          <p:grpSpPr bwMode="auto">
            <a:xfrm>
              <a:off x="2650" y="3312"/>
              <a:ext cx="347" cy="346"/>
              <a:chOff x="2131" y="3370"/>
              <a:chExt cx="347" cy="346"/>
            </a:xfrm>
          </p:grpSpPr>
          <p:sp>
            <p:nvSpPr>
              <p:cNvPr id="61472" name="Freeform 3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473" name="Rectangle 3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474" name="Freeform 3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475" name="Rectangle 3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476" name="Freeform 3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477" name="Freeform 3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478" name="Group 38"/>
            <p:cNvGrpSpPr>
              <a:grpSpLocks/>
            </p:cNvGrpSpPr>
            <p:nvPr/>
          </p:nvGrpSpPr>
          <p:grpSpPr bwMode="auto">
            <a:xfrm>
              <a:off x="2534" y="3427"/>
              <a:ext cx="347" cy="346"/>
              <a:chOff x="2131" y="3370"/>
              <a:chExt cx="347" cy="346"/>
            </a:xfrm>
          </p:grpSpPr>
          <p:sp>
            <p:nvSpPr>
              <p:cNvPr id="61479" name="Freeform 3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480" name="Rectangle 4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481" name="Freeform 4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482" name="Rectangle 4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483" name="Freeform 4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484" name="Freeform 4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485" name="Group 45"/>
            <p:cNvGrpSpPr>
              <a:grpSpLocks/>
            </p:cNvGrpSpPr>
            <p:nvPr/>
          </p:nvGrpSpPr>
          <p:grpSpPr bwMode="auto">
            <a:xfrm>
              <a:off x="3110" y="2621"/>
              <a:ext cx="347" cy="346"/>
              <a:chOff x="2131" y="3370"/>
              <a:chExt cx="347" cy="346"/>
            </a:xfrm>
          </p:grpSpPr>
          <p:sp>
            <p:nvSpPr>
              <p:cNvPr id="61486" name="Freeform 4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487" name="Rectangle 4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488" name="Freeform 4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489" name="Rectangle 4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490" name="Freeform 5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491" name="Freeform 5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492" name="Group 52"/>
            <p:cNvGrpSpPr>
              <a:grpSpLocks/>
            </p:cNvGrpSpPr>
            <p:nvPr/>
          </p:nvGrpSpPr>
          <p:grpSpPr bwMode="auto">
            <a:xfrm>
              <a:off x="2995" y="2736"/>
              <a:ext cx="347" cy="346"/>
              <a:chOff x="2131" y="3370"/>
              <a:chExt cx="347" cy="346"/>
            </a:xfrm>
          </p:grpSpPr>
          <p:sp>
            <p:nvSpPr>
              <p:cNvPr id="61493" name="Freeform 5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494" name="Rectangle 5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495" name="Freeform 5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496" name="Rectangle 5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497" name="Freeform 5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498" name="Freeform 5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499" name="Group 59"/>
            <p:cNvGrpSpPr>
              <a:grpSpLocks/>
            </p:cNvGrpSpPr>
            <p:nvPr/>
          </p:nvGrpSpPr>
          <p:grpSpPr bwMode="auto">
            <a:xfrm>
              <a:off x="2880" y="2852"/>
              <a:ext cx="347" cy="346"/>
              <a:chOff x="2131" y="3370"/>
              <a:chExt cx="347" cy="346"/>
            </a:xfrm>
          </p:grpSpPr>
          <p:sp>
            <p:nvSpPr>
              <p:cNvPr id="61500" name="Freeform 6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01" name="Rectangle 6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502" name="Freeform 6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03" name="Rectangle 6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504" name="Freeform 6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05" name="Freeform 6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506" name="Group 66"/>
            <p:cNvGrpSpPr>
              <a:grpSpLocks/>
            </p:cNvGrpSpPr>
            <p:nvPr/>
          </p:nvGrpSpPr>
          <p:grpSpPr bwMode="auto">
            <a:xfrm>
              <a:off x="2765" y="2967"/>
              <a:ext cx="347" cy="346"/>
              <a:chOff x="2131" y="3370"/>
              <a:chExt cx="347" cy="346"/>
            </a:xfrm>
          </p:grpSpPr>
          <p:sp>
            <p:nvSpPr>
              <p:cNvPr id="61507" name="Freeform 6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08" name="Rectangle 6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509" name="Freeform 6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10" name="Rectangle 7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511" name="Freeform 7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12" name="Freeform 7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513" name="Group 73"/>
            <p:cNvGrpSpPr>
              <a:grpSpLocks/>
            </p:cNvGrpSpPr>
            <p:nvPr/>
          </p:nvGrpSpPr>
          <p:grpSpPr bwMode="auto">
            <a:xfrm>
              <a:off x="2650" y="3082"/>
              <a:ext cx="347" cy="346"/>
              <a:chOff x="2131" y="3370"/>
              <a:chExt cx="347" cy="346"/>
            </a:xfrm>
          </p:grpSpPr>
          <p:sp>
            <p:nvSpPr>
              <p:cNvPr id="61514" name="Freeform 7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15" name="Rectangle 7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516" name="Freeform 7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17" name="Rectangle 7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518" name="Freeform 7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19" name="Freeform 7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520" name="Group 80"/>
            <p:cNvGrpSpPr>
              <a:grpSpLocks/>
            </p:cNvGrpSpPr>
            <p:nvPr/>
          </p:nvGrpSpPr>
          <p:grpSpPr bwMode="auto">
            <a:xfrm>
              <a:off x="2534" y="3197"/>
              <a:ext cx="347" cy="346"/>
              <a:chOff x="2131" y="3370"/>
              <a:chExt cx="347" cy="346"/>
            </a:xfrm>
          </p:grpSpPr>
          <p:sp>
            <p:nvSpPr>
              <p:cNvPr id="61521" name="Freeform 8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22" name="Rectangle 8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523" name="Freeform 8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24" name="Rectangle 8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525" name="Freeform 8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26" name="Freeform 8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527" name="Group 87"/>
            <p:cNvGrpSpPr>
              <a:grpSpLocks/>
            </p:cNvGrpSpPr>
            <p:nvPr/>
          </p:nvGrpSpPr>
          <p:grpSpPr bwMode="auto">
            <a:xfrm>
              <a:off x="3110" y="2390"/>
              <a:ext cx="347" cy="346"/>
              <a:chOff x="2131" y="3370"/>
              <a:chExt cx="347" cy="346"/>
            </a:xfrm>
          </p:grpSpPr>
          <p:sp>
            <p:nvSpPr>
              <p:cNvPr id="61528" name="Freeform 8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29" name="Rectangle 8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530" name="Freeform 9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31" name="Rectangle 9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532" name="Freeform 9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33" name="Freeform 9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534" name="Group 94"/>
            <p:cNvGrpSpPr>
              <a:grpSpLocks/>
            </p:cNvGrpSpPr>
            <p:nvPr/>
          </p:nvGrpSpPr>
          <p:grpSpPr bwMode="auto">
            <a:xfrm>
              <a:off x="2995" y="2505"/>
              <a:ext cx="347" cy="346"/>
              <a:chOff x="2131" y="3370"/>
              <a:chExt cx="347" cy="346"/>
            </a:xfrm>
          </p:grpSpPr>
          <p:sp>
            <p:nvSpPr>
              <p:cNvPr id="61535" name="Freeform 9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36" name="Rectangle 9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537" name="Freeform 9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38" name="Rectangle 9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539" name="Freeform 9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40" name="Freeform 10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541" name="Group 101"/>
            <p:cNvGrpSpPr>
              <a:grpSpLocks/>
            </p:cNvGrpSpPr>
            <p:nvPr/>
          </p:nvGrpSpPr>
          <p:grpSpPr bwMode="auto">
            <a:xfrm>
              <a:off x="2880" y="2621"/>
              <a:ext cx="347" cy="346"/>
              <a:chOff x="2131" y="3370"/>
              <a:chExt cx="347" cy="346"/>
            </a:xfrm>
          </p:grpSpPr>
          <p:sp>
            <p:nvSpPr>
              <p:cNvPr id="61542" name="Freeform 10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43" name="Rectangle 10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544" name="Freeform 10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45" name="Rectangle 10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546" name="Freeform 10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47" name="Freeform 10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548" name="Group 108"/>
            <p:cNvGrpSpPr>
              <a:grpSpLocks/>
            </p:cNvGrpSpPr>
            <p:nvPr/>
          </p:nvGrpSpPr>
          <p:grpSpPr bwMode="auto">
            <a:xfrm>
              <a:off x="2765" y="2736"/>
              <a:ext cx="347" cy="346"/>
              <a:chOff x="2131" y="3370"/>
              <a:chExt cx="347" cy="346"/>
            </a:xfrm>
          </p:grpSpPr>
          <p:sp>
            <p:nvSpPr>
              <p:cNvPr id="61549" name="Freeform 10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50" name="Rectangle 11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551" name="Freeform 11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52" name="Rectangle 11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553" name="Freeform 11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54" name="Freeform 11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555" name="Group 115"/>
            <p:cNvGrpSpPr>
              <a:grpSpLocks/>
            </p:cNvGrpSpPr>
            <p:nvPr/>
          </p:nvGrpSpPr>
          <p:grpSpPr bwMode="auto">
            <a:xfrm>
              <a:off x="2650" y="2851"/>
              <a:ext cx="347" cy="346"/>
              <a:chOff x="2131" y="3370"/>
              <a:chExt cx="347" cy="346"/>
            </a:xfrm>
          </p:grpSpPr>
          <p:sp>
            <p:nvSpPr>
              <p:cNvPr id="61556" name="Freeform 11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57" name="Rectangle 11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558" name="Freeform 11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59" name="Rectangle 11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560" name="Freeform 12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61" name="Freeform 12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562" name="Group 122"/>
            <p:cNvGrpSpPr>
              <a:grpSpLocks/>
            </p:cNvGrpSpPr>
            <p:nvPr/>
          </p:nvGrpSpPr>
          <p:grpSpPr bwMode="auto">
            <a:xfrm>
              <a:off x="2534" y="2966"/>
              <a:ext cx="347" cy="346"/>
              <a:chOff x="2131" y="3370"/>
              <a:chExt cx="347" cy="346"/>
            </a:xfrm>
          </p:grpSpPr>
          <p:sp>
            <p:nvSpPr>
              <p:cNvPr id="61563" name="Freeform 12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64" name="Rectangle 12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565" name="Freeform 12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66" name="Rectangle 12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567" name="Freeform 12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68" name="Freeform 12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569" name="Group 129"/>
            <p:cNvGrpSpPr>
              <a:grpSpLocks/>
            </p:cNvGrpSpPr>
            <p:nvPr/>
          </p:nvGrpSpPr>
          <p:grpSpPr bwMode="auto">
            <a:xfrm>
              <a:off x="3110" y="2160"/>
              <a:ext cx="347" cy="346"/>
              <a:chOff x="2131" y="3370"/>
              <a:chExt cx="347" cy="346"/>
            </a:xfrm>
          </p:grpSpPr>
          <p:sp>
            <p:nvSpPr>
              <p:cNvPr id="61570" name="Freeform 13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71" name="Rectangle 13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572" name="Freeform 13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73" name="Rectangle 13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574" name="Freeform 13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75" name="Freeform 13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576" name="Group 136"/>
            <p:cNvGrpSpPr>
              <a:grpSpLocks/>
            </p:cNvGrpSpPr>
            <p:nvPr/>
          </p:nvGrpSpPr>
          <p:grpSpPr bwMode="auto">
            <a:xfrm>
              <a:off x="2995" y="2275"/>
              <a:ext cx="347" cy="346"/>
              <a:chOff x="2131" y="3370"/>
              <a:chExt cx="347" cy="346"/>
            </a:xfrm>
          </p:grpSpPr>
          <p:sp>
            <p:nvSpPr>
              <p:cNvPr id="61577" name="Freeform 13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78" name="Rectangle 13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579" name="Freeform 13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80" name="Rectangle 14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581" name="Freeform 14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82" name="Freeform 14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583" name="Group 143"/>
            <p:cNvGrpSpPr>
              <a:grpSpLocks/>
            </p:cNvGrpSpPr>
            <p:nvPr/>
          </p:nvGrpSpPr>
          <p:grpSpPr bwMode="auto">
            <a:xfrm>
              <a:off x="2880" y="2391"/>
              <a:ext cx="347" cy="346"/>
              <a:chOff x="2131" y="3370"/>
              <a:chExt cx="347" cy="346"/>
            </a:xfrm>
          </p:grpSpPr>
          <p:sp>
            <p:nvSpPr>
              <p:cNvPr id="61584" name="Freeform 14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85" name="Rectangle 14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586" name="Freeform 14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87" name="Rectangle 14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588" name="Freeform 14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89" name="Freeform 14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590" name="Group 150"/>
            <p:cNvGrpSpPr>
              <a:grpSpLocks/>
            </p:cNvGrpSpPr>
            <p:nvPr/>
          </p:nvGrpSpPr>
          <p:grpSpPr bwMode="auto">
            <a:xfrm>
              <a:off x="2765" y="2506"/>
              <a:ext cx="347" cy="346"/>
              <a:chOff x="2131" y="3370"/>
              <a:chExt cx="347" cy="346"/>
            </a:xfrm>
          </p:grpSpPr>
          <p:sp>
            <p:nvSpPr>
              <p:cNvPr id="61591" name="Freeform 15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92" name="Rectangle 15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593" name="Freeform 15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94" name="Rectangle 15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595" name="Freeform 15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96" name="Freeform 15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597" name="Group 157"/>
            <p:cNvGrpSpPr>
              <a:grpSpLocks/>
            </p:cNvGrpSpPr>
            <p:nvPr/>
          </p:nvGrpSpPr>
          <p:grpSpPr bwMode="auto">
            <a:xfrm>
              <a:off x="2650" y="2621"/>
              <a:ext cx="347" cy="346"/>
              <a:chOff x="2131" y="3370"/>
              <a:chExt cx="347" cy="346"/>
            </a:xfrm>
          </p:grpSpPr>
          <p:sp>
            <p:nvSpPr>
              <p:cNvPr id="61598" name="Freeform 15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99" name="Rectangle 15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600" name="Freeform 16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01" name="Rectangle 16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602" name="Freeform 16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03" name="Freeform 16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604" name="Group 164"/>
            <p:cNvGrpSpPr>
              <a:grpSpLocks/>
            </p:cNvGrpSpPr>
            <p:nvPr/>
          </p:nvGrpSpPr>
          <p:grpSpPr bwMode="auto">
            <a:xfrm>
              <a:off x="2534" y="2736"/>
              <a:ext cx="347" cy="346"/>
              <a:chOff x="2131" y="3370"/>
              <a:chExt cx="347" cy="346"/>
            </a:xfrm>
          </p:grpSpPr>
          <p:sp>
            <p:nvSpPr>
              <p:cNvPr id="61605" name="Freeform 16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06" name="Rectangle 16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607" name="Freeform 16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08" name="Rectangle 16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609" name="Freeform 16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10" name="Freeform 17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611" name="Group 171"/>
            <p:cNvGrpSpPr>
              <a:grpSpLocks/>
            </p:cNvGrpSpPr>
            <p:nvPr/>
          </p:nvGrpSpPr>
          <p:grpSpPr bwMode="auto">
            <a:xfrm>
              <a:off x="3110" y="1930"/>
              <a:ext cx="347" cy="346"/>
              <a:chOff x="2131" y="3370"/>
              <a:chExt cx="347" cy="346"/>
            </a:xfrm>
          </p:grpSpPr>
          <p:sp>
            <p:nvSpPr>
              <p:cNvPr id="61612" name="Freeform 17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13" name="Rectangle 17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614" name="Freeform 17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15" name="Rectangle 17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616" name="Freeform 17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17" name="Freeform 17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618" name="Group 178"/>
            <p:cNvGrpSpPr>
              <a:grpSpLocks/>
            </p:cNvGrpSpPr>
            <p:nvPr/>
          </p:nvGrpSpPr>
          <p:grpSpPr bwMode="auto">
            <a:xfrm>
              <a:off x="2995" y="2045"/>
              <a:ext cx="347" cy="346"/>
              <a:chOff x="2131" y="3370"/>
              <a:chExt cx="347" cy="346"/>
            </a:xfrm>
          </p:grpSpPr>
          <p:sp>
            <p:nvSpPr>
              <p:cNvPr id="61619" name="Freeform 17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20" name="Rectangle 18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621" name="Freeform 18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22" name="Rectangle 18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623" name="Freeform 18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24" name="Freeform 18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625" name="Group 185"/>
            <p:cNvGrpSpPr>
              <a:grpSpLocks/>
            </p:cNvGrpSpPr>
            <p:nvPr/>
          </p:nvGrpSpPr>
          <p:grpSpPr bwMode="auto">
            <a:xfrm>
              <a:off x="2880" y="2161"/>
              <a:ext cx="347" cy="346"/>
              <a:chOff x="2131" y="3370"/>
              <a:chExt cx="347" cy="346"/>
            </a:xfrm>
          </p:grpSpPr>
          <p:sp>
            <p:nvSpPr>
              <p:cNvPr id="61626" name="Freeform 18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27" name="Rectangle 18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628" name="Freeform 18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29" name="Rectangle 18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630" name="Freeform 19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31" name="Freeform 19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632" name="Group 192"/>
            <p:cNvGrpSpPr>
              <a:grpSpLocks/>
            </p:cNvGrpSpPr>
            <p:nvPr/>
          </p:nvGrpSpPr>
          <p:grpSpPr bwMode="auto">
            <a:xfrm>
              <a:off x="2765" y="2276"/>
              <a:ext cx="347" cy="346"/>
              <a:chOff x="2131" y="3370"/>
              <a:chExt cx="347" cy="346"/>
            </a:xfrm>
          </p:grpSpPr>
          <p:sp>
            <p:nvSpPr>
              <p:cNvPr id="61633" name="Freeform 19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34" name="Rectangle 19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635" name="Freeform 19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36" name="Rectangle 19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637" name="Freeform 19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38" name="Freeform 19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639" name="Group 199"/>
            <p:cNvGrpSpPr>
              <a:grpSpLocks/>
            </p:cNvGrpSpPr>
            <p:nvPr/>
          </p:nvGrpSpPr>
          <p:grpSpPr bwMode="auto">
            <a:xfrm>
              <a:off x="2650" y="2391"/>
              <a:ext cx="347" cy="346"/>
              <a:chOff x="2131" y="3370"/>
              <a:chExt cx="347" cy="346"/>
            </a:xfrm>
          </p:grpSpPr>
          <p:sp>
            <p:nvSpPr>
              <p:cNvPr id="61640" name="Freeform 20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41" name="Rectangle 20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642" name="Freeform 20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43" name="Rectangle 20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644" name="Freeform 20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45" name="Freeform 20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646" name="Group 206"/>
            <p:cNvGrpSpPr>
              <a:grpSpLocks/>
            </p:cNvGrpSpPr>
            <p:nvPr/>
          </p:nvGrpSpPr>
          <p:grpSpPr bwMode="auto">
            <a:xfrm>
              <a:off x="2534" y="2506"/>
              <a:ext cx="347" cy="346"/>
              <a:chOff x="2131" y="3370"/>
              <a:chExt cx="347" cy="346"/>
            </a:xfrm>
          </p:grpSpPr>
          <p:sp>
            <p:nvSpPr>
              <p:cNvPr id="61647" name="Freeform 20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48" name="Rectangle 20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649" name="Freeform 20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50" name="Rectangle 21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651" name="Freeform 21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52" name="Freeform 21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653" name="Group 213"/>
            <p:cNvGrpSpPr>
              <a:grpSpLocks/>
            </p:cNvGrpSpPr>
            <p:nvPr/>
          </p:nvGrpSpPr>
          <p:grpSpPr bwMode="auto">
            <a:xfrm>
              <a:off x="3110" y="1699"/>
              <a:ext cx="347" cy="346"/>
              <a:chOff x="2131" y="3370"/>
              <a:chExt cx="347" cy="346"/>
            </a:xfrm>
          </p:grpSpPr>
          <p:sp>
            <p:nvSpPr>
              <p:cNvPr id="61654" name="Freeform 21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55" name="Rectangle 21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656" name="Freeform 21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57" name="Rectangle 21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658" name="Freeform 21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59" name="Freeform 21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660" name="Group 220"/>
            <p:cNvGrpSpPr>
              <a:grpSpLocks/>
            </p:cNvGrpSpPr>
            <p:nvPr/>
          </p:nvGrpSpPr>
          <p:grpSpPr bwMode="auto">
            <a:xfrm>
              <a:off x="2995" y="1814"/>
              <a:ext cx="347" cy="346"/>
              <a:chOff x="2131" y="3370"/>
              <a:chExt cx="347" cy="346"/>
            </a:xfrm>
          </p:grpSpPr>
          <p:sp>
            <p:nvSpPr>
              <p:cNvPr id="61661" name="Freeform 22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62" name="Rectangle 22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663" name="Freeform 22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64" name="Rectangle 22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665" name="Freeform 22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66" name="Freeform 22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667" name="Group 227"/>
            <p:cNvGrpSpPr>
              <a:grpSpLocks/>
            </p:cNvGrpSpPr>
            <p:nvPr/>
          </p:nvGrpSpPr>
          <p:grpSpPr bwMode="auto">
            <a:xfrm>
              <a:off x="2880" y="1930"/>
              <a:ext cx="347" cy="346"/>
              <a:chOff x="2131" y="3370"/>
              <a:chExt cx="347" cy="346"/>
            </a:xfrm>
          </p:grpSpPr>
          <p:sp>
            <p:nvSpPr>
              <p:cNvPr id="61668" name="Freeform 22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69" name="Rectangle 22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670" name="Freeform 23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71" name="Rectangle 23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672" name="Freeform 23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73" name="Freeform 23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674" name="Group 234"/>
            <p:cNvGrpSpPr>
              <a:grpSpLocks/>
            </p:cNvGrpSpPr>
            <p:nvPr/>
          </p:nvGrpSpPr>
          <p:grpSpPr bwMode="auto">
            <a:xfrm>
              <a:off x="2765" y="2045"/>
              <a:ext cx="347" cy="346"/>
              <a:chOff x="2131" y="3370"/>
              <a:chExt cx="347" cy="346"/>
            </a:xfrm>
          </p:grpSpPr>
          <p:sp>
            <p:nvSpPr>
              <p:cNvPr id="61675" name="Freeform 23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76" name="Rectangle 23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677" name="Freeform 23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78" name="Rectangle 23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679" name="Freeform 23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80" name="Freeform 24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681" name="Group 241"/>
            <p:cNvGrpSpPr>
              <a:grpSpLocks/>
            </p:cNvGrpSpPr>
            <p:nvPr/>
          </p:nvGrpSpPr>
          <p:grpSpPr bwMode="auto">
            <a:xfrm>
              <a:off x="2650" y="2160"/>
              <a:ext cx="347" cy="346"/>
              <a:chOff x="2131" y="3370"/>
              <a:chExt cx="347" cy="346"/>
            </a:xfrm>
          </p:grpSpPr>
          <p:sp>
            <p:nvSpPr>
              <p:cNvPr id="61682" name="Freeform 24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83" name="Rectangle 24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684" name="Freeform 24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85" name="Rectangle 24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686" name="Freeform 24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87" name="Freeform 24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688" name="Group 248"/>
            <p:cNvGrpSpPr>
              <a:grpSpLocks/>
            </p:cNvGrpSpPr>
            <p:nvPr/>
          </p:nvGrpSpPr>
          <p:grpSpPr bwMode="auto">
            <a:xfrm>
              <a:off x="2534" y="2275"/>
              <a:ext cx="347" cy="346"/>
              <a:chOff x="2131" y="3370"/>
              <a:chExt cx="347" cy="346"/>
            </a:xfrm>
          </p:grpSpPr>
          <p:sp>
            <p:nvSpPr>
              <p:cNvPr id="61689" name="Freeform 24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90" name="Rectangle 25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691" name="Freeform 25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92" name="Rectangle 25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693" name="Freeform 25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94" name="Freeform 25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695" name="Group 255"/>
            <p:cNvGrpSpPr>
              <a:grpSpLocks/>
            </p:cNvGrpSpPr>
            <p:nvPr/>
          </p:nvGrpSpPr>
          <p:grpSpPr bwMode="auto">
            <a:xfrm>
              <a:off x="3110" y="1469"/>
              <a:ext cx="347" cy="346"/>
              <a:chOff x="2131" y="3370"/>
              <a:chExt cx="347" cy="346"/>
            </a:xfrm>
          </p:grpSpPr>
          <p:sp>
            <p:nvSpPr>
              <p:cNvPr id="61696" name="Freeform 25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97" name="Rectangle 25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698" name="Freeform 25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99" name="Rectangle 25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700" name="Freeform 26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01" name="Freeform 26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702" name="Group 262"/>
            <p:cNvGrpSpPr>
              <a:grpSpLocks/>
            </p:cNvGrpSpPr>
            <p:nvPr/>
          </p:nvGrpSpPr>
          <p:grpSpPr bwMode="auto">
            <a:xfrm>
              <a:off x="2995" y="1584"/>
              <a:ext cx="347" cy="346"/>
              <a:chOff x="2131" y="3370"/>
              <a:chExt cx="347" cy="346"/>
            </a:xfrm>
          </p:grpSpPr>
          <p:sp>
            <p:nvSpPr>
              <p:cNvPr id="61703" name="Freeform 26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04" name="Rectangle 26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705" name="Freeform 26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06" name="Rectangle 26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707" name="Freeform 26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08" name="Freeform 26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709" name="Group 269"/>
            <p:cNvGrpSpPr>
              <a:grpSpLocks/>
            </p:cNvGrpSpPr>
            <p:nvPr/>
          </p:nvGrpSpPr>
          <p:grpSpPr bwMode="auto">
            <a:xfrm>
              <a:off x="2880" y="1700"/>
              <a:ext cx="347" cy="346"/>
              <a:chOff x="2131" y="3370"/>
              <a:chExt cx="347" cy="346"/>
            </a:xfrm>
          </p:grpSpPr>
          <p:sp>
            <p:nvSpPr>
              <p:cNvPr id="61710" name="Freeform 27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11" name="Rectangle 27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712" name="Freeform 27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13" name="Rectangle 27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714" name="Freeform 27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15" name="Freeform 27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716" name="Group 276"/>
            <p:cNvGrpSpPr>
              <a:grpSpLocks/>
            </p:cNvGrpSpPr>
            <p:nvPr/>
          </p:nvGrpSpPr>
          <p:grpSpPr bwMode="auto">
            <a:xfrm>
              <a:off x="2765" y="1815"/>
              <a:ext cx="347" cy="346"/>
              <a:chOff x="2131" y="3370"/>
              <a:chExt cx="347" cy="346"/>
            </a:xfrm>
          </p:grpSpPr>
          <p:sp>
            <p:nvSpPr>
              <p:cNvPr id="61717" name="Freeform 27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18" name="Rectangle 27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719" name="Freeform 27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20" name="Rectangle 28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721" name="Freeform 28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22" name="Freeform 28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723" name="Group 283"/>
            <p:cNvGrpSpPr>
              <a:grpSpLocks/>
            </p:cNvGrpSpPr>
            <p:nvPr/>
          </p:nvGrpSpPr>
          <p:grpSpPr bwMode="auto">
            <a:xfrm>
              <a:off x="2650" y="1930"/>
              <a:ext cx="347" cy="346"/>
              <a:chOff x="2131" y="3370"/>
              <a:chExt cx="347" cy="346"/>
            </a:xfrm>
          </p:grpSpPr>
          <p:sp>
            <p:nvSpPr>
              <p:cNvPr id="61724" name="Freeform 28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25" name="Rectangle 28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726" name="Freeform 28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27" name="Rectangle 28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728" name="Freeform 28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29" name="Freeform 28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730" name="Group 290"/>
            <p:cNvGrpSpPr>
              <a:grpSpLocks/>
            </p:cNvGrpSpPr>
            <p:nvPr/>
          </p:nvGrpSpPr>
          <p:grpSpPr bwMode="auto">
            <a:xfrm>
              <a:off x="2534" y="2045"/>
              <a:ext cx="347" cy="346"/>
              <a:chOff x="2131" y="3370"/>
              <a:chExt cx="347" cy="346"/>
            </a:xfrm>
          </p:grpSpPr>
          <p:sp>
            <p:nvSpPr>
              <p:cNvPr id="61731" name="Freeform 29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32" name="Rectangle 29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733" name="Freeform 29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34" name="Rectangle 29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735" name="Freeform 29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36" name="Freeform 29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737" name="Group 297"/>
            <p:cNvGrpSpPr>
              <a:grpSpLocks/>
            </p:cNvGrpSpPr>
            <p:nvPr/>
          </p:nvGrpSpPr>
          <p:grpSpPr bwMode="auto">
            <a:xfrm>
              <a:off x="3110" y="1238"/>
              <a:ext cx="347" cy="346"/>
              <a:chOff x="2131" y="3370"/>
              <a:chExt cx="347" cy="346"/>
            </a:xfrm>
          </p:grpSpPr>
          <p:sp>
            <p:nvSpPr>
              <p:cNvPr id="61738" name="Freeform 29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39" name="Rectangle 29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740" name="Freeform 30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41" name="Rectangle 30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742" name="Freeform 30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43" name="Freeform 30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744" name="Group 304"/>
            <p:cNvGrpSpPr>
              <a:grpSpLocks/>
            </p:cNvGrpSpPr>
            <p:nvPr/>
          </p:nvGrpSpPr>
          <p:grpSpPr bwMode="auto">
            <a:xfrm>
              <a:off x="2995" y="1353"/>
              <a:ext cx="347" cy="346"/>
              <a:chOff x="2131" y="3370"/>
              <a:chExt cx="347" cy="346"/>
            </a:xfrm>
          </p:grpSpPr>
          <p:sp>
            <p:nvSpPr>
              <p:cNvPr id="61745" name="Freeform 30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46" name="Rectangle 30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747" name="Freeform 30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48" name="Rectangle 30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749" name="Freeform 30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50" name="Freeform 31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751" name="Group 311"/>
            <p:cNvGrpSpPr>
              <a:grpSpLocks/>
            </p:cNvGrpSpPr>
            <p:nvPr/>
          </p:nvGrpSpPr>
          <p:grpSpPr bwMode="auto">
            <a:xfrm>
              <a:off x="2880" y="1469"/>
              <a:ext cx="347" cy="346"/>
              <a:chOff x="2131" y="3370"/>
              <a:chExt cx="347" cy="346"/>
            </a:xfrm>
          </p:grpSpPr>
          <p:sp>
            <p:nvSpPr>
              <p:cNvPr id="61752" name="Freeform 31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53" name="Rectangle 31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754" name="Freeform 31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55" name="Rectangle 31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756" name="Freeform 31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57" name="Freeform 31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758" name="Group 318"/>
            <p:cNvGrpSpPr>
              <a:grpSpLocks/>
            </p:cNvGrpSpPr>
            <p:nvPr/>
          </p:nvGrpSpPr>
          <p:grpSpPr bwMode="auto">
            <a:xfrm>
              <a:off x="2765" y="1584"/>
              <a:ext cx="347" cy="346"/>
              <a:chOff x="2131" y="3370"/>
              <a:chExt cx="347" cy="346"/>
            </a:xfrm>
          </p:grpSpPr>
          <p:sp>
            <p:nvSpPr>
              <p:cNvPr id="61759" name="Freeform 31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60" name="Rectangle 32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761" name="Freeform 32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62" name="Rectangle 32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763" name="Freeform 32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64" name="Freeform 32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765" name="Group 325"/>
            <p:cNvGrpSpPr>
              <a:grpSpLocks/>
            </p:cNvGrpSpPr>
            <p:nvPr/>
          </p:nvGrpSpPr>
          <p:grpSpPr bwMode="auto">
            <a:xfrm>
              <a:off x="2650" y="1699"/>
              <a:ext cx="347" cy="346"/>
              <a:chOff x="2131" y="3370"/>
              <a:chExt cx="347" cy="346"/>
            </a:xfrm>
          </p:grpSpPr>
          <p:sp>
            <p:nvSpPr>
              <p:cNvPr id="61766" name="Freeform 32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67" name="Rectangle 32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768" name="Freeform 32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69" name="Rectangle 32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770" name="Freeform 33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71" name="Freeform 33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772" name="Group 332"/>
            <p:cNvGrpSpPr>
              <a:grpSpLocks/>
            </p:cNvGrpSpPr>
            <p:nvPr/>
          </p:nvGrpSpPr>
          <p:grpSpPr bwMode="auto">
            <a:xfrm>
              <a:off x="2534" y="1814"/>
              <a:ext cx="347" cy="346"/>
              <a:chOff x="2131" y="3370"/>
              <a:chExt cx="347" cy="346"/>
            </a:xfrm>
          </p:grpSpPr>
          <p:sp>
            <p:nvSpPr>
              <p:cNvPr id="61773" name="Freeform 33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74" name="Rectangle 33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775" name="Freeform 33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76" name="Rectangle 33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777" name="Freeform 33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78" name="Freeform 33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779" name="Group 339"/>
            <p:cNvGrpSpPr>
              <a:grpSpLocks/>
            </p:cNvGrpSpPr>
            <p:nvPr/>
          </p:nvGrpSpPr>
          <p:grpSpPr bwMode="auto">
            <a:xfrm>
              <a:off x="3110" y="1008"/>
              <a:ext cx="347" cy="346"/>
              <a:chOff x="2131" y="3370"/>
              <a:chExt cx="347" cy="346"/>
            </a:xfrm>
          </p:grpSpPr>
          <p:sp>
            <p:nvSpPr>
              <p:cNvPr id="61780" name="Freeform 34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81" name="Rectangle 34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782" name="Freeform 34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83" name="Rectangle 34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784" name="Freeform 34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85" name="Freeform 34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786" name="Group 346"/>
            <p:cNvGrpSpPr>
              <a:grpSpLocks/>
            </p:cNvGrpSpPr>
            <p:nvPr/>
          </p:nvGrpSpPr>
          <p:grpSpPr bwMode="auto">
            <a:xfrm>
              <a:off x="2995" y="1123"/>
              <a:ext cx="347" cy="346"/>
              <a:chOff x="2131" y="3370"/>
              <a:chExt cx="347" cy="346"/>
            </a:xfrm>
          </p:grpSpPr>
          <p:sp>
            <p:nvSpPr>
              <p:cNvPr id="61787" name="Freeform 34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88" name="Rectangle 34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789" name="Freeform 34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90" name="Rectangle 35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791" name="Freeform 35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92" name="Freeform 35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793" name="Group 353"/>
            <p:cNvGrpSpPr>
              <a:grpSpLocks/>
            </p:cNvGrpSpPr>
            <p:nvPr/>
          </p:nvGrpSpPr>
          <p:grpSpPr bwMode="auto">
            <a:xfrm>
              <a:off x="2880" y="1239"/>
              <a:ext cx="347" cy="346"/>
              <a:chOff x="2131" y="3370"/>
              <a:chExt cx="347" cy="346"/>
            </a:xfrm>
          </p:grpSpPr>
          <p:sp>
            <p:nvSpPr>
              <p:cNvPr id="61794" name="Freeform 35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95" name="Rectangle 35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796" name="Freeform 35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97" name="Rectangle 35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798" name="Freeform 35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99" name="Freeform 35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800" name="Group 360"/>
            <p:cNvGrpSpPr>
              <a:grpSpLocks/>
            </p:cNvGrpSpPr>
            <p:nvPr/>
          </p:nvGrpSpPr>
          <p:grpSpPr bwMode="auto">
            <a:xfrm>
              <a:off x="2765" y="1354"/>
              <a:ext cx="347" cy="346"/>
              <a:chOff x="2131" y="3370"/>
              <a:chExt cx="347" cy="346"/>
            </a:xfrm>
          </p:grpSpPr>
          <p:sp>
            <p:nvSpPr>
              <p:cNvPr id="61801" name="Freeform 36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02" name="Rectangle 36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803" name="Freeform 36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04" name="Rectangle 36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805" name="Freeform 36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06" name="Freeform 36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807" name="Group 367"/>
            <p:cNvGrpSpPr>
              <a:grpSpLocks/>
            </p:cNvGrpSpPr>
            <p:nvPr/>
          </p:nvGrpSpPr>
          <p:grpSpPr bwMode="auto">
            <a:xfrm>
              <a:off x="2650" y="1469"/>
              <a:ext cx="347" cy="346"/>
              <a:chOff x="2131" y="3370"/>
              <a:chExt cx="347" cy="346"/>
            </a:xfrm>
          </p:grpSpPr>
          <p:sp>
            <p:nvSpPr>
              <p:cNvPr id="61808" name="Freeform 36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09" name="Rectangle 36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810" name="Freeform 37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11" name="Rectangle 37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812" name="Freeform 37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13" name="Freeform 37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814" name="Group 374"/>
            <p:cNvGrpSpPr>
              <a:grpSpLocks/>
            </p:cNvGrpSpPr>
            <p:nvPr/>
          </p:nvGrpSpPr>
          <p:grpSpPr bwMode="auto">
            <a:xfrm>
              <a:off x="2534" y="1584"/>
              <a:ext cx="347" cy="346"/>
              <a:chOff x="2131" y="3370"/>
              <a:chExt cx="347" cy="346"/>
            </a:xfrm>
          </p:grpSpPr>
          <p:sp>
            <p:nvSpPr>
              <p:cNvPr id="61815" name="Freeform 37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16" name="Rectangle 37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817" name="Freeform 37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18" name="Rectangle 37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819" name="Freeform 37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20" name="Freeform 38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821" name="Group 381"/>
            <p:cNvGrpSpPr>
              <a:grpSpLocks/>
            </p:cNvGrpSpPr>
            <p:nvPr/>
          </p:nvGrpSpPr>
          <p:grpSpPr bwMode="auto">
            <a:xfrm>
              <a:off x="3110" y="778"/>
              <a:ext cx="347" cy="346"/>
              <a:chOff x="2131" y="3370"/>
              <a:chExt cx="347" cy="346"/>
            </a:xfrm>
          </p:grpSpPr>
          <p:sp>
            <p:nvSpPr>
              <p:cNvPr id="61822" name="Freeform 38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23" name="Rectangle 38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824" name="Freeform 38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25" name="Rectangle 38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826" name="Freeform 38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27" name="Freeform 38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828" name="Group 388"/>
            <p:cNvGrpSpPr>
              <a:grpSpLocks/>
            </p:cNvGrpSpPr>
            <p:nvPr/>
          </p:nvGrpSpPr>
          <p:grpSpPr bwMode="auto">
            <a:xfrm>
              <a:off x="2995" y="893"/>
              <a:ext cx="347" cy="346"/>
              <a:chOff x="2131" y="3370"/>
              <a:chExt cx="347" cy="346"/>
            </a:xfrm>
          </p:grpSpPr>
          <p:sp>
            <p:nvSpPr>
              <p:cNvPr id="61829" name="Freeform 38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30" name="Rectangle 39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831" name="Freeform 39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32" name="Rectangle 39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833" name="Freeform 39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34" name="Freeform 39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835" name="Group 395"/>
            <p:cNvGrpSpPr>
              <a:grpSpLocks/>
            </p:cNvGrpSpPr>
            <p:nvPr/>
          </p:nvGrpSpPr>
          <p:grpSpPr bwMode="auto">
            <a:xfrm>
              <a:off x="2880" y="1009"/>
              <a:ext cx="347" cy="346"/>
              <a:chOff x="2131" y="3370"/>
              <a:chExt cx="347" cy="346"/>
            </a:xfrm>
          </p:grpSpPr>
          <p:sp>
            <p:nvSpPr>
              <p:cNvPr id="61836" name="Freeform 39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37" name="Rectangle 39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838" name="Freeform 39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39" name="Rectangle 39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840" name="Freeform 40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41" name="Freeform 40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842" name="Group 402"/>
            <p:cNvGrpSpPr>
              <a:grpSpLocks/>
            </p:cNvGrpSpPr>
            <p:nvPr/>
          </p:nvGrpSpPr>
          <p:grpSpPr bwMode="auto">
            <a:xfrm>
              <a:off x="2765" y="1124"/>
              <a:ext cx="347" cy="346"/>
              <a:chOff x="2131" y="3370"/>
              <a:chExt cx="347" cy="346"/>
            </a:xfrm>
          </p:grpSpPr>
          <p:sp>
            <p:nvSpPr>
              <p:cNvPr id="61843" name="Freeform 40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44" name="Rectangle 40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845" name="Freeform 40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46" name="Rectangle 40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847" name="Freeform 40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48" name="Freeform 40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849" name="Group 409"/>
            <p:cNvGrpSpPr>
              <a:grpSpLocks/>
            </p:cNvGrpSpPr>
            <p:nvPr/>
          </p:nvGrpSpPr>
          <p:grpSpPr bwMode="auto">
            <a:xfrm>
              <a:off x="2650" y="1239"/>
              <a:ext cx="347" cy="346"/>
              <a:chOff x="2131" y="3370"/>
              <a:chExt cx="347" cy="346"/>
            </a:xfrm>
          </p:grpSpPr>
          <p:sp>
            <p:nvSpPr>
              <p:cNvPr id="61850" name="Freeform 41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51" name="Rectangle 41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852" name="Freeform 41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53" name="Rectangle 41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854" name="Freeform 41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55" name="Freeform 41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856" name="Group 416"/>
            <p:cNvGrpSpPr>
              <a:grpSpLocks/>
            </p:cNvGrpSpPr>
            <p:nvPr/>
          </p:nvGrpSpPr>
          <p:grpSpPr bwMode="auto">
            <a:xfrm>
              <a:off x="2534" y="1354"/>
              <a:ext cx="347" cy="346"/>
              <a:chOff x="2131" y="3370"/>
              <a:chExt cx="347" cy="346"/>
            </a:xfrm>
          </p:grpSpPr>
          <p:sp>
            <p:nvSpPr>
              <p:cNvPr id="61857" name="Freeform 41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58" name="Rectangle 41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859" name="Freeform 41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60" name="Rectangle 42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861" name="Freeform 42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62" name="Freeform 42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863" name="Group 423"/>
            <p:cNvGrpSpPr>
              <a:grpSpLocks/>
            </p:cNvGrpSpPr>
            <p:nvPr/>
          </p:nvGrpSpPr>
          <p:grpSpPr bwMode="auto">
            <a:xfrm>
              <a:off x="3110" y="547"/>
              <a:ext cx="347" cy="346"/>
              <a:chOff x="2131" y="3370"/>
              <a:chExt cx="347" cy="346"/>
            </a:xfrm>
          </p:grpSpPr>
          <p:sp>
            <p:nvSpPr>
              <p:cNvPr id="61864" name="Freeform 42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65" name="Rectangle 42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866" name="Freeform 42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67" name="Rectangle 42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868" name="Freeform 42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69" name="Freeform 42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870" name="Group 430"/>
            <p:cNvGrpSpPr>
              <a:grpSpLocks/>
            </p:cNvGrpSpPr>
            <p:nvPr/>
          </p:nvGrpSpPr>
          <p:grpSpPr bwMode="auto">
            <a:xfrm>
              <a:off x="2995" y="662"/>
              <a:ext cx="347" cy="346"/>
              <a:chOff x="2131" y="3370"/>
              <a:chExt cx="347" cy="346"/>
            </a:xfrm>
          </p:grpSpPr>
          <p:sp>
            <p:nvSpPr>
              <p:cNvPr id="61871" name="Freeform 43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72" name="Rectangle 43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873" name="Freeform 43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74" name="Rectangle 43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875" name="Freeform 43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76" name="Freeform 43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877" name="Group 437"/>
            <p:cNvGrpSpPr>
              <a:grpSpLocks/>
            </p:cNvGrpSpPr>
            <p:nvPr/>
          </p:nvGrpSpPr>
          <p:grpSpPr bwMode="auto">
            <a:xfrm>
              <a:off x="2880" y="778"/>
              <a:ext cx="347" cy="346"/>
              <a:chOff x="2131" y="3370"/>
              <a:chExt cx="347" cy="346"/>
            </a:xfrm>
          </p:grpSpPr>
          <p:sp>
            <p:nvSpPr>
              <p:cNvPr id="61878" name="Freeform 43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79" name="Rectangle 43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880" name="Freeform 44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81" name="Rectangle 44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882" name="Freeform 44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83" name="Freeform 44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884" name="Group 444"/>
            <p:cNvGrpSpPr>
              <a:grpSpLocks/>
            </p:cNvGrpSpPr>
            <p:nvPr/>
          </p:nvGrpSpPr>
          <p:grpSpPr bwMode="auto">
            <a:xfrm>
              <a:off x="2765" y="893"/>
              <a:ext cx="347" cy="346"/>
              <a:chOff x="2131" y="3370"/>
              <a:chExt cx="347" cy="346"/>
            </a:xfrm>
          </p:grpSpPr>
          <p:sp>
            <p:nvSpPr>
              <p:cNvPr id="61885" name="Freeform 44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86" name="Rectangle 44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887" name="Freeform 44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88" name="Rectangle 44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889" name="Freeform 44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90" name="Freeform 45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891" name="Group 451"/>
            <p:cNvGrpSpPr>
              <a:grpSpLocks/>
            </p:cNvGrpSpPr>
            <p:nvPr/>
          </p:nvGrpSpPr>
          <p:grpSpPr bwMode="auto">
            <a:xfrm>
              <a:off x="2650" y="1008"/>
              <a:ext cx="347" cy="346"/>
              <a:chOff x="2131" y="3370"/>
              <a:chExt cx="347" cy="346"/>
            </a:xfrm>
          </p:grpSpPr>
          <p:sp>
            <p:nvSpPr>
              <p:cNvPr id="61892" name="Freeform 45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93" name="Rectangle 45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894" name="Freeform 45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95" name="Rectangle 45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896" name="Freeform 45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97" name="Freeform 45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898" name="Group 458"/>
            <p:cNvGrpSpPr>
              <a:grpSpLocks/>
            </p:cNvGrpSpPr>
            <p:nvPr/>
          </p:nvGrpSpPr>
          <p:grpSpPr bwMode="auto">
            <a:xfrm>
              <a:off x="2534" y="1123"/>
              <a:ext cx="347" cy="346"/>
              <a:chOff x="2131" y="3370"/>
              <a:chExt cx="347" cy="346"/>
            </a:xfrm>
          </p:grpSpPr>
          <p:sp>
            <p:nvSpPr>
              <p:cNvPr id="61899" name="Freeform 45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00" name="Rectangle 46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901" name="Freeform 46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02" name="Rectangle 46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903" name="Freeform 46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04" name="Freeform 46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905" name="Group 465"/>
            <p:cNvGrpSpPr>
              <a:grpSpLocks/>
            </p:cNvGrpSpPr>
            <p:nvPr/>
          </p:nvGrpSpPr>
          <p:grpSpPr bwMode="auto">
            <a:xfrm>
              <a:off x="3110" y="317"/>
              <a:ext cx="347" cy="346"/>
              <a:chOff x="2131" y="3370"/>
              <a:chExt cx="347" cy="346"/>
            </a:xfrm>
          </p:grpSpPr>
          <p:sp>
            <p:nvSpPr>
              <p:cNvPr id="61906" name="Freeform 46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07" name="Rectangle 46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908" name="Freeform 46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09" name="Rectangle 46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910" name="Freeform 47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11" name="Freeform 47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912" name="Group 472"/>
            <p:cNvGrpSpPr>
              <a:grpSpLocks/>
            </p:cNvGrpSpPr>
            <p:nvPr/>
          </p:nvGrpSpPr>
          <p:grpSpPr bwMode="auto">
            <a:xfrm>
              <a:off x="2995" y="432"/>
              <a:ext cx="347" cy="346"/>
              <a:chOff x="2131" y="3370"/>
              <a:chExt cx="347" cy="346"/>
            </a:xfrm>
          </p:grpSpPr>
          <p:sp>
            <p:nvSpPr>
              <p:cNvPr id="61913" name="Freeform 47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14" name="Rectangle 47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915" name="Freeform 47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16" name="Rectangle 47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917" name="Freeform 47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18" name="Freeform 47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919" name="Group 479"/>
            <p:cNvGrpSpPr>
              <a:grpSpLocks/>
            </p:cNvGrpSpPr>
            <p:nvPr/>
          </p:nvGrpSpPr>
          <p:grpSpPr bwMode="auto">
            <a:xfrm>
              <a:off x="2880" y="548"/>
              <a:ext cx="347" cy="346"/>
              <a:chOff x="2131" y="3370"/>
              <a:chExt cx="347" cy="346"/>
            </a:xfrm>
          </p:grpSpPr>
          <p:sp>
            <p:nvSpPr>
              <p:cNvPr id="61920" name="Freeform 48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21" name="Rectangle 48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922" name="Freeform 48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23" name="Rectangle 48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924" name="Freeform 48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25" name="Freeform 48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926" name="Group 486"/>
            <p:cNvGrpSpPr>
              <a:grpSpLocks/>
            </p:cNvGrpSpPr>
            <p:nvPr/>
          </p:nvGrpSpPr>
          <p:grpSpPr bwMode="auto">
            <a:xfrm>
              <a:off x="2765" y="663"/>
              <a:ext cx="347" cy="346"/>
              <a:chOff x="2131" y="3370"/>
              <a:chExt cx="347" cy="346"/>
            </a:xfrm>
          </p:grpSpPr>
          <p:sp>
            <p:nvSpPr>
              <p:cNvPr id="61927" name="Freeform 48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28" name="Rectangle 48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929" name="Freeform 48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30" name="Rectangle 49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931" name="Freeform 49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32" name="Freeform 49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933" name="Group 493"/>
            <p:cNvGrpSpPr>
              <a:grpSpLocks/>
            </p:cNvGrpSpPr>
            <p:nvPr/>
          </p:nvGrpSpPr>
          <p:grpSpPr bwMode="auto">
            <a:xfrm>
              <a:off x="2650" y="778"/>
              <a:ext cx="347" cy="346"/>
              <a:chOff x="2131" y="3370"/>
              <a:chExt cx="347" cy="346"/>
            </a:xfrm>
          </p:grpSpPr>
          <p:sp>
            <p:nvSpPr>
              <p:cNvPr id="61934" name="Freeform 49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35" name="Rectangle 49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936" name="Freeform 49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37" name="Rectangle 49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938" name="Freeform 49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39" name="Freeform 49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940" name="Group 500"/>
            <p:cNvGrpSpPr>
              <a:grpSpLocks/>
            </p:cNvGrpSpPr>
            <p:nvPr/>
          </p:nvGrpSpPr>
          <p:grpSpPr bwMode="auto">
            <a:xfrm>
              <a:off x="2534" y="893"/>
              <a:ext cx="347" cy="346"/>
              <a:chOff x="2131" y="3370"/>
              <a:chExt cx="347" cy="346"/>
            </a:xfrm>
          </p:grpSpPr>
          <p:sp>
            <p:nvSpPr>
              <p:cNvPr id="61941" name="Freeform 50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42" name="Rectangle 50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943" name="Freeform 50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44" name="Rectangle 50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945" name="Freeform 50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46" name="Freeform 50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grpSp>
        <p:nvGrpSpPr>
          <p:cNvPr id="61947" name="Group 507"/>
          <p:cNvGrpSpPr>
            <a:grpSpLocks/>
          </p:cNvGrpSpPr>
          <p:nvPr/>
        </p:nvGrpSpPr>
        <p:grpSpPr bwMode="auto">
          <a:xfrm>
            <a:off x="4022725" y="503238"/>
            <a:ext cx="1465263" cy="5486400"/>
            <a:chOff x="2534" y="317"/>
            <a:chExt cx="923" cy="3456"/>
          </a:xfrm>
        </p:grpSpPr>
        <p:grpSp>
          <p:nvGrpSpPr>
            <p:cNvPr id="61948" name="Group 508"/>
            <p:cNvGrpSpPr>
              <a:grpSpLocks/>
            </p:cNvGrpSpPr>
            <p:nvPr/>
          </p:nvGrpSpPr>
          <p:grpSpPr bwMode="auto">
            <a:xfrm>
              <a:off x="3110" y="2851"/>
              <a:ext cx="347" cy="346"/>
              <a:chOff x="2131" y="3370"/>
              <a:chExt cx="347" cy="346"/>
            </a:xfrm>
          </p:grpSpPr>
          <p:sp>
            <p:nvSpPr>
              <p:cNvPr id="61949" name="Freeform 50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50" name="Rectangle 51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951" name="Freeform 51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52" name="Rectangle 51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953" name="Freeform 51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54" name="Freeform 51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955" name="Group 515"/>
            <p:cNvGrpSpPr>
              <a:grpSpLocks/>
            </p:cNvGrpSpPr>
            <p:nvPr/>
          </p:nvGrpSpPr>
          <p:grpSpPr bwMode="auto">
            <a:xfrm>
              <a:off x="2995" y="2966"/>
              <a:ext cx="347" cy="346"/>
              <a:chOff x="2131" y="3370"/>
              <a:chExt cx="347" cy="346"/>
            </a:xfrm>
          </p:grpSpPr>
          <p:sp>
            <p:nvSpPr>
              <p:cNvPr id="61956" name="Freeform 51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57" name="Rectangle 51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958" name="Freeform 51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59" name="Rectangle 51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960" name="Freeform 52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61" name="Freeform 52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962" name="Group 522"/>
            <p:cNvGrpSpPr>
              <a:grpSpLocks/>
            </p:cNvGrpSpPr>
            <p:nvPr/>
          </p:nvGrpSpPr>
          <p:grpSpPr bwMode="auto">
            <a:xfrm>
              <a:off x="2880" y="3082"/>
              <a:ext cx="347" cy="346"/>
              <a:chOff x="2131" y="3370"/>
              <a:chExt cx="347" cy="346"/>
            </a:xfrm>
          </p:grpSpPr>
          <p:sp>
            <p:nvSpPr>
              <p:cNvPr id="61963" name="Freeform 52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64" name="Rectangle 52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965" name="Freeform 52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66" name="Rectangle 52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967" name="Freeform 52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68" name="Freeform 52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969" name="Group 529"/>
            <p:cNvGrpSpPr>
              <a:grpSpLocks/>
            </p:cNvGrpSpPr>
            <p:nvPr/>
          </p:nvGrpSpPr>
          <p:grpSpPr bwMode="auto">
            <a:xfrm>
              <a:off x="2765" y="3197"/>
              <a:ext cx="347" cy="346"/>
              <a:chOff x="2131" y="3370"/>
              <a:chExt cx="347" cy="346"/>
            </a:xfrm>
          </p:grpSpPr>
          <p:sp>
            <p:nvSpPr>
              <p:cNvPr id="61970" name="Freeform 53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71" name="Rectangle 53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972" name="Freeform 53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73" name="Rectangle 53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974" name="Freeform 53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75" name="Freeform 53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976" name="Group 536"/>
            <p:cNvGrpSpPr>
              <a:grpSpLocks/>
            </p:cNvGrpSpPr>
            <p:nvPr/>
          </p:nvGrpSpPr>
          <p:grpSpPr bwMode="auto">
            <a:xfrm>
              <a:off x="2650" y="3312"/>
              <a:ext cx="347" cy="346"/>
              <a:chOff x="2131" y="3370"/>
              <a:chExt cx="347" cy="346"/>
            </a:xfrm>
          </p:grpSpPr>
          <p:sp>
            <p:nvSpPr>
              <p:cNvPr id="61977" name="Freeform 53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78" name="Rectangle 53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979" name="Freeform 53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80" name="Rectangle 54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981" name="Freeform 54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82" name="Freeform 54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983" name="Group 543"/>
            <p:cNvGrpSpPr>
              <a:grpSpLocks/>
            </p:cNvGrpSpPr>
            <p:nvPr/>
          </p:nvGrpSpPr>
          <p:grpSpPr bwMode="auto">
            <a:xfrm>
              <a:off x="2534" y="3427"/>
              <a:ext cx="347" cy="346"/>
              <a:chOff x="2131" y="3370"/>
              <a:chExt cx="347" cy="346"/>
            </a:xfrm>
          </p:grpSpPr>
          <p:sp>
            <p:nvSpPr>
              <p:cNvPr id="61984" name="Freeform 54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85" name="Rectangle 54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986" name="Freeform 54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87" name="Rectangle 54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988" name="Freeform 54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89" name="Freeform 54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990" name="Group 550"/>
            <p:cNvGrpSpPr>
              <a:grpSpLocks/>
            </p:cNvGrpSpPr>
            <p:nvPr/>
          </p:nvGrpSpPr>
          <p:grpSpPr bwMode="auto">
            <a:xfrm>
              <a:off x="3110" y="2621"/>
              <a:ext cx="347" cy="346"/>
              <a:chOff x="2131" y="3370"/>
              <a:chExt cx="347" cy="346"/>
            </a:xfrm>
          </p:grpSpPr>
          <p:sp>
            <p:nvSpPr>
              <p:cNvPr id="61991" name="Freeform 55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92" name="Rectangle 55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993" name="Freeform 55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94" name="Rectangle 55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995" name="Freeform 55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96" name="Freeform 55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997" name="Group 557"/>
            <p:cNvGrpSpPr>
              <a:grpSpLocks/>
            </p:cNvGrpSpPr>
            <p:nvPr/>
          </p:nvGrpSpPr>
          <p:grpSpPr bwMode="auto">
            <a:xfrm>
              <a:off x="2995" y="2736"/>
              <a:ext cx="347" cy="346"/>
              <a:chOff x="2131" y="3370"/>
              <a:chExt cx="347" cy="346"/>
            </a:xfrm>
          </p:grpSpPr>
          <p:sp>
            <p:nvSpPr>
              <p:cNvPr id="61998" name="Freeform 55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99" name="Rectangle 55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000" name="Freeform 56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01" name="Rectangle 56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002" name="Freeform 56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03" name="Freeform 56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004" name="Group 564"/>
            <p:cNvGrpSpPr>
              <a:grpSpLocks/>
            </p:cNvGrpSpPr>
            <p:nvPr/>
          </p:nvGrpSpPr>
          <p:grpSpPr bwMode="auto">
            <a:xfrm>
              <a:off x="2880" y="2852"/>
              <a:ext cx="347" cy="346"/>
              <a:chOff x="2131" y="3370"/>
              <a:chExt cx="347" cy="346"/>
            </a:xfrm>
          </p:grpSpPr>
          <p:sp>
            <p:nvSpPr>
              <p:cNvPr id="62005" name="Freeform 56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06" name="Rectangle 56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007" name="Freeform 56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08" name="Rectangle 56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009" name="Freeform 56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10" name="Freeform 57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011" name="Group 571"/>
            <p:cNvGrpSpPr>
              <a:grpSpLocks/>
            </p:cNvGrpSpPr>
            <p:nvPr/>
          </p:nvGrpSpPr>
          <p:grpSpPr bwMode="auto">
            <a:xfrm>
              <a:off x="2765" y="2967"/>
              <a:ext cx="347" cy="346"/>
              <a:chOff x="2131" y="3370"/>
              <a:chExt cx="347" cy="346"/>
            </a:xfrm>
          </p:grpSpPr>
          <p:sp>
            <p:nvSpPr>
              <p:cNvPr id="62012" name="Freeform 57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13" name="Rectangle 57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014" name="Freeform 57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15" name="Rectangle 57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016" name="Freeform 57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17" name="Freeform 57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018" name="Group 578"/>
            <p:cNvGrpSpPr>
              <a:grpSpLocks/>
            </p:cNvGrpSpPr>
            <p:nvPr/>
          </p:nvGrpSpPr>
          <p:grpSpPr bwMode="auto">
            <a:xfrm>
              <a:off x="2650" y="3082"/>
              <a:ext cx="347" cy="346"/>
              <a:chOff x="2131" y="3370"/>
              <a:chExt cx="347" cy="346"/>
            </a:xfrm>
          </p:grpSpPr>
          <p:sp>
            <p:nvSpPr>
              <p:cNvPr id="62019" name="Freeform 57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20" name="Rectangle 58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021" name="Freeform 58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22" name="Rectangle 58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023" name="Freeform 58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24" name="Freeform 58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025" name="Group 585"/>
            <p:cNvGrpSpPr>
              <a:grpSpLocks/>
            </p:cNvGrpSpPr>
            <p:nvPr/>
          </p:nvGrpSpPr>
          <p:grpSpPr bwMode="auto">
            <a:xfrm>
              <a:off x="2534" y="3197"/>
              <a:ext cx="347" cy="346"/>
              <a:chOff x="2131" y="3370"/>
              <a:chExt cx="347" cy="346"/>
            </a:xfrm>
          </p:grpSpPr>
          <p:sp>
            <p:nvSpPr>
              <p:cNvPr id="62026" name="Freeform 58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27" name="Rectangle 58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028" name="Freeform 58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29" name="Rectangle 58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030" name="Freeform 59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31" name="Freeform 59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032" name="Group 592"/>
            <p:cNvGrpSpPr>
              <a:grpSpLocks/>
            </p:cNvGrpSpPr>
            <p:nvPr/>
          </p:nvGrpSpPr>
          <p:grpSpPr bwMode="auto">
            <a:xfrm>
              <a:off x="3110" y="2390"/>
              <a:ext cx="347" cy="346"/>
              <a:chOff x="2131" y="3370"/>
              <a:chExt cx="347" cy="346"/>
            </a:xfrm>
          </p:grpSpPr>
          <p:sp>
            <p:nvSpPr>
              <p:cNvPr id="62033" name="Freeform 59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34" name="Rectangle 59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035" name="Freeform 59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36" name="Rectangle 59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037" name="Freeform 59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38" name="Freeform 59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039" name="Group 599"/>
            <p:cNvGrpSpPr>
              <a:grpSpLocks/>
            </p:cNvGrpSpPr>
            <p:nvPr/>
          </p:nvGrpSpPr>
          <p:grpSpPr bwMode="auto">
            <a:xfrm>
              <a:off x="2995" y="2505"/>
              <a:ext cx="347" cy="346"/>
              <a:chOff x="2131" y="3370"/>
              <a:chExt cx="347" cy="346"/>
            </a:xfrm>
          </p:grpSpPr>
          <p:sp>
            <p:nvSpPr>
              <p:cNvPr id="62040" name="Freeform 60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41" name="Rectangle 60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042" name="Freeform 60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43" name="Rectangle 60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044" name="Freeform 60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45" name="Freeform 60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046" name="Group 606"/>
            <p:cNvGrpSpPr>
              <a:grpSpLocks/>
            </p:cNvGrpSpPr>
            <p:nvPr/>
          </p:nvGrpSpPr>
          <p:grpSpPr bwMode="auto">
            <a:xfrm>
              <a:off x="2880" y="2621"/>
              <a:ext cx="347" cy="346"/>
              <a:chOff x="2131" y="3370"/>
              <a:chExt cx="347" cy="346"/>
            </a:xfrm>
          </p:grpSpPr>
          <p:sp>
            <p:nvSpPr>
              <p:cNvPr id="62047" name="Freeform 60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48" name="Rectangle 60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049" name="Freeform 60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50" name="Rectangle 61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051" name="Freeform 61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52" name="Freeform 61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053" name="Group 613"/>
            <p:cNvGrpSpPr>
              <a:grpSpLocks/>
            </p:cNvGrpSpPr>
            <p:nvPr/>
          </p:nvGrpSpPr>
          <p:grpSpPr bwMode="auto">
            <a:xfrm>
              <a:off x="2765" y="2736"/>
              <a:ext cx="347" cy="346"/>
              <a:chOff x="2131" y="3370"/>
              <a:chExt cx="347" cy="346"/>
            </a:xfrm>
          </p:grpSpPr>
          <p:sp>
            <p:nvSpPr>
              <p:cNvPr id="62054" name="Freeform 61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55" name="Rectangle 61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056" name="Freeform 61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57" name="Rectangle 61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058" name="Freeform 61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59" name="Freeform 61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060" name="Group 620"/>
            <p:cNvGrpSpPr>
              <a:grpSpLocks/>
            </p:cNvGrpSpPr>
            <p:nvPr/>
          </p:nvGrpSpPr>
          <p:grpSpPr bwMode="auto">
            <a:xfrm>
              <a:off x="2650" y="2851"/>
              <a:ext cx="347" cy="346"/>
              <a:chOff x="2131" y="3370"/>
              <a:chExt cx="347" cy="346"/>
            </a:xfrm>
          </p:grpSpPr>
          <p:sp>
            <p:nvSpPr>
              <p:cNvPr id="62061" name="Freeform 62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62" name="Rectangle 62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063" name="Freeform 62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64" name="Rectangle 62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065" name="Freeform 62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66" name="Freeform 62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067" name="Group 627"/>
            <p:cNvGrpSpPr>
              <a:grpSpLocks/>
            </p:cNvGrpSpPr>
            <p:nvPr/>
          </p:nvGrpSpPr>
          <p:grpSpPr bwMode="auto">
            <a:xfrm>
              <a:off x="2534" y="2966"/>
              <a:ext cx="347" cy="346"/>
              <a:chOff x="2131" y="3370"/>
              <a:chExt cx="347" cy="346"/>
            </a:xfrm>
          </p:grpSpPr>
          <p:sp>
            <p:nvSpPr>
              <p:cNvPr id="62068" name="Freeform 62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69" name="Rectangle 62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070" name="Freeform 63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71" name="Rectangle 63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072" name="Freeform 63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73" name="Freeform 63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074" name="Group 634"/>
            <p:cNvGrpSpPr>
              <a:grpSpLocks/>
            </p:cNvGrpSpPr>
            <p:nvPr/>
          </p:nvGrpSpPr>
          <p:grpSpPr bwMode="auto">
            <a:xfrm>
              <a:off x="3110" y="2160"/>
              <a:ext cx="347" cy="346"/>
              <a:chOff x="2131" y="3370"/>
              <a:chExt cx="347" cy="346"/>
            </a:xfrm>
          </p:grpSpPr>
          <p:sp>
            <p:nvSpPr>
              <p:cNvPr id="62075" name="Freeform 63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76" name="Rectangle 63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077" name="Freeform 63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78" name="Rectangle 63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079" name="Freeform 63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80" name="Freeform 64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081" name="Group 641"/>
            <p:cNvGrpSpPr>
              <a:grpSpLocks/>
            </p:cNvGrpSpPr>
            <p:nvPr/>
          </p:nvGrpSpPr>
          <p:grpSpPr bwMode="auto">
            <a:xfrm>
              <a:off x="2995" y="2275"/>
              <a:ext cx="347" cy="346"/>
              <a:chOff x="2131" y="3370"/>
              <a:chExt cx="347" cy="346"/>
            </a:xfrm>
          </p:grpSpPr>
          <p:sp>
            <p:nvSpPr>
              <p:cNvPr id="62082" name="Freeform 64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83" name="Rectangle 64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084" name="Freeform 64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85" name="Rectangle 64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086" name="Freeform 64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87" name="Freeform 64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088" name="Group 648"/>
            <p:cNvGrpSpPr>
              <a:grpSpLocks/>
            </p:cNvGrpSpPr>
            <p:nvPr/>
          </p:nvGrpSpPr>
          <p:grpSpPr bwMode="auto">
            <a:xfrm>
              <a:off x="2880" y="2391"/>
              <a:ext cx="347" cy="346"/>
              <a:chOff x="2131" y="3370"/>
              <a:chExt cx="347" cy="346"/>
            </a:xfrm>
          </p:grpSpPr>
          <p:sp>
            <p:nvSpPr>
              <p:cNvPr id="62089" name="Freeform 64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90" name="Rectangle 65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091" name="Freeform 65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92" name="Rectangle 65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093" name="Freeform 65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94" name="Freeform 65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095" name="Group 655"/>
            <p:cNvGrpSpPr>
              <a:grpSpLocks/>
            </p:cNvGrpSpPr>
            <p:nvPr/>
          </p:nvGrpSpPr>
          <p:grpSpPr bwMode="auto">
            <a:xfrm>
              <a:off x="2765" y="2506"/>
              <a:ext cx="347" cy="346"/>
              <a:chOff x="2131" y="3370"/>
              <a:chExt cx="347" cy="346"/>
            </a:xfrm>
          </p:grpSpPr>
          <p:sp>
            <p:nvSpPr>
              <p:cNvPr id="62096" name="Freeform 65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97" name="Rectangle 65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098" name="Freeform 65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99" name="Rectangle 65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100" name="Freeform 66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01" name="Freeform 66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102" name="Group 662"/>
            <p:cNvGrpSpPr>
              <a:grpSpLocks/>
            </p:cNvGrpSpPr>
            <p:nvPr/>
          </p:nvGrpSpPr>
          <p:grpSpPr bwMode="auto">
            <a:xfrm>
              <a:off x="2650" y="2621"/>
              <a:ext cx="347" cy="346"/>
              <a:chOff x="2131" y="3370"/>
              <a:chExt cx="347" cy="346"/>
            </a:xfrm>
          </p:grpSpPr>
          <p:sp>
            <p:nvSpPr>
              <p:cNvPr id="62103" name="Freeform 66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04" name="Rectangle 66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105" name="Freeform 66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06" name="Rectangle 66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107" name="Freeform 66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08" name="Freeform 66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109" name="Group 669"/>
            <p:cNvGrpSpPr>
              <a:grpSpLocks/>
            </p:cNvGrpSpPr>
            <p:nvPr/>
          </p:nvGrpSpPr>
          <p:grpSpPr bwMode="auto">
            <a:xfrm>
              <a:off x="2534" y="2736"/>
              <a:ext cx="347" cy="346"/>
              <a:chOff x="2131" y="3370"/>
              <a:chExt cx="347" cy="346"/>
            </a:xfrm>
          </p:grpSpPr>
          <p:sp>
            <p:nvSpPr>
              <p:cNvPr id="62110" name="Freeform 67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11" name="Rectangle 67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112" name="Freeform 67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13" name="Rectangle 67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114" name="Freeform 67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15" name="Freeform 67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116" name="Group 676"/>
            <p:cNvGrpSpPr>
              <a:grpSpLocks/>
            </p:cNvGrpSpPr>
            <p:nvPr/>
          </p:nvGrpSpPr>
          <p:grpSpPr bwMode="auto">
            <a:xfrm>
              <a:off x="3110" y="1930"/>
              <a:ext cx="347" cy="346"/>
              <a:chOff x="2131" y="3370"/>
              <a:chExt cx="347" cy="346"/>
            </a:xfrm>
          </p:grpSpPr>
          <p:sp>
            <p:nvSpPr>
              <p:cNvPr id="62117" name="Freeform 67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18" name="Rectangle 67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119" name="Freeform 67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20" name="Rectangle 68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121" name="Freeform 68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22" name="Freeform 68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123" name="Group 683"/>
            <p:cNvGrpSpPr>
              <a:grpSpLocks/>
            </p:cNvGrpSpPr>
            <p:nvPr/>
          </p:nvGrpSpPr>
          <p:grpSpPr bwMode="auto">
            <a:xfrm>
              <a:off x="2995" y="2045"/>
              <a:ext cx="347" cy="346"/>
              <a:chOff x="2131" y="3370"/>
              <a:chExt cx="347" cy="346"/>
            </a:xfrm>
          </p:grpSpPr>
          <p:sp>
            <p:nvSpPr>
              <p:cNvPr id="62124" name="Freeform 68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25" name="Rectangle 68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126" name="Freeform 68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27" name="Rectangle 68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128" name="Freeform 68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29" name="Freeform 68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130" name="Group 690"/>
            <p:cNvGrpSpPr>
              <a:grpSpLocks/>
            </p:cNvGrpSpPr>
            <p:nvPr/>
          </p:nvGrpSpPr>
          <p:grpSpPr bwMode="auto">
            <a:xfrm>
              <a:off x="2880" y="2161"/>
              <a:ext cx="347" cy="346"/>
              <a:chOff x="2131" y="3370"/>
              <a:chExt cx="347" cy="346"/>
            </a:xfrm>
          </p:grpSpPr>
          <p:sp>
            <p:nvSpPr>
              <p:cNvPr id="62131" name="Freeform 69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32" name="Rectangle 69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133" name="Freeform 69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34" name="Rectangle 69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135" name="Freeform 69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36" name="Freeform 69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137" name="Group 697"/>
            <p:cNvGrpSpPr>
              <a:grpSpLocks/>
            </p:cNvGrpSpPr>
            <p:nvPr/>
          </p:nvGrpSpPr>
          <p:grpSpPr bwMode="auto">
            <a:xfrm>
              <a:off x="2765" y="2276"/>
              <a:ext cx="347" cy="346"/>
              <a:chOff x="2131" y="3370"/>
              <a:chExt cx="347" cy="346"/>
            </a:xfrm>
          </p:grpSpPr>
          <p:sp>
            <p:nvSpPr>
              <p:cNvPr id="62138" name="Freeform 69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39" name="Rectangle 69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140" name="Freeform 70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41" name="Rectangle 70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142" name="Freeform 70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43" name="Freeform 70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144" name="Group 704"/>
            <p:cNvGrpSpPr>
              <a:grpSpLocks/>
            </p:cNvGrpSpPr>
            <p:nvPr/>
          </p:nvGrpSpPr>
          <p:grpSpPr bwMode="auto">
            <a:xfrm>
              <a:off x="2650" y="2391"/>
              <a:ext cx="347" cy="346"/>
              <a:chOff x="2131" y="3370"/>
              <a:chExt cx="347" cy="346"/>
            </a:xfrm>
          </p:grpSpPr>
          <p:sp>
            <p:nvSpPr>
              <p:cNvPr id="62145" name="Freeform 70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46" name="Rectangle 70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147" name="Freeform 70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48" name="Rectangle 70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149" name="Freeform 70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50" name="Freeform 71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151" name="Group 711"/>
            <p:cNvGrpSpPr>
              <a:grpSpLocks/>
            </p:cNvGrpSpPr>
            <p:nvPr/>
          </p:nvGrpSpPr>
          <p:grpSpPr bwMode="auto">
            <a:xfrm>
              <a:off x="2534" y="2506"/>
              <a:ext cx="347" cy="346"/>
              <a:chOff x="2131" y="3370"/>
              <a:chExt cx="347" cy="346"/>
            </a:xfrm>
          </p:grpSpPr>
          <p:sp>
            <p:nvSpPr>
              <p:cNvPr id="62152" name="Freeform 71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53" name="Rectangle 71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154" name="Freeform 71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55" name="Rectangle 71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156" name="Freeform 71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57" name="Freeform 71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158" name="Group 718"/>
            <p:cNvGrpSpPr>
              <a:grpSpLocks/>
            </p:cNvGrpSpPr>
            <p:nvPr/>
          </p:nvGrpSpPr>
          <p:grpSpPr bwMode="auto">
            <a:xfrm>
              <a:off x="3110" y="1699"/>
              <a:ext cx="347" cy="346"/>
              <a:chOff x="2131" y="3370"/>
              <a:chExt cx="347" cy="346"/>
            </a:xfrm>
          </p:grpSpPr>
          <p:sp>
            <p:nvSpPr>
              <p:cNvPr id="62159" name="Freeform 71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60" name="Rectangle 72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161" name="Freeform 72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62" name="Rectangle 72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163" name="Freeform 72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64" name="Freeform 72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165" name="Group 725"/>
            <p:cNvGrpSpPr>
              <a:grpSpLocks/>
            </p:cNvGrpSpPr>
            <p:nvPr/>
          </p:nvGrpSpPr>
          <p:grpSpPr bwMode="auto">
            <a:xfrm>
              <a:off x="2995" y="1814"/>
              <a:ext cx="347" cy="346"/>
              <a:chOff x="2131" y="3370"/>
              <a:chExt cx="347" cy="346"/>
            </a:xfrm>
          </p:grpSpPr>
          <p:sp>
            <p:nvSpPr>
              <p:cNvPr id="62166" name="Freeform 72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67" name="Rectangle 72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168" name="Freeform 72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69" name="Rectangle 72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170" name="Freeform 73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71" name="Freeform 73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172" name="Group 732"/>
            <p:cNvGrpSpPr>
              <a:grpSpLocks/>
            </p:cNvGrpSpPr>
            <p:nvPr/>
          </p:nvGrpSpPr>
          <p:grpSpPr bwMode="auto">
            <a:xfrm>
              <a:off x="2880" y="1930"/>
              <a:ext cx="347" cy="346"/>
              <a:chOff x="2131" y="3370"/>
              <a:chExt cx="347" cy="346"/>
            </a:xfrm>
          </p:grpSpPr>
          <p:sp>
            <p:nvSpPr>
              <p:cNvPr id="62173" name="Freeform 73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74" name="Rectangle 73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175" name="Freeform 73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76" name="Rectangle 73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177" name="Freeform 73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78" name="Freeform 73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179" name="Group 739"/>
            <p:cNvGrpSpPr>
              <a:grpSpLocks/>
            </p:cNvGrpSpPr>
            <p:nvPr/>
          </p:nvGrpSpPr>
          <p:grpSpPr bwMode="auto">
            <a:xfrm>
              <a:off x="2765" y="2045"/>
              <a:ext cx="347" cy="346"/>
              <a:chOff x="2131" y="3370"/>
              <a:chExt cx="347" cy="346"/>
            </a:xfrm>
          </p:grpSpPr>
          <p:sp>
            <p:nvSpPr>
              <p:cNvPr id="62180" name="Freeform 74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81" name="Rectangle 74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182" name="Freeform 74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83" name="Rectangle 74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184" name="Freeform 74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85" name="Freeform 74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186" name="Group 746"/>
            <p:cNvGrpSpPr>
              <a:grpSpLocks/>
            </p:cNvGrpSpPr>
            <p:nvPr/>
          </p:nvGrpSpPr>
          <p:grpSpPr bwMode="auto">
            <a:xfrm>
              <a:off x="2650" y="2160"/>
              <a:ext cx="347" cy="346"/>
              <a:chOff x="2131" y="3370"/>
              <a:chExt cx="347" cy="346"/>
            </a:xfrm>
          </p:grpSpPr>
          <p:sp>
            <p:nvSpPr>
              <p:cNvPr id="62187" name="Freeform 74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88" name="Rectangle 74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189" name="Freeform 74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90" name="Rectangle 75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191" name="Freeform 75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92" name="Freeform 75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193" name="Group 753"/>
            <p:cNvGrpSpPr>
              <a:grpSpLocks/>
            </p:cNvGrpSpPr>
            <p:nvPr/>
          </p:nvGrpSpPr>
          <p:grpSpPr bwMode="auto">
            <a:xfrm>
              <a:off x="2534" y="2275"/>
              <a:ext cx="347" cy="346"/>
              <a:chOff x="2131" y="3370"/>
              <a:chExt cx="347" cy="346"/>
            </a:xfrm>
          </p:grpSpPr>
          <p:sp>
            <p:nvSpPr>
              <p:cNvPr id="62194" name="Freeform 75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95" name="Rectangle 75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196" name="Freeform 75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97" name="Rectangle 75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198" name="Freeform 75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99" name="Freeform 75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200" name="Group 760"/>
            <p:cNvGrpSpPr>
              <a:grpSpLocks/>
            </p:cNvGrpSpPr>
            <p:nvPr/>
          </p:nvGrpSpPr>
          <p:grpSpPr bwMode="auto">
            <a:xfrm>
              <a:off x="3110" y="1469"/>
              <a:ext cx="347" cy="346"/>
              <a:chOff x="2131" y="3370"/>
              <a:chExt cx="347" cy="346"/>
            </a:xfrm>
          </p:grpSpPr>
          <p:sp>
            <p:nvSpPr>
              <p:cNvPr id="62201" name="Freeform 76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02" name="Rectangle 76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203" name="Freeform 76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04" name="Rectangle 76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205" name="Freeform 76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06" name="Freeform 76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207" name="Group 767"/>
            <p:cNvGrpSpPr>
              <a:grpSpLocks/>
            </p:cNvGrpSpPr>
            <p:nvPr/>
          </p:nvGrpSpPr>
          <p:grpSpPr bwMode="auto">
            <a:xfrm>
              <a:off x="2995" y="1584"/>
              <a:ext cx="347" cy="346"/>
              <a:chOff x="2131" y="3370"/>
              <a:chExt cx="347" cy="346"/>
            </a:xfrm>
          </p:grpSpPr>
          <p:sp>
            <p:nvSpPr>
              <p:cNvPr id="62208" name="Freeform 76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09" name="Rectangle 76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210" name="Freeform 77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11" name="Rectangle 77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212" name="Freeform 77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13" name="Freeform 77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214" name="Group 774"/>
            <p:cNvGrpSpPr>
              <a:grpSpLocks/>
            </p:cNvGrpSpPr>
            <p:nvPr/>
          </p:nvGrpSpPr>
          <p:grpSpPr bwMode="auto">
            <a:xfrm>
              <a:off x="2880" y="1700"/>
              <a:ext cx="347" cy="346"/>
              <a:chOff x="2131" y="3370"/>
              <a:chExt cx="347" cy="346"/>
            </a:xfrm>
          </p:grpSpPr>
          <p:sp>
            <p:nvSpPr>
              <p:cNvPr id="62215" name="Freeform 77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16" name="Rectangle 77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217" name="Freeform 77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18" name="Rectangle 77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219" name="Freeform 77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20" name="Freeform 78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221" name="Group 781"/>
            <p:cNvGrpSpPr>
              <a:grpSpLocks/>
            </p:cNvGrpSpPr>
            <p:nvPr/>
          </p:nvGrpSpPr>
          <p:grpSpPr bwMode="auto">
            <a:xfrm>
              <a:off x="2765" y="1815"/>
              <a:ext cx="347" cy="346"/>
              <a:chOff x="2131" y="3370"/>
              <a:chExt cx="347" cy="346"/>
            </a:xfrm>
          </p:grpSpPr>
          <p:sp>
            <p:nvSpPr>
              <p:cNvPr id="62222" name="Freeform 78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23" name="Rectangle 78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224" name="Freeform 78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25" name="Rectangle 78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226" name="Freeform 78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27" name="Freeform 78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228" name="Group 788"/>
            <p:cNvGrpSpPr>
              <a:grpSpLocks/>
            </p:cNvGrpSpPr>
            <p:nvPr/>
          </p:nvGrpSpPr>
          <p:grpSpPr bwMode="auto">
            <a:xfrm>
              <a:off x="2650" y="1930"/>
              <a:ext cx="347" cy="346"/>
              <a:chOff x="2131" y="3370"/>
              <a:chExt cx="347" cy="346"/>
            </a:xfrm>
          </p:grpSpPr>
          <p:sp>
            <p:nvSpPr>
              <p:cNvPr id="62229" name="Freeform 78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30" name="Rectangle 79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231" name="Freeform 79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32" name="Rectangle 79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233" name="Freeform 79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34" name="Freeform 79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235" name="Group 795"/>
            <p:cNvGrpSpPr>
              <a:grpSpLocks/>
            </p:cNvGrpSpPr>
            <p:nvPr/>
          </p:nvGrpSpPr>
          <p:grpSpPr bwMode="auto">
            <a:xfrm>
              <a:off x="2534" y="2045"/>
              <a:ext cx="347" cy="346"/>
              <a:chOff x="2131" y="3370"/>
              <a:chExt cx="347" cy="346"/>
            </a:xfrm>
          </p:grpSpPr>
          <p:sp>
            <p:nvSpPr>
              <p:cNvPr id="62236" name="Freeform 79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37" name="Rectangle 79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238" name="Freeform 79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39" name="Rectangle 79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240" name="Freeform 80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41" name="Freeform 80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242" name="Group 802"/>
            <p:cNvGrpSpPr>
              <a:grpSpLocks/>
            </p:cNvGrpSpPr>
            <p:nvPr/>
          </p:nvGrpSpPr>
          <p:grpSpPr bwMode="auto">
            <a:xfrm>
              <a:off x="3110" y="1238"/>
              <a:ext cx="347" cy="346"/>
              <a:chOff x="2131" y="3370"/>
              <a:chExt cx="347" cy="346"/>
            </a:xfrm>
          </p:grpSpPr>
          <p:sp>
            <p:nvSpPr>
              <p:cNvPr id="62243" name="Freeform 80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44" name="Rectangle 80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245" name="Freeform 80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46" name="Rectangle 80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247" name="Freeform 80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48" name="Freeform 80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249" name="Group 809"/>
            <p:cNvGrpSpPr>
              <a:grpSpLocks/>
            </p:cNvGrpSpPr>
            <p:nvPr/>
          </p:nvGrpSpPr>
          <p:grpSpPr bwMode="auto">
            <a:xfrm>
              <a:off x="2995" y="1353"/>
              <a:ext cx="347" cy="346"/>
              <a:chOff x="2131" y="3370"/>
              <a:chExt cx="347" cy="346"/>
            </a:xfrm>
          </p:grpSpPr>
          <p:sp>
            <p:nvSpPr>
              <p:cNvPr id="62250" name="Freeform 81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51" name="Rectangle 81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252" name="Freeform 81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53" name="Rectangle 81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254" name="Freeform 81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55" name="Freeform 81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256" name="Group 816"/>
            <p:cNvGrpSpPr>
              <a:grpSpLocks/>
            </p:cNvGrpSpPr>
            <p:nvPr/>
          </p:nvGrpSpPr>
          <p:grpSpPr bwMode="auto">
            <a:xfrm>
              <a:off x="2880" y="1469"/>
              <a:ext cx="347" cy="346"/>
              <a:chOff x="2131" y="3370"/>
              <a:chExt cx="347" cy="346"/>
            </a:xfrm>
          </p:grpSpPr>
          <p:sp>
            <p:nvSpPr>
              <p:cNvPr id="62257" name="Freeform 81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58" name="Rectangle 81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259" name="Freeform 81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60" name="Rectangle 82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261" name="Freeform 82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62" name="Freeform 82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263" name="Group 823"/>
            <p:cNvGrpSpPr>
              <a:grpSpLocks/>
            </p:cNvGrpSpPr>
            <p:nvPr/>
          </p:nvGrpSpPr>
          <p:grpSpPr bwMode="auto">
            <a:xfrm>
              <a:off x="2765" y="1584"/>
              <a:ext cx="347" cy="346"/>
              <a:chOff x="2131" y="3370"/>
              <a:chExt cx="347" cy="346"/>
            </a:xfrm>
          </p:grpSpPr>
          <p:sp>
            <p:nvSpPr>
              <p:cNvPr id="62264" name="Freeform 82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65" name="Rectangle 82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266" name="Freeform 82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67" name="Rectangle 82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268" name="Freeform 82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69" name="Freeform 82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270" name="Group 830"/>
            <p:cNvGrpSpPr>
              <a:grpSpLocks/>
            </p:cNvGrpSpPr>
            <p:nvPr/>
          </p:nvGrpSpPr>
          <p:grpSpPr bwMode="auto">
            <a:xfrm>
              <a:off x="2650" y="1699"/>
              <a:ext cx="347" cy="346"/>
              <a:chOff x="2131" y="3370"/>
              <a:chExt cx="347" cy="346"/>
            </a:xfrm>
          </p:grpSpPr>
          <p:sp>
            <p:nvSpPr>
              <p:cNvPr id="62271" name="Freeform 83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72" name="Rectangle 83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273" name="Freeform 83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74" name="Rectangle 83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275" name="Freeform 83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76" name="Freeform 83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277" name="Group 837"/>
            <p:cNvGrpSpPr>
              <a:grpSpLocks/>
            </p:cNvGrpSpPr>
            <p:nvPr/>
          </p:nvGrpSpPr>
          <p:grpSpPr bwMode="auto">
            <a:xfrm>
              <a:off x="2534" y="1814"/>
              <a:ext cx="347" cy="346"/>
              <a:chOff x="2131" y="3370"/>
              <a:chExt cx="347" cy="346"/>
            </a:xfrm>
          </p:grpSpPr>
          <p:sp>
            <p:nvSpPr>
              <p:cNvPr id="62278" name="Freeform 83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79" name="Rectangle 83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280" name="Freeform 84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81" name="Rectangle 84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282" name="Freeform 84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83" name="Freeform 84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284" name="Group 844"/>
            <p:cNvGrpSpPr>
              <a:grpSpLocks/>
            </p:cNvGrpSpPr>
            <p:nvPr/>
          </p:nvGrpSpPr>
          <p:grpSpPr bwMode="auto">
            <a:xfrm>
              <a:off x="3110" y="1008"/>
              <a:ext cx="347" cy="346"/>
              <a:chOff x="2131" y="3370"/>
              <a:chExt cx="347" cy="346"/>
            </a:xfrm>
          </p:grpSpPr>
          <p:sp>
            <p:nvSpPr>
              <p:cNvPr id="62285" name="Freeform 84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86" name="Rectangle 84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287" name="Freeform 84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88" name="Rectangle 84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289" name="Freeform 84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90" name="Freeform 85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291" name="Group 851"/>
            <p:cNvGrpSpPr>
              <a:grpSpLocks/>
            </p:cNvGrpSpPr>
            <p:nvPr/>
          </p:nvGrpSpPr>
          <p:grpSpPr bwMode="auto">
            <a:xfrm>
              <a:off x="2995" y="1123"/>
              <a:ext cx="347" cy="346"/>
              <a:chOff x="2131" y="3370"/>
              <a:chExt cx="347" cy="346"/>
            </a:xfrm>
          </p:grpSpPr>
          <p:sp>
            <p:nvSpPr>
              <p:cNvPr id="62292" name="Freeform 85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93" name="Rectangle 85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294" name="Freeform 85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95" name="Rectangle 85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296" name="Freeform 85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97" name="Freeform 85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298" name="Group 858"/>
            <p:cNvGrpSpPr>
              <a:grpSpLocks/>
            </p:cNvGrpSpPr>
            <p:nvPr/>
          </p:nvGrpSpPr>
          <p:grpSpPr bwMode="auto">
            <a:xfrm>
              <a:off x="2880" y="1239"/>
              <a:ext cx="347" cy="346"/>
              <a:chOff x="2131" y="3370"/>
              <a:chExt cx="347" cy="346"/>
            </a:xfrm>
          </p:grpSpPr>
          <p:sp>
            <p:nvSpPr>
              <p:cNvPr id="62299" name="Freeform 85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00" name="Rectangle 86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301" name="Freeform 86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02" name="Rectangle 86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303" name="Freeform 86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04" name="Freeform 86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305" name="Group 865"/>
            <p:cNvGrpSpPr>
              <a:grpSpLocks/>
            </p:cNvGrpSpPr>
            <p:nvPr/>
          </p:nvGrpSpPr>
          <p:grpSpPr bwMode="auto">
            <a:xfrm>
              <a:off x="2765" y="1354"/>
              <a:ext cx="347" cy="346"/>
              <a:chOff x="2131" y="3370"/>
              <a:chExt cx="347" cy="346"/>
            </a:xfrm>
          </p:grpSpPr>
          <p:sp>
            <p:nvSpPr>
              <p:cNvPr id="62306" name="Freeform 86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07" name="Rectangle 86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308" name="Freeform 86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09" name="Rectangle 86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310" name="Freeform 87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11" name="Freeform 87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312" name="Group 872"/>
            <p:cNvGrpSpPr>
              <a:grpSpLocks/>
            </p:cNvGrpSpPr>
            <p:nvPr/>
          </p:nvGrpSpPr>
          <p:grpSpPr bwMode="auto">
            <a:xfrm>
              <a:off x="2650" y="1469"/>
              <a:ext cx="347" cy="346"/>
              <a:chOff x="2131" y="3370"/>
              <a:chExt cx="347" cy="346"/>
            </a:xfrm>
          </p:grpSpPr>
          <p:sp>
            <p:nvSpPr>
              <p:cNvPr id="62313" name="Freeform 87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14" name="Rectangle 87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315" name="Freeform 87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16" name="Rectangle 87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317" name="Freeform 87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18" name="Freeform 87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319" name="Group 879"/>
            <p:cNvGrpSpPr>
              <a:grpSpLocks/>
            </p:cNvGrpSpPr>
            <p:nvPr/>
          </p:nvGrpSpPr>
          <p:grpSpPr bwMode="auto">
            <a:xfrm>
              <a:off x="2534" y="1584"/>
              <a:ext cx="347" cy="346"/>
              <a:chOff x="2131" y="3370"/>
              <a:chExt cx="347" cy="346"/>
            </a:xfrm>
          </p:grpSpPr>
          <p:sp>
            <p:nvSpPr>
              <p:cNvPr id="62320" name="Freeform 88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21" name="Rectangle 88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322" name="Freeform 88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23" name="Rectangle 88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324" name="Freeform 88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25" name="Freeform 88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326" name="Group 886"/>
            <p:cNvGrpSpPr>
              <a:grpSpLocks/>
            </p:cNvGrpSpPr>
            <p:nvPr/>
          </p:nvGrpSpPr>
          <p:grpSpPr bwMode="auto">
            <a:xfrm>
              <a:off x="3110" y="778"/>
              <a:ext cx="347" cy="346"/>
              <a:chOff x="2131" y="3370"/>
              <a:chExt cx="347" cy="346"/>
            </a:xfrm>
          </p:grpSpPr>
          <p:sp>
            <p:nvSpPr>
              <p:cNvPr id="62327" name="Freeform 88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28" name="Rectangle 88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329" name="Freeform 88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30" name="Rectangle 89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331" name="Freeform 89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32" name="Freeform 89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333" name="Group 893"/>
            <p:cNvGrpSpPr>
              <a:grpSpLocks/>
            </p:cNvGrpSpPr>
            <p:nvPr/>
          </p:nvGrpSpPr>
          <p:grpSpPr bwMode="auto">
            <a:xfrm>
              <a:off x="2995" y="893"/>
              <a:ext cx="347" cy="346"/>
              <a:chOff x="2131" y="3370"/>
              <a:chExt cx="347" cy="346"/>
            </a:xfrm>
          </p:grpSpPr>
          <p:sp>
            <p:nvSpPr>
              <p:cNvPr id="62334" name="Freeform 89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35" name="Rectangle 89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336" name="Freeform 89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37" name="Rectangle 89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338" name="Freeform 89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39" name="Freeform 89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340" name="Group 900"/>
            <p:cNvGrpSpPr>
              <a:grpSpLocks/>
            </p:cNvGrpSpPr>
            <p:nvPr/>
          </p:nvGrpSpPr>
          <p:grpSpPr bwMode="auto">
            <a:xfrm>
              <a:off x="2880" y="1009"/>
              <a:ext cx="347" cy="346"/>
              <a:chOff x="2131" y="3370"/>
              <a:chExt cx="347" cy="346"/>
            </a:xfrm>
          </p:grpSpPr>
          <p:sp>
            <p:nvSpPr>
              <p:cNvPr id="62341" name="Freeform 90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42" name="Rectangle 90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343" name="Freeform 90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44" name="Rectangle 90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345" name="Freeform 90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46" name="Freeform 90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347" name="Group 907"/>
            <p:cNvGrpSpPr>
              <a:grpSpLocks/>
            </p:cNvGrpSpPr>
            <p:nvPr/>
          </p:nvGrpSpPr>
          <p:grpSpPr bwMode="auto">
            <a:xfrm>
              <a:off x="2765" y="1124"/>
              <a:ext cx="347" cy="346"/>
              <a:chOff x="2131" y="3370"/>
              <a:chExt cx="347" cy="346"/>
            </a:xfrm>
          </p:grpSpPr>
          <p:sp>
            <p:nvSpPr>
              <p:cNvPr id="62348" name="Freeform 90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49" name="Rectangle 90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350" name="Freeform 91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51" name="Rectangle 91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352" name="Freeform 91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53" name="Freeform 91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354" name="Group 914"/>
            <p:cNvGrpSpPr>
              <a:grpSpLocks/>
            </p:cNvGrpSpPr>
            <p:nvPr/>
          </p:nvGrpSpPr>
          <p:grpSpPr bwMode="auto">
            <a:xfrm>
              <a:off x="2650" y="1239"/>
              <a:ext cx="347" cy="346"/>
              <a:chOff x="2131" y="3370"/>
              <a:chExt cx="347" cy="346"/>
            </a:xfrm>
          </p:grpSpPr>
          <p:sp>
            <p:nvSpPr>
              <p:cNvPr id="62355" name="Freeform 91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56" name="Rectangle 91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357" name="Freeform 91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58" name="Rectangle 91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359" name="Freeform 91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60" name="Freeform 92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361" name="Group 921"/>
            <p:cNvGrpSpPr>
              <a:grpSpLocks/>
            </p:cNvGrpSpPr>
            <p:nvPr/>
          </p:nvGrpSpPr>
          <p:grpSpPr bwMode="auto">
            <a:xfrm>
              <a:off x="2534" y="1354"/>
              <a:ext cx="347" cy="346"/>
              <a:chOff x="2131" y="3370"/>
              <a:chExt cx="347" cy="346"/>
            </a:xfrm>
          </p:grpSpPr>
          <p:sp>
            <p:nvSpPr>
              <p:cNvPr id="62362" name="Freeform 92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63" name="Rectangle 92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364" name="Freeform 92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65" name="Rectangle 92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366" name="Freeform 92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67" name="Freeform 92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368" name="Group 928"/>
            <p:cNvGrpSpPr>
              <a:grpSpLocks/>
            </p:cNvGrpSpPr>
            <p:nvPr/>
          </p:nvGrpSpPr>
          <p:grpSpPr bwMode="auto">
            <a:xfrm>
              <a:off x="3110" y="547"/>
              <a:ext cx="347" cy="346"/>
              <a:chOff x="2131" y="3370"/>
              <a:chExt cx="347" cy="346"/>
            </a:xfrm>
          </p:grpSpPr>
          <p:sp>
            <p:nvSpPr>
              <p:cNvPr id="62369" name="Freeform 92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70" name="Rectangle 93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371" name="Freeform 93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72" name="Rectangle 93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373" name="Freeform 93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74" name="Freeform 93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375" name="Group 935"/>
            <p:cNvGrpSpPr>
              <a:grpSpLocks/>
            </p:cNvGrpSpPr>
            <p:nvPr/>
          </p:nvGrpSpPr>
          <p:grpSpPr bwMode="auto">
            <a:xfrm>
              <a:off x="2995" y="662"/>
              <a:ext cx="347" cy="346"/>
              <a:chOff x="2131" y="3370"/>
              <a:chExt cx="347" cy="346"/>
            </a:xfrm>
          </p:grpSpPr>
          <p:sp>
            <p:nvSpPr>
              <p:cNvPr id="62376" name="Freeform 93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77" name="Rectangle 93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378" name="Freeform 93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79" name="Rectangle 93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380" name="Freeform 94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81" name="Freeform 94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382" name="Group 942"/>
            <p:cNvGrpSpPr>
              <a:grpSpLocks/>
            </p:cNvGrpSpPr>
            <p:nvPr/>
          </p:nvGrpSpPr>
          <p:grpSpPr bwMode="auto">
            <a:xfrm>
              <a:off x="2880" y="778"/>
              <a:ext cx="347" cy="346"/>
              <a:chOff x="2131" y="3370"/>
              <a:chExt cx="347" cy="346"/>
            </a:xfrm>
          </p:grpSpPr>
          <p:sp>
            <p:nvSpPr>
              <p:cNvPr id="62383" name="Freeform 94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84" name="Rectangle 94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385" name="Freeform 94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86" name="Rectangle 94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387" name="Freeform 94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88" name="Freeform 94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389" name="Group 949"/>
            <p:cNvGrpSpPr>
              <a:grpSpLocks/>
            </p:cNvGrpSpPr>
            <p:nvPr/>
          </p:nvGrpSpPr>
          <p:grpSpPr bwMode="auto">
            <a:xfrm>
              <a:off x="2765" y="893"/>
              <a:ext cx="347" cy="346"/>
              <a:chOff x="2131" y="3370"/>
              <a:chExt cx="347" cy="346"/>
            </a:xfrm>
          </p:grpSpPr>
          <p:sp>
            <p:nvSpPr>
              <p:cNvPr id="62390" name="Freeform 95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91" name="Rectangle 95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392" name="Freeform 95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93" name="Rectangle 95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394" name="Freeform 95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95" name="Freeform 95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396" name="Group 956"/>
            <p:cNvGrpSpPr>
              <a:grpSpLocks/>
            </p:cNvGrpSpPr>
            <p:nvPr/>
          </p:nvGrpSpPr>
          <p:grpSpPr bwMode="auto">
            <a:xfrm>
              <a:off x="2650" y="1008"/>
              <a:ext cx="347" cy="346"/>
              <a:chOff x="2131" y="3370"/>
              <a:chExt cx="347" cy="346"/>
            </a:xfrm>
          </p:grpSpPr>
          <p:sp>
            <p:nvSpPr>
              <p:cNvPr id="62397" name="Freeform 95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98" name="Rectangle 95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399" name="Freeform 95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00" name="Rectangle 96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401" name="Freeform 96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02" name="Freeform 96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403" name="Group 963"/>
            <p:cNvGrpSpPr>
              <a:grpSpLocks/>
            </p:cNvGrpSpPr>
            <p:nvPr/>
          </p:nvGrpSpPr>
          <p:grpSpPr bwMode="auto">
            <a:xfrm>
              <a:off x="2534" y="1123"/>
              <a:ext cx="347" cy="346"/>
              <a:chOff x="2131" y="3370"/>
              <a:chExt cx="347" cy="346"/>
            </a:xfrm>
          </p:grpSpPr>
          <p:sp>
            <p:nvSpPr>
              <p:cNvPr id="62404" name="Freeform 96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05" name="Rectangle 96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406" name="Freeform 96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07" name="Rectangle 96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408" name="Freeform 96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09" name="Freeform 96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410" name="Group 970"/>
            <p:cNvGrpSpPr>
              <a:grpSpLocks/>
            </p:cNvGrpSpPr>
            <p:nvPr/>
          </p:nvGrpSpPr>
          <p:grpSpPr bwMode="auto">
            <a:xfrm>
              <a:off x="3110" y="317"/>
              <a:ext cx="347" cy="346"/>
              <a:chOff x="2131" y="3370"/>
              <a:chExt cx="347" cy="346"/>
            </a:xfrm>
          </p:grpSpPr>
          <p:sp>
            <p:nvSpPr>
              <p:cNvPr id="62411" name="Freeform 97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12" name="Rectangle 97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413" name="Freeform 97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14" name="Rectangle 97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415" name="Freeform 97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16" name="Freeform 97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417" name="Group 977"/>
            <p:cNvGrpSpPr>
              <a:grpSpLocks/>
            </p:cNvGrpSpPr>
            <p:nvPr/>
          </p:nvGrpSpPr>
          <p:grpSpPr bwMode="auto">
            <a:xfrm>
              <a:off x="2995" y="432"/>
              <a:ext cx="347" cy="346"/>
              <a:chOff x="2131" y="3370"/>
              <a:chExt cx="347" cy="346"/>
            </a:xfrm>
          </p:grpSpPr>
          <p:sp>
            <p:nvSpPr>
              <p:cNvPr id="62418" name="Freeform 97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19" name="Rectangle 97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420" name="Freeform 98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21" name="Rectangle 98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422" name="Freeform 98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23" name="Freeform 98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424" name="Group 984"/>
            <p:cNvGrpSpPr>
              <a:grpSpLocks/>
            </p:cNvGrpSpPr>
            <p:nvPr/>
          </p:nvGrpSpPr>
          <p:grpSpPr bwMode="auto">
            <a:xfrm>
              <a:off x="2880" y="548"/>
              <a:ext cx="347" cy="346"/>
              <a:chOff x="2131" y="3370"/>
              <a:chExt cx="347" cy="346"/>
            </a:xfrm>
          </p:grpSpPr>
          <p:sp>
            <p:nvSpPr>
              <p:cNvPr id="62425" name="Freeform 98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26" name="Rectangle 98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427" name="Freeform 98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28" name="Rectangle 98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429" name="Freeform 98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30" name="Freeform 99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431" name="Group 991"/>
            <p:cNvGrpSpPr>
              <a:grpSpLocks/>
            </p:cNvGrpSpPr>
            <p:nvPr/>
          </p:nvGrpSpPr>
          <p:grpSpPr bwMode="auto">
            <a:xfrm>
              <a:off x="2765" y="663"/>
              <a:ext cx="347" cy="346"/>
              <a:chOff x="2131" y="3370"/>
              <a:chExt cx="347" cy="346"/>
            </a:xfrm>
          </p:grpSpPr>
          <p:sp>
            <p:nvSpPr>
              <p:cNvPr id="62432" name="Freeform 99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33" name="Rectangle 99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434" name="Freeform 99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35" name="Rectangle 99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436" name="Freeform 99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37" name="Freeform 99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438" name="Group 998"/>
            <p:cNvGrpSpPr>
              <a:grpSpLocks/>
            </p:cNvGrpSpPr>
            <p:nvPr/>
          </p:nvGrpSpPr>
          <p:grpSpPr bwMode="auto">
            <a:xfrm>
              <a:off x="2650" y="778"/>
              <a:ext cx="347" cy="346"/>
              <a:chOff x="2131" y="3370"/>
              <a:chExt cx="347" cy="346"/>
            </a:xfrm>
          </p:grpSpPr>
          <p:sp>
            <p:nvSpPr>
              <p:cNvPr id="62439" name="Freeform 99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40" name="Rectangle 100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441" name="Freeform 100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42" name="Rectangle 100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443" name="Freeform 100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44" name="Freeform 100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445" name="Group 1005"/>
            <p:cNvGrpSpPr>
              <a:grpSpLocks/>
            </p:cNvGrpSpPr>
            <p:nvPr/>
          </p:nvGrpSpPr>
          <p:grpSpPr bwMode="auto">
            <a:xfrm>
              <a:off x="2534" y="893"/>
              <a:ext cx="347" cy="346"/>
              <a:chOff x="2131" y="3370"/>
              <a:chExt cx="347" cy="346"/>
            </a:xfrm>
          </p:grpSpPr>
          <p:sp>
            <p:nvSpPr>
              <p:cNvPr id="62446" name="Freeform 100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47" name="Rectangle 100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448" name="Freeform 100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49" name="Rectangle 100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450" name="Freeform 101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51" name="Freeform 101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grpSp>
        <p:nvGrpSpPr>
          <p:cNvPr id="62452" name="Group 1012"/>
          <p:cNvGrpSpPr>
            <a:grpSpLocks/>
          </p:cNvGrpSpPr>
          <p:nvPr/>
        </p:nvGrpSpPr>
        <p:grpSpPr bwMode="auto">
          <a:xfrm>
            <a:off x="4386263" y="503238"/>
            <a:ext cx="1465262" cy="5486400"/>
            <a:chOff x="2534" y="317"/>
            <a:chExt cx="923" cy="3456"/>
          </a:xfrm>
        </p:grpSpPr>
        <p:grpSp>
          <p:nvGrpSpPr>
            <p:cNvPr id="62453" name="Group 1013"/>
            <p:cNvGrpSpPr>
              <a:grpSpLocks/>
            </p:cNvGrpSpPr>
            <p:nvPr/>
          </p:nvGrpSpPr>
          <p:grpSpPr bwMode="auto">
            <a:xfrm>
              <a:off x="3110" y="2851"/>
              <a:ext cx="347" cy="346"/>
              <a:chOff x="2131" y="3370"/>
              <a:chExt cx="347" cy="346"/>
            </a:xfrm>
          </p:grpSpPr>
          <p:sp>
            <p:nvSpPr>
              <p:cNvPr id="62454" name="Freeform 101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55" name="Rectangle 101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456" name="Freeform 101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57" name="Rectangle 101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458" name="Freeform 101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59" name="Freeform 101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460" name="Group 1020"/>
            <p:cNvGrpSpPr>
              <a:grpSpLocks/>
            </p:cNvGrpSpPr>
            <p:nvPr/>
          </p:nvGrpSpPr>
          <p:grpSpPr bwMode="auto">
            <a:xfrm>
              <a:off x="2995" y="2966"/>
              <a:ext cx="347" cy="346"/>
              <a:chOff x="2131" y="3370"/>
              <a:chExt cx="347" cy="346"/>
            </a:xfrm>
          </p:grpSpPr>
          <p:sp>
            <p:nvSpPr>
              <p:cNvPr id="62461" name="Freeform 102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62" name="Rectangle 102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463" name="Freeform 102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64" name="Rectangle 102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465" name="Freeform 102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66" name="Freeform 102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467" name="Group 1027"/>
            <p:cNvGrpSpPr>
              <a:grpSpLocks/>
            </p:cNvGrpSpPr>
            <p:nvPr/>
          </p:nvGrpSpPr>
          <p:grpSpPr bwMode="auto">
            <a:xfrm>
              <a:off x="2880" y="3082"/>
              <a:ext cx="347" cy="346"/>
              <a:chOff x="2131" y="3370"/>
              <a:chExt cx="347" cy="346"/>
            </a:xfrm>
          </p:grpSpPr>
          <p:sp>
            <p:nvSpPr>
              <p:cNvPr id="62468" name="Freeform 102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69" name="Rectangle 102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470" name="Freeform 103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71" name="Rectangle 103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472" name="Freeform 103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73" name="Freeform 103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474" name="Group 1034"/>
            <p:cNvGrpSpPr>
              <a:grpSpLocks/>
            </p:cNvGrpSpPr>
            <p:nvPr/>
          </p:nvGrpSpPr>
          <p:grpSpPr bwMode="auto">
            <a:xfrm>
              <a:off x="2765" y="3197"/>
              <a:ext cx="347" cy="346"/>
              <a:chOff x="2131" y="3370"/>
              <a:chExt cx="347" cy="346"/>
            </a:xfrm>
          </p:grpSpPr>
          <p:sp>
            <p:nvSpPr>
              <p:cNvPr id="62475" name="Freeform 103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76" name="Rectangle 103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477" name="Freeform 103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78" name="Rectangle 103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479" name="Freeform 103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80" name="Freeform 104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481" name="Group 1041"/>
            <p:cNvGrpSpPr>
              <a:grpSpLocks/>
            </p:cNvGrpSpPr>
            <p:nvPr/>
          </p:nvGrpSpPr>
          <p:grpSpPr bwMode="auto">
            <a:xfrm>
              <a:off x="2650" y="3312"/>
              <a:ext cx="347" cy="346"/>
              <a:chOff x="2131" y="3370"/>
              <a:chExt cx="347" cy="346"/>
            </a:xfrm>
          </p:grpSpPr>
          <p:sp>
            <p:nvSpPr>
              <p:cNvPr id="62482" name="Freeform 104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83" name="Rectangle 104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484" name="Freeform 104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85" name="Rectangle 104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486" name="Freeform 104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87" name="Freeform 104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488" name="Group 1048"/>
            <p:cNvGrpSpPr>
              <a:grpSpLocks/>
            </p:cNvGrpSpPr>
            <p:nvPr/>
          </p:nvGrpSpPr>
          <p:grpSpPr bwMode="auto">
            <a:xfrm>
              <a:off x="2534" y="3427"/>
              <a:ext cx="347" cy="346"/>
              <a:chOff x="2131" y="3370"/>
              <a:chExt cx="347" cy="346"/>
            </a:xfrm>
          </p:grpSpPr>
          <p:sp>
            <p:nvSpPr>
              <p:cNvPr id="62489" name="Freeform 104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90" name="Rectangle 105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491" name="Freeform 105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92" name="Rectangle 105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493" name="Freeform 105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94" name="Freeform 105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495" name="Group 1055"/>
            <p:cNvGrpSpPr>
              <a:grpSpLocks/>
            </p:cNvGrpSpPr>
            <p:nvPr/>
          </p:nvGrpSpPr>
          <p:grpSpPr bwMode="auto">
            <a:xfrm>
              <a:off x="3110" y="2621"/>
              <a:ext cx="347" cy="346"/>
              <a:chOff x="2131" y="3370"/>
              <a:chExt cx="347" cy="346"/>
            </a:xfrm>
          </p:grpSpPr>
          <p:sp>
            <p:nvSpPr>
              <p:cNvPr id="62496" name="Freeform 105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97" name="Rectangle 105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498" name="Freeform 105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99" name="Rectangle 105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500" name="Freeform 106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01" name="Freeform 106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502" name="Group 1062"/>
            <p:cNvGrpSpPr>
              <a:grpSpLocks/>
            </p:cNvGrpSpPr>
            <p:nvPr/>
          </p:nvGrpSpPr>
          <p:grpSpPr bwMode="auto">
            <a:xfrm>
              <a:off x="2995" y="2736"/>
              <a:ext cx="347" cy="346"/>
              <a:chOff x="2131" y="3370"/>
              <a:chExt cx="347" cy="346"/>
            </a:xfrm>
          </p:grpSpPr>
          <p:sp>
            <p:nvSpPr>
              <p:cNvPr id="62503" name="Freeform 106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04" name="Rectangle 106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505" name="Freeform 106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06" name="Rectangle 106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507" name="Freeform 106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08" name="Freeform 106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509" name="Group 1069"/>
            <p:cNvGrpSpPr>
              <a:grpSpLocks/>
            </p:cNvGrpSpPr>
            <p:nvPr/>
          </p:nvGrpSpPr>
          <p:grpSpPr bwMode="auto">
            <a:xfrm>
              <a:off x="2880" y="2852"/>
              <a:ext cx="347" cy="346"/>
              <a:chOff x="2131" y="3370"/>
              <a:chExt cx="347" cy="346"/>
            </a:xfrm>
          </p:grpSpPr>
          <p:sp>
            <p:nvSpPr>
              <p:cNvPr id="62510" name="Freeform 107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11" name="Rectangle 107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512" name="Freeform 107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13" name="Rectangle 107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514" name="Freeform 107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15" name="Freeform 107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516" name="Group 1076"/>
            <p:cNvGrpSpPr>
              <a:grpSpLocks/>
            </p:cNvGrpSpPr>
            <p:nvPr/>
          </p:nvGrpSpPr>
          <p:grpSpPr bwMode="auto">
            <a:xfrm>
              <a:off x="2765" y="2967"/>
              <a:ext cx="347" cy="346"/>
              <a:chOff x="2131" y="3370"/>
              <a:chExt cx="347" cy="346"/>
            </a:xfrm>
          </p:grpSpPr>
          <p:sp>
            <p:nvSpPr>
              <p:cNvPr id="62517" name="Freeform 107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18" name="Rectangle 107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519" name="Freeform 107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20" name="Rectangle 108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521" name="Freeform 108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22" name="Freeform 108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523" name="Group 1083"/>
            <p:cNvGrpSpPr>
              <a:grpSpLocks/>
            </p:cNvGrpSpPr>
            <p:nvPr/>
          </p:nvGrpSpPr>
          <p:grpSpPr bwMode="auto">
            <a:xfrm>
              <a:off x="2650" y="3082"/>
              <a:ext cx="347" cy="346"/>
              <a:chOff x="2131" y="3370"/>
              <a:chExt cx="347" cy="346"/>
            </a:xfrm>
          </p:grpSpPr>
          <p:sp>
            <p:nvSpPr>
              <p:cNvPr id="62524" name="Freeform 108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25" name="Rectangle 108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526" name="Freeform 108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27" name="Rectangle 108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528" name="Freeform 108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29" name="Freeform 108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530" name="Group 1090"/>
            <p:cNvGrpSpPr>
              <a:grpSpLocks/>
            </p:cNvGrpSpPr>
            <p:nvPr/>
          </p:nvGrpSpPr>
          <p:grpSpPr bwMode="auto">
            <a:xfrm>
              <a:off x="2534" y="3197"/>
              <a:ext cx="347" cy="346"/>
              <a:chOff x="2131" y="3370"/>
              <a:chExt cx="347" cy="346"/>
            </a:xfrm>
          </p:grpSpPr>
          <p:sp>
            <p:nvSpPr>
              <p:cNvPr id="62531" name="Freeform 109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32" name="Rectangle 109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533" name="Freeform 109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34" name="Rectangle 109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535" name="Freeform 109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36" name="Freeform 109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537" name="Group 1097"/>
            <p:cNvGrpSpPr>
              <a:grpSpLocks/>
            </p:cNvGrpSpPr>
            <p:nvPr/>
          </p:nvGrpSpPr>
          <p:grpSpPr bwMode="auto">
            <a:xfrm>
              <a:off x="3110" y="2390"/>
              <a:ext cx="347" cy="346"/>
              <a:chOff x="2131" y="3370"/>
              <a:chExt cx="347" cy="346"/>
            </a:xfrm>
          </p:grpSpPr>
          <p:sp>
            <p:nvSpPr>
              <p:cNvPr id="62538" name="Freeform 109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39" name="Rectangle 109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540" name="Freeform 110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41" name="Rectangle 110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542" name="Freeform 110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43" name="Freeform 110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544" name="Group 1104"/>
            <p:cNvGrpSpPr>
              <a:grpSpLocks/>
            </p:cNvGrpSpPr>
            <p:nvPr/>
          </p:nvGrpSpPr>
          <p:grpSpPr bwMode="auto">
            <a:xfrm>
              <a:off x="2995" y="2505"/>
              <a:ext cx="347" cy="346"/>
              <a:chOff x="2131" y="3370"/>
              <a:chExt cx="347" cy="346"/>
            </a:xfrm>
          </p:grpSpPr>
          <p:sp>
            <p:nvSpPr>
              <p:cNvPr id="62545" name="Freeform 110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46" name="Rectangle 110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547" name="Freeform 110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48" name="Rectangle 110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549" name="Freeform 110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50" name="Freeform 111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551" name="Group 1111"/>
            <p:cNvGrpSpPr>
              <a:grpSpLocks/>
            </p:cNvGrpSpPr>
            <p:nvPr/>
          </p:nvGrpSpPr>
          <p:grpSpPr bwMode="auto">
            <a:xfrm>
              <a:off x="2880" y="2621"/>
              <a:ext cx="347" cy="346"/>
              <a:chOff x="2131" y="3370"/>
              <a:chExt cx="347" cy="346"/>
            </a:xfrm>
          </p:grpSpPr>
          <p:sp>
            <p:nvSpPr>
              <p:cNvPr id="62552" name="Freeform 111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53" name="Rectangle 111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554" name="Freeform 111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55" name="Rectangle 111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556" name="Freeform 111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57" name="Freeform 111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558" name="Group 1118"/>
            <p:cNvGrpSpPr>
              <a:grpSpLocks/>
            </p:cNvGrpSpPr>
            <p:nvPr/>
          </p:nvGrpSpPr>
          <p:grpSpPr bwMode="auto">
            <a:xfrm>
              <a:off x="2765" y="2736"/>
              <a:ext cx="347" cy="346"/>
              <a:chOff x="2131" y="3370"/>
              <a:chExt cx="347" cy="346"/>
            </a:xfrm>
          </p:grpSpPr>
          <p:sp>
            <p:nvSpPr>
              <p:cNvPr id="62559" name="Freeform 111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60" name="Rectangle 112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561" name="Freeform 112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62" name="Rectangle 112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563" name="Freeform 112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64" name="Freeform 112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565" name="Group 1125"/>
            <p:cNvGrpSpPr>
              <a:grpSpLocks/>
            </p:cNvGrpSpPr>
            <p:nvPr/>
          </p:nvGrpSpPr>
          <p:grpSpPr bwMode="auto">
            <a:xfrm>
              <a:off x="2650" y="2851"/>
              <a:ext cx="347" cy="346"/>
              <a:chOff x="2131" y="3370"/>
              <a:chExt cx="347" cy="346"/>
            </a:xfrm>
          </p:grpSpPr>
          <p:sp>
            <p:nvSpPr>
              <p:cNvPr id="62566" name="Freeform 112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67" name="Rectangle 112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568" name="Freeform 112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69" name="Rectangle 112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570" name="Freeform 113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71" name="Freeform 113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572" name="Group 1132"/>
            <p:cNvGrpSpPr>
              <a:grpSpLocks/>
            </p:cNvGrpSpPr>
            <p:nvPr/>
          </p:nvGrpSpPr>
          <p:grpSpPr bwMode="auto">
            <a:xfrm>
              <a:off x="2534" y="2966"/>
              <a:ext cx="347" cy="346"/>
              <a:chOff x="2131" y="3370"/>
              <a:chExt cx="347" cy="346"/>
            </a:xfrm>
          </p:grpSpPr>
          <p:sp>
            <p:nvSpPr>
              <p:cNvPr id="62573" name="Freeform 113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74" name="Rectangle 113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575" name="Freeform 113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76" name="Rectangle 113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577" name="Freeform 113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78" name="Freeform 113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579" name="Group 1139"/>
            <p:cNvGrpSpPr>
              <a:grpSpLocks/>
            </p:cNvGrpSpPr>
            <p:nvPr/>
          </p:nvGrpSpPr>
          <p:grpSpPr bwMode="auto">
            <a:xfrm>
              <a:off x="3110" y="2160"/>
              <a:ext cx="347" cy="346"/>
              <a:chOff x="2131" y="3370"/>
              <a:chExt cx="347" cy="346"/>
            </a:xfrm>
          </p:grpSpPr>
          <p:sp>
            <p:nvSpPr>
              <p:cNvPr id="62580" name="Freeform 114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81" name="Rectangle 114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582" name="Freeform 114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83" name="Rectangle 114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584" name="Freeform 114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85" name="Freeform 114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586" name="Group 1146"/>
            <p:cNvGrpSpPr>
              <a:grpSpLocks/>
            </p:cNvGrpSpPr>
            <p:nvPr/>
          </p:nvGrpSpPr>
          <p:grpSpPr bwMode="auto">
            <a:xfrm>
              <a:off x="2995" y="2275"/>
              <a:ext cx="347" cy="346"/>
              <a:chOff x="2131" y="3370"/>
              <a:chExt cx="347" cy="346"/>
            </a:xfrm>
          </p:grpSpPr>
          <p:sp>
            <p:nvSpPr>
              <p:cNvPr id="62587" name="Freeform 114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88" name="Rectangle 114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589" name="Freeform 114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90" name="Rectangle 115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591" name="Freeform 115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92" name="Freeform 115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593" name="Group 1153"/>
            <p:cNvGrpSpPr>
              <a:grpSpLocks/>
            </p:cNvGrpSpPr>
            <p:nvPr/>
          </p:nvGrpSpPr>
          <p:grpSpPr bwMode="auto">
            <a:xfrm>
              <a:off x="2880" y="2391"/>
              <a:ext cx="347" cy="346"/>
              <a:chOff x="2131" y="3370"/>
              <a:chExt cx="347" cy="346"/>
            </a:xfrm>
          </p:grpSpPr>
          <p:sp>
            <p:nvSpPr>
              <p:cNvPr id="62594" name="Freeform 115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95" name="Rectangle 115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596" name="Freeform 115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97" name="Rectangle 115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598" name="Freeform 115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99" name="Freeform 115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600" name="Group 1160"/>
            <p:cNvGrpSpPr>
              <a:grpSpLocks/>
            </p:cNvGrpSpPr>
            <p:nvPr/>
          </p:nvGrpSpPr>
          <p:grpSpPr bwMode="auto">
            <a:xfrm>
              <a:off x="2765" y="2506"/>
              <a:ext cx="347" cy="346"/>
              <a:chOff x="2131" y="3370"/>
              <a:chExt cx="347" cy="346"/>
            </a:xfrm>
          </p:grpSpPr>
          <p:sp>
            <p:nvSpPr>
              <p:cNvPr id="62601" name="Freeform 116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02" name="Rectangle 116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603" name="Freeform 116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04" name="Rectangle 116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605" name="Freeform 116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06" name="Freeform 116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607" name="Group 1167"/>
            <p:cNvGrpSpPr>
              <a:grpSpLocks/>
            </p:cNvGrpSpPr>
            <p:nvPr/>
          </p:nvGrpSpPr>
          <p:grpSpPr bwMode="auto">
            <a:xfrm>
              <a:off x="2650" y="2621"/>
              <a:ext cx="347" cy="346"/>
              <a:chOff x="2131" y="3370"/>
              <a:chExt cx="347" cy="346"/>
            </a:xfrm>
          </p:grpSpPr>
          <p:sp>
            <p:nvSpPr>
              <p:cNvPr id="62608" name="Freeform 116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09" name="Rectangle 116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610" name="Freeform 117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11" name="Rectangle 117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612" name="Freeform 117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13" name="Freeform 117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614" name="Group 1174"/>
            <p:cNvGrpSpPr>
              <a:grpSpLocks/>
            </p:cNvGrpSpPr>
            <p:nvPr/>
          </p:nvGrpSpPr>
          <p:grpSpPr bwMode="auto">
            <a:xfrm>
              <a:off x="2534" y="2736"/>
              <a:ext cx="347" cy="346"/>
              <a:chOff x="2131" y="3370"/>
              <a:chExt cx="347" cy="346"/>
            </a:xfrm>
          </p:grpSpPr>
          <p:sp>
            <p:nvSpPr>
              <p:cNvPr id="62615" name="Freeform 117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16" name="Rectangle 117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617" name="Freeform 117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18" name="Rectangle 117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619" name="Freeform 117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20" name="Freeform 118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621" name="Group 1181"/>
            <p:cNvGrpSpPr>
              <a:grpSpLocks/>
            </p:cNvGrpSpPr>
            <p:nvPr/>
          </p:nvGrpSpPr>
          <p:grpSpPr bwMode="auto">
            <a:xfrm>
              <a:off x="3110" y="1930"/>
              <a:ext cx="347" cy="346"/>
              <a:chOff x="2131" y="3370"/>
              <a:chExt cx="347" cy="346"/>
            </a:xfrm>
          </p:grpSpPr>
          <p:sp>
            <p:nvSpPr>
              <p:cNvPr id="62622" name="Freeform 118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23" name="Rectangle 118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624" name="Freeform 118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25" name="Rectangle 118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626" name="Freeform 118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27" name="Freeform 118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628" name="Group 1188"/>
            <p:cNvGrpSpPr>
              <a:grpSpLocks/>
            </p:cNvGrpSpPr>
            <p:nvPr/>
          </p:nvGrpSpPr>
          <p:grpSpPr bwMode="auto">
            <a:xfrm>
              <a:off x="2995" y="2045"/>
              <a:ext cx="347" cy="346"/>
              <a:chOff x="2131" y="3370"/>
              <a:chExt cx="347" cy="346"/>
            </a:xfrm>
          </p:grpSpPr>
          <p:sp>
            <p:nvSpPr>
              <p:cNvPr id="62629" name="Freeform 118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30" name="Rectangle 119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631" name="Freeform 119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32" name="Rectangle 119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633" name="Freeform 119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34" name="Freeform 119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635" name="Group 1195"/>
            <p:cNvGrpSpPr>
              <a:grpSpLocks/>
            </p:cNvGrpSpPr>
            <p:nvPr/>
          </p:nvGrpSpPr>
          <p:grpSpPr bwMode="auto">
            <a:xfrm>
              <a:off x="2880" y="2161"/>
              <a:ext cx="347" cy="346"/>
              <a:chOff x="2131" y="3370"/>
              <a:chExt cx="347" cy="346"/>
            </a:xfrm>
          </p:grpSpPr>
          <p:sp>
            <p:nvSpPr>
              <p:cNvPr id="62636" name="Freeform 119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37" name="Rectangle 119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638" name="Freeform 119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39" name="Rectangle 119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640" name="Freeform 120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41" name="Freeform 120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642" name="Group 1202"/>
            <p:cNvGrpSpPr>
              <a:grpSpLocks/>
            </p:cNvGrpSpPr>
            <p:nvPr/>
          </p:nvGrpSpPr>
          <p:grpSpPr bwMode="auto">
            <a:xfrm>
              <a:off x="2765" y="2276"/>
              <a:ext cx="347" cy="346"/>
              <a:chOff x="2131" y="3370"/>
              <a:chExt cx="347" cy="346"/>
            </a:xfrm>
          </p:grpSpPr>
          <p:sp>
            <p:nvSpPr>
              <p:cNvPr id="62643" name="Freeform 120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44" name="Rectangle 120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645" name="Freeform 120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46" name="Rectangle 120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647" name="Freeform 120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48" name="Freeform 120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649" name="Group 1209"/>
            <p:cNvGrpSpPr>
              <a:grpSpLocks/>
            </p:cNvGrpSpPr>
            <p:nvPr/>
          </p:nvGrpSpPr>
          <p:grpSpPr bwMode="auto">
            <a:xfrm>
              <a:off x="2650" y="2391"/>
              <a:ext cx="347" cy="346"/>
              <a:chOff x="2131" y="3370"/>
              <a:chExt cx="347" cy="346"/>
            </a:xfrm>
          </p:grpSpPr>
          <p:sp>
            <p:nvSpPr>
              <p:cNvPr id="62650" name="Freeform 121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51" name="Rectangle 121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652" name="Freeform 121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53" name="Rectangle 121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654" name="Freeform 121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55" name="Freeform 121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656" name="Group 1216"/>
            <p:cNvGrpSpPr>
              <a:grpSpLocks/>
            </p:cNvGrpSpPr>
            <p:nvPr/>
          </p:nvGrpSpPr>
          <p:grpSpPr bwMode="auto">
            <a:xfrm>
              <a:off x="2534" y="2506"/>
              <a:ext cx="347" cy="346"/>
              <a:chOff x="2131" y="3370"/>
              <a:chExt cx="347" cy="346"/>
            </a:xfrm>
          </p:grpSpPr>
          <p:sp>
            <p:nvSpPr>
              <p:cNvPr id="62657" name="Freeform 121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58" name="Rectangle 121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659" name="Freeform 121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60" name="Rectangle 122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661" name="Freeform 122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62" name="Freeform 122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663" name="Group 1223"/>
            <p:cNvGrpSpPr>
              <a:grpSpLocks/>
            </p:cNvGrpSpPr>
            <p:nvPr/>
          </p:nvGrpSpPr>
          <p:grpSpPr bwMode="auto">
            <a:xfrm>
              <a:off x="3110" y="1699"/>
              <a:ext cx="347" cy="346"/>
              <a:chOff x="2131" y="3370"/>
              <a:chExt cx="347" cy="346"/>
            </a:xfrm>
          </p:grpSpPr>
          <p:sp>
            <p:nvSpPr>
              <p:cNvPr id="62664" name="Freeform 122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65" name="Rectangle 122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666" name="Freeform 122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67" name="Rectangle 122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668" name="Freeform 122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69" name="Freeform 122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670" name="Group 1230"/>
            <p:cNvGrpSpPr>
              <a:grpSpLocks/>
            </p:cNvGrpSpPr>
            <p:nvPr/>
          </p:nvGrpSpPr>
          <p:grpSpPr bwMode="auto">
            <a:xfrm>
              <a:off x="2995" y="1814"/>
              <a:ext cx="347" cy="346"/>
              <a:chOff x="2131" y="3370"/>
              <a:chExt cx="347" cy="346"/>
            </a:xfrm>
          </p:grpSpPr>
          <p:sp>
            <p:nvSpPr>
              <p:cNvPr id="62671" name="Freeform 123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72" name="Rectangle 123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673" name="Freeform 123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74" name="Rectangle 123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675" name="Freeform 123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76" name="Freeform 123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677" name="Group 1237"/>
            <p:cNvGrpSpPr>
              <a:grpSpLocks/>
            </p:cNvGrpSpPr>
            <p:nvPr/>
          </p:nvGrpSpPr>
          <p:grpSpPr bwMode="auto">
            <a:xfrm>
              <a:off x="2880" y="1930"/>
              <a:ext cx="347" cy="346"/>
              <a:chOff x="2131" y="3370"/>
              <a:chExt cx="347" cy="346"/>
            </a:xfrm>
          </p:grpSpPr>
          <p:sp>
            <p:nvSpPr>
              <p:cNvPr id="62678" name="Freeform 123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79" name="Rectangle 123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680" name="Freeform 124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81" name="Rectangle 124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682" name="Freeform 124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83" name="Freeform 124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684" name="Group 1244"/>
            <p:cNvGrpSpPr>
              <a:grpSpLocks/>
            </p:cNvGrpSpPr>
            <p:nvPr/>
          </p:nvGrpSpPr>
          <p:grpSpPr bwMode="auto">
            <a:xfrm>
              <a:off x="2765" y="2045"/>
              <a:ext cx="347" cy="346"/>
              <a:chOff x="2131" y="3370"/>
              <a:chExt cx="347" cy="346"/>
            </a:xfrm>
          </p:grpSpPr>
          <p:sp>
            <p:nvSpPr>
              <p:cNvPr id="62685" name="Freeform 124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86" name="Rectangle 124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687" name="Freeform 124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88" name="Rectangle 124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689" name="Freeform 124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90" name="Freeform 125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691" name="Group 1251"/>
            <p:cNvGrpSpPr>
              <a:grpSpLocks/>
            </p:cNvGrpSpPr>
            <p:nvPr/>
          </p:nvGrpSpPr>
          <p:grpSpPr bwMode="auto">
            <a:xfrm>
              <a:off x="2650" y="2160"/>
              <a:ext cx="347" cy="346"/>
              <a:chOff x="2131" y="3370"/>
              <a:chExt cx="347" cy="346"/>
            </a:xfrm>
          </p:grpSpPr>
          <p:sp>
            <p:nvSpPr>
              <p:cNvPr id="62692" name="Freeform 125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93" name="Rectangle 125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694" name="Freeform 125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95" name="Rectangle 125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696" name="Freeform 125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97" name="Freeform 125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698" name="Group 1258"/>
            <p:cNvGrpSpPr>
              <a:grpSpLocks/>
            </p:cNvGrpSpPr>
            <p:nvPr/>
          </p:nvGrpSpPr>
          <p:grpSpPr bwMode="auto">
            <a:xfrm>
              <a:off x="2534" y="2275"/>
              <a:ext cx="347" cy="346"/>
              <a:chOff x="2131" y="3370"/>
              <a:chExt cx="347" cy="346"/>
            </a:xfrm>
          </p:grpSpPr>
          <p:sp>
            <p:nvSpPr>
              <p:cNvPr id="62699" name="Freeform 125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00" name="Rectangle 126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701" name="Freeform 126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02" name="Rectangle 126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703" name="Freeform 126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04" name="Freeform 126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705" name="Group 1265"/>
            <p:cNvGrpSpPr>
              <a:grpSpLocks/>
            </p:cNvGrpSpPr>
            <p:nvPr/>
          </p:nvGrpSpPr>
          <p:grpSpPr bwMode="auto">
            <a:xfrm>
              <a:off x="3110" y="1469"/>
              <a:ext cx="347" cy="346"/>
              <a:chOff x="2131" y="3370"/>
              <a:chExt cx="347" cy="346"/>
            </a:xfrm>
          </p:grpSpPr>
          <p:sp>
            <p:nvSpPr>
              <p:cNvPr id="62706" name="Freeform 126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07" name="Rectangle 126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708" name="Freeform 126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09" name="Rectangle 126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710" name="Freeform 127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11" name="Freeform 127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712" name="Group 1272"/>
            <p:cNvGrpSpPr>
              <a:grpSpLocks/>
            </p:cNvGrpSpPr>
            <p:nvPr/>
          </p:nvGrpSpPr>
          <p:grpSpPr bwMode="auto">
            <a:xfrm>
              <a:off x="2995" y="1584"/>
              <a:ext cx="347" cy="346"/>
              <a:chOff x="2131" y="3370"/>
              <a:chExt cx="347" cy="346"/>
            </a:xfrm>
          </p:grpSpPr>
          <p:sp>
            <p:nvSpPr>
              <p:cNvPr id="62713" name="Freeform 127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14" name="Rectangle 127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715" name="Freeform 127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16" name="Rectangle 127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717" name="Freeform 127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18" name="Freeform 127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719" name="Group 1279"/>
            <p:cNvGrpSpPr>
              <a:grpSpLocks/>
            </p:cNvGrpSpPr>
            <p:nvPr/>
          </p:nvGrpSpPr>
          <p:grpSpPr bwMode="auto">
            <a:xfrm>
              <a:off x="2880" y="1700"/>
              <a:ext cx="347" cy="346"/>
              <a:chOff x="2131" y="3370"/>
              <a:chExt cx="347" cy="346"/>
            </a:xfrm>
          </p:grpSpPr>
          <p:sp>
            <p:nvSpPr>
              <p:cNvPr id="62720" name="Freeform 128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21" name="Rectangle 128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722" name="Freeform 128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23" name="Rectangle 128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724" name="Freeform 128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25" name="Freeform 128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726" name="Group 1286"/>
            <p:cNvGrpSpPr>
              <a:grpSpLocks/>
            </p:cNvGrpSpPr>
            <p:nvPr/>
          </p:nvGrpSpPr>
          <p:grpSpPr bwMode="auto">
            <a:xfrm>
              <a:off x="2765" y="1815"/>
              <a:ext cx="347" cy="346"/>
              <a:chOff x="2131" y="3370"/>
              <a:chExt cx="347" cy="346"/>
            </a:xfrm>
          </p:grpSpPr>
          <p:sp>
            <p:nvSpPr>
              <p:cNvPr id="62727" name="Freeform 128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28" name="Rectangle 128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729" name="Freeform 128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30" name="Rectangle 129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731" name="Freeform 129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32" name="Freeform 129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733" name="Group 1293"/>
            <p:cNvGrpSpPr>
              <a:grpSpLocks/>
            </p:cNvGrpSpPr>
            <p:nvPr/>
          </p:nvGrpSpPr>
          <p:grpSpPr bwMode="auto">
            <a:xfrm>
              <a:off x="2650" y="1930"/>
              <a:ext cx="347" cy="346"/>
              <a:chOff x="2131" y="3370"/>
              <a:chExt cx="347" cy="346"/>
            </a:xfrm>
          </p:grpSpPr>
          <p:sp>
            <p:nvSpPr>
              <p:cNvPr id="62734" name="Freeform 129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35" name="Rectangle 129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736" name="Freeform 129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37" name="Rectangle 129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738" name="Freeform 129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39" name="Freeform 129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740" name="Group 1300"/>
            <p:cNvGrpSpPr>
              <a:grpSpLocks/>
            </p:cNvGrpSpPr>
            <p:nvPr/>
          </p:nvGrpSpPr>
          <p:grpSpPr bwMode="auto">
            <a:xfrm>
              <a:off x="2534" y="2045"/>
              <a:ext cx="347" cy="346"/>
              <a:chOff x="2131" y="3370"/>
              <a:chExt cx="347" cy="346"/>
            </a:xfrm>
          </p:grpSpPr>
          <p:sp>
            <p:nvSpPr>
              <p:cNvPr id="62741" name="Freeform 130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42" name="Rectangle 130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743" name="Freeform 130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44" name="Rectangle 130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745" name="Freeform 130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46" name="Freeform 130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747" name="Group 1307"/>
            <p:cNvGrpSpPr>
              <a:grpSpLocks/>
            </p:cNvGrpSpPr>
            <p:nvPr/>
          </p:nvGrpSpPr>
          <p:grpSpPr bwMode="auto">
            <a:xfrm>
              <a:off x="3110" y="1238"/>
              <a:ext cx="347" cy="346"/>
              <a:chOff x="2131" y="3370"/>
              <a:chExt cx="347" cy="346"/>
            </a:xfrm>
          </p:grpSpPr>
          <p:sp>
            <p:nvSpPr>
              <p:cNvPr id="62748" name="Freeform 130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49" name="Rectangle 130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750" name="Freeform 131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51" name="Rectangle 131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752" name="Freeform 131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53" name="Freeform 131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754" name="Group 1314"/>
            <p:cNvGrpSpPr>
              <a:grpSpLocks/>
            </p:cNvGrpSpPr>
            <p:nvPr/>
          </p:nvGrpSpPr>
          <p:grpSpPr bwMode="auto">
            <a:xfrm>
              <a:off x="2995" y="1353"/>
              <a:ext cx="347" cy="346"/>
              <a:chOff x="2131" y="3370"/>
              <a:chExt cx="347" cy="346"/>
            </a:xfrm>
          </p:grpSpPr>
          <p:sp>
            <p:nvSpPr>
              <p:cNvPr id="62755" name="Freeform 131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56" name="Rectangle 131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757" name="Freeform 131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58" name="Rectangle 131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759" name="Freeform 131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60" name="Freeform 132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761" name="Group 1321"/>
            <p:cNvGrpSpPr>
              <a:grpSpLocks/>
            </p:cNvGrpSpPr>
            <p:nvPr/>
          </p:nvGrpSpPr>
          <p:grpSpPr bwMode="auto">
            <a:xfrm>
              <a:off x="2880" y="1469"/>
              <a:ext cx="347" cy="346"/>
              <a:chOff x="2131" y="3370"/>
              <a:chExt cx="347" cy="346"/>
            </a:xfrm>
          </p:grpSpPr>
          <p:sp>
            <p:nvSpPr>
              <p:cNvPr id="62762" name="Freeform 132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63" name="Rectangle 132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764" name="Freeform 132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65" name="Rectangle 132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766" name="Freeform 132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67" name="Freeform 132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768" name="Group 1328"/>
            <p:cNvGrpSpPr>
              <a:grpSpLocks/>
            </p:cNvGrpSpPr>
            <p:nvPr/>
          </p:nvGrpSpPr>
          <p:grpSpPr bwMode="auto">
            <a:xfrm>
              <a:off x="2765" y="1584"/>
              <a:ext cx="347" cy="346"/>
              <a:chOff x="2131" y="3370"/>
              <a:chExt cx="347" cy="346"/>
            </a:xfrm>
          </p:grpSpPr>
          <p:sp>
            <p:nvSpPr>
              <p:cNvPr id="62769" name="Freeform 132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70" name="Rectangle 133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771" name="Freeform 133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72" name="Rectangle 133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773" name="Freeform 133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74" name="Freeform 133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775" name="Group 1335"/>
            <p:cNvGrpSpPr>
              <a:grpSpLocks/>
            </p:cNvGrpSpPr>
            <p:nvPr/>
          </p:nvGrpSpPr>
          <p:grpSpPr bwMode="auto">
            <a:xfrm>
              <a:off x="2650" y="1699"/>
              <a:ext cx="347" cy="346"/>
              <a:chOff x="2131" y="3370"/>
              <a:chExt cx="347" cy="346"/>
            </a:xfrm>
          </p:grpSpPr>
          <p:sp>
            <p:nvSpPr>
              <p:cNvPr id="62776" name="Freeform 133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77" name="Rectangle 133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778" name="Freeform 133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79" name="Rectangle 133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780" name="Freeform 134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81" name="Freeform 134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782" name="Group 1342"/>
            <p:cNvGrpSpPr>
              <a:grpSpLocks/>
            </p:cNvGrpSpPr>
            <p:nvPr/>
          </p:nvGrpSpPr>
          <p:grpSpPr bwMode="auto">
            <a:xfrm>
              <a:off x="2534" y="1814"/>
              <a:ext cx="347" cy="346"/>
              <a:chOff x="2131" y="3370"/>
              <a:chExt cx="347" cy="346"/>
            </a:xfrm>
          </p:grpSpPr>
          <p:sp>
            <p:nvSpPr>
              <p:cNvPr id="62783" name="Freeform 134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84" name="Rectangle 134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785" name="Freeform 134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86" name="Rectangle 134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787" name="Freeform 134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88" name="Freeform 134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789" name="Group 1349"/>
            <p:cNvGrpSpPr>
              <a:grpSpLocks/>
            </p:cNvGrpSpPr>
            <p:nvPr/>
          </p:nvGrpSpPr>
          <p:grpSpPr bwMode="auto">
            <a:xfrm>
              <a:off x="3110" y="1008"/>
              <a:ext cx="347" cy="346"/>
              <a:chOff x="2131" y="3370"/>
              <a:chExt cx="347" cy="346"/>
            </a:xfrm>
          </p:grpSpPr>
          <p:sp>
            <p:nvSpPr>
              <p:cNvPr id="62790" name="Freeform 135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91" name="Rectangle 135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792" name="Freeform 135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93" name="Rectangle 135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794" name="Freeform 135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95" name="Freeform 135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796" name="Group 1356"/>
            <p:cNvGrpSpPr>
              <a:grpSpLocks/>
            </p:cNvGrpSpPr>
            <p:nvPr/>
          </p:nvGrpSpPr>
          <p:grpSpPr bwMode="auto">
            <a:xfrm>
              <a:off x="2995" y="1123"/>
              <a:ext cx="347" cy="346"/>
              <a:chOff x="2131" y="3370"/>
              <a:chExt cx="347" cy="346"/>
            </a:xfrm>
          </p:grpSpPr>
          <p:sp>
            <p:nvSpPr>
              <p:cNvPr id="62797" name="Freeform 135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98" name="Rectangle 135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799" name="Freeform 135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00" name="Rectangle 136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801" name="Freeform 136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02" name="Freeform 136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803" name="Group 1363"/>
            <p:cNvGrpSpPr>
              <a:grpSpLocks/>
            </p:cNvGrpSpPr>
            <p:nvPr/>
          </p:nvGrpSpPr>
          <p:grpSpPr bwMode="auto">
            <a:xfrm>
              <a:off x="2880" y="1239"/>
              <a:ext cx="347" cy="346"/>
              <a:chOff x="2131" y="3370"/>
              <a:chExt cx="347" cy="346"/>
            </a:xfrm>
          </p:grpSpPr>
          <p:sp>
            <p:nvSpPr>
              <p:cNvPr id="62804" name="Freeform 136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05" name="Rectangle 136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806" name="Freeform 136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07" name="Rectangle 136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808" name="Freeform 136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09" name="Freeform 136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810" name="Group 1370"/>
            <p:cNvGrpSpPr>
              <a:grpSpLocks/>
            </p:cNvGrpSpPr>
            <p:nvPr/>
          </p:nvGrpSpPr>
          <p:grpSpPr bwMode="auto">
            <a:xfrm>
              <a:off x="2765" y="1354"/>
              <a:ext cx="347" cy="346"/>
              <a:chOff x="2131" y="3370"/>
              <a:chExt cx="347" cy="346"/>
            </a:xfrm>
          </p:grpSpPr>
          <p:sp>
            <p:nvSpPr>
              <p:cNvPr id="62811" name="Freeform 137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12" name="Rectangle 137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813" name="Freeform 137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14" name="Rectangle 137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815" name="Freeform 137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16" name="Freeform 137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817" name="Group 1377"/>
            <p:cNvGrpSpPr>
              <a:grpSpLocks/>
            </p:cNvGrpSpPr>
            <p:nvPr/>
          </p:nvGrpSpPr>
          <p:grpSpPr bwMode="auto">
            <a:xfrm>
              <a:off x="2650" y="1469"/>
              <a:ext cx="347" cy="346"/>
              <a:chOff x="2131" y="3370"/>
              <a:chExt cx="347" cy="346"/>
            </a:xfrm>
          </p:grpSpPr>
          <p:sp>
            <p:nvSpPr>
              <p:cNvPr id="62818" name="Freeform 137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19" name="Rectangle 137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820" name="Freeform 138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21" name="Rectangle 138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822" name="Freeform 138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23" name="Freeform 138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824" name="Group 1384"/>
            <p:cNvGrpSpPr>
              <a:grpSpLocks/>
            </p:cNvGrpSpPr>
            <p:nvPr/>
          </p:nvGrpSpPr>
          <p:grpSpPr bwMode="auto">
            <a:xfrm>
              <a:off x="2534" y="1584"/>
              <a:ext cx="347" cy="346"/>
              <a:chOff x="2131" y="3370"/>
              <a:chExt cx="347" cy="346"/>
            </a:xfrm>
          </p:grpSpPr>
          <p:sp>
            <p:nvSpPr>
              <p:cNvPr id="62825" name="Freeform 138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26" name="Rectangle 138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827" name="Freeform 138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28" name="Rectangle 138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829" name="Freeform 138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30" name="Freeform 139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831" name="Group 1391"/>
            <p:cNvGrpSpPr>
              <a:grpSpLocks/>
            </p:cNvGrpSpPr>
            <p:nvPr/>
          </p:nvGrpSpPr>
          <p:grpSpPr bwMode="auto">
            <a:xfrm>
              <a:off x="3110" y="778"/>
              <a:ext cx="347" cy="346"/>
              <a:chOff x="2131" y="3370"/>
              <a:chExt cx="347" cy="346"/>
            </a:xfrm>
          </p:grpSpPr>
          <p:sp>
            <p:nvSpPr>
              <p:cNvPr id="62832" name="Freeform 139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33" name="Rectangle 139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834" name="Freeform 139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35" name="Rectangle 139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836" name="Freeform 139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37" name="Freeform 139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838" name="Group 1398"/>
            <p:cNvGrpSpPr>
              <a:grpSpLocks/>
            </p:cNvGrpSpPr>
            <p:nvPr/>
          </p:nvGrpSpPr>
          <p:grpSpPr bwMode="auto">
            <a:xfrm>
              <a:off x="2995" y="893"/>
              <a:ext cx="347" cy="346"/>
              <a:chOff x="2131" y="3370"/>
              <a:chExt cx="347" cy="346"/>
            </a:xfrm>
          </p:grpSpPr>
          <p:sp>
            <p:nvSpPr>
              <p:cNvPr id="62839" name="Freeform 139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40" name="Rectangle 140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841" name="Freeform 140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42" name="Rectangle 140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843" name="Freeform 140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44" name="Freeform 140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845" name="Group 1405"/>
            <p:cNvGrpSpPr>
              <a:grpSpLocks/>
            </p:cNvGrpSpPr>
            <p:nvPr/>
          </p:nvGrpSpPr>
          <p:grpSpPr bwMode="auto">
            <a:xfrm>
              <a:off x="2880" y="1009"/>
              <a:ext cx="347" cy="346"/>
              <a:chOff x="2131" y="3370"/>
              <a:chExt cx="347" cy="346"/>
            </a:xfrm>
          </p:grpSpPr>
          <p:sp>
            <p:nvSpPr>
              <p:cNvPr id="62846" name="Freeform 140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47" name="Rectangle 140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848" name="Freeform 140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49" name="Rectangle 140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850" name="Freeform 141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51" name="Freeform 141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852" name="Group 1412"/>
            <p:cNvGrpSpPr>
              <a:grpSpLocks/>
            </p:cNvGrpSpPr>
            <p:nvPr/>
          </p:nvGrpSpPr>
          <p:grpSpPr bwMode="auto">
            <a:xfrm>
              <a:off x="2765" y="1124"/>
              <a:ext cx="347" cy="346"/>
              <a:chOff x="2131" y="3370"/>
              <a:chExt cx="347" cy="346"/>
            </a:xfrm>
          </p:grpSpPr>
          <p:sp>
            <p:nvSpPr>
              <p:cNvPr id="62853" name="Freeform 141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54" name="Rectangle 141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855" name="Freeform 141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56" name="Rectangle 141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857" name="Freeform 141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58" name="Freeform 141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859" name="Group 1419"/>
            <p:cNvGrpSpPr>
              <a:grpSpLocks/>
            </p:cNvGrpSpPr>
            <p:nvPr/>
          </p:nvGrpSpPr>
          <p:grpSpPr bwMode="auto">
            <a:xfrm>
              <a:off x="2650" y="1239"/>
              <a:ext cx="347" cy="346"/>
              <a:chOff x="2131" y="3370"/>
              <a:chExt cx="347" cy="346"/>
            </a:xfrm>
          </p:grpSpPr>
          <p:sp>
            <p:nvSpPr>
              <p:cNvPr id="62860" name="Freeform 142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61" name="Rectangle 142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862" name="Freeform 142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63" name="Rectangle 142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864" name="Freeform 142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65" name="Freeform 142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866" name="Group 1426"/>
            <p:cNvGrpSpPr>
              <a:grpSpLocks/>
            </p:cNvGrpSpPr>
            <p:nvPr/>
          </p:nvGrpSpPr>
          <p:grpSpPr bwMode="auto">
            <a:xfrm>
              <a:off x="2534" y="1354"/>
              <a:ext cx="347" cy="346"/>
              <a:chOff x="2131" y="3370"/>
              <a:chExt cx="347" cy="346"/>
            </a:xfrm>
          </p:grpSpPr>
          <p:sp>
            <p:nvSpPr>
              <p:cNvPr id="62867" name="Freeform 142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68" name="Rectangle 142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869" name="Freeform 142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70" name="Rectangle 143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871" name="Freeform 143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72" name="Freeform 143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873" name="Group 1433"/>
            <p:cNvGrpSpPr>
              <a:grpSpLocks/>
            </p:cNvGrpSpPr>
            <p:nvPr/>
          </p:nvGrpSpPr>
          <p:grpSpPr bwMode="auto">
            <a:xfrm>
              <a:off x="3110" y="547"/>
              <a:ext cx="347" cy="346"/>
              <a:chOff x="2131" y="3370"/>
              <a:chExt cx="347" cy="346"/>
            </a:xfrm>
          </p:grpSpPr>
          <p:sp>
            <p:nvSpPr>
              <p:cNvPr id="62874" name="Freeform 143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75" name="Rectangle 143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876" name="Freeform 143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77" name="Rectangle 143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878" name="Freeform 143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79" name="Freeform 143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880" name="Group 1440"/>
            <p:cNvGrpSpPr>
              <a:grpSpLocks/>
            </p:cNvGrpSpPr>
            <p:nvPr/>
          </p:nvGrpSpPr>
          <p:grpSpPr bwMode="auto">
            <a:xfrm>
              <a:off x="2995" y="662"/>
              <a:ext cx="347" cy="346"/>
              <a:chOff x="2131" y="3370"/>
              <a:chExt cx="347" cy="346"/>
            </a:xfrm>
          </p:grpSpPr>
          <p:sp>
            <p:nvSpPr>
              <p:cNvPr id="62881" name="Freeform 144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82" name="Rectangle 144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883" name="Freeform 144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84" name="Rectangle 144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885" name="Freeform 144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86" name="Freeform 144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887" name="Group 1447"/>
            <p:cNvGrpSpPr>
              <a:grpSpLocks/>
            </p:cNvGrpSpPr>
            <p:nvPr/>
          </p:nvGrpSpPr>
          <p:grpSpPr bwMode="auto">
            <a:xfrm>
              <a:off x="2880" y="778"/>
              <a:ext cx="347" cy="346"/>
              <a:chOff x="2131" y="3370"/>
              <a:chExt cx="347" cy="346"/>
            </a:xfrm>
          </p:grpSpPr>
          <p:sp>
            <p:nvSpPr>
              <p:cNvPr id="62888" name="Freeform 144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89" name="Rectangle 144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890" name="Freeform 145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91" name="Rectangle 145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892" name="Freeform 145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93" name="Freeform 145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894" name="Group 1454"/>
            <p:cNvGrpSpPr>
              <a:grpSpLocks/>
            </p:cNvGrpSpPr>
            <p:nvPr/>
          </p:nvGrpSpPr>
          <p:grpSpPr bwMode="auto">
            <a:xfrm>
              <a:off x="2765" y="893"/>
              <a:ext cx="347" cy="346"/>
              <a:chOff x="2131" y="3370"/>
              <a:chExt cx="347" cy="346"/>
            </a:xfrm>
          </p:grpSpPr>
          <p:sp>
            <p:nvSpPr>
              <p:cNvPr id="62895" name="Freeform 145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96" name="Rectangle 145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897" name="Freeform 145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98" name="Rectangle 145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899" name="Freeform 145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00" name="Freeform 146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901" name="Group 1461"/>
            <p:cNvGrpSpPr>
              <a:grpSpLocks/>
            </p:cNvGrpSpPr>
            <p:nvPr/>
          </p:nvGrpSpPr>
          <p:grpSpPr bwMode="auto">
            <a:xfrm>
              <a:off x="2650" y="1008"/>
              <a:ext cx="347" cy="346"/>
              <a:chOff x="2131" y="3370"/>
              <a:chExt cx="347" cy="346"/>
            </a:xfrm>
          </p:grpSpPr>
          <p:sp>
            <p:nvSpPr>
              <p:cNvPr id="62902" name="Freeform 146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03" name="Rectangle 146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904" name="Freeform 146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05" name="Rectangle 146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906" name="Freeform 146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07" name="Freeform 146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908" name="Group 1468"/>
            <p:cNvGrpSpPr>
              <a:grpSpLocks/>
            </p:cNvGrpSpPr>
            <p:nvPr/>
          </p:nvGrpSpPr>
          <p:grpSpPr bwMode="auto">
            <a:xfrm>
              <a:off x="2534" y="1123"/>
              <a:ext cx="347" cy="346"/>
              <a:chOff x="2131" y="3370"/>
              <a:chExt cx="347" cy="346"/>
            </a:xfrm>
          </p:grpSpPr>
          <p:sp>
            <p:nvSpPr>
              <p:cNvPr id="62909" name="Freeform 146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10" name="Rectangle 147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911" name="Freeform 147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12" name="Rectangle 147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913" name="Freeform 147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14" name="Freeform 147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915" name="Group 1475"/>
            <p:cNvGrpSpPr>
              <a:grpSpLocks/>
            </p:cNvGrpSpPr>
            <p:nvPr/>
          </p:nvGrpSpPr>
          <p:grpSpPr bwMode="auto">
            <a:xfrm>
              <a:off x="3110" y="317"/>
              <a:ext cx="347" cy="346"/>
              <a:chOff x="2131" y="3370"/>
              <a:chExt cx="347" cy="346"/>
            </a:xfrm>
          </p:grpSpPr>
          <p:sp>
            <p:nvSpPr>
              <p:cNvPr id="62916" name="Freeform 147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17" name="Rectangle 147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918" name="Freeform 147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19" name="Rectangle 147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920" name="Freeform 148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21" name="Freeform 148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922" name="Group 1482"/>
            <p:cNvGrpSpPr>
              <a:grpSpLocks/>
            </p:cNvGrpSpPr>
            <p:nvPr/>
          </p:nvGrpSpPr>
          <p:grpSpPr bwMode="auto">
            <a:xfrm>
              <a:off x="2995" y="432"/>
              <a:ext cx="347" cy="346"/>
              <a:chOff x="2131" y="3370"/>
              <a:chExt cx="347" cy="346"/>
            </a:xfrm>
          </p:grpSpPr>
          <p:sp>
            <p:nvSpPr>
              <p:cNvPr id="62923" name="Freeform 148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24" name="Rectangle 148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925" name="Freeform 148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26" name="Rectangle 148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927" name="Freeform 148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28" name="Freeform 148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929" name="Group 1489"/>
            <p:cNvGrpSpPr>
              <a:grpSpLocks/>
            </p:cNvGrpSpPr>
            <p:nvPr/>
          </p:nvGrpSpPr>
          <p:grpSpPr bwMode="auto">
            <a:xfrm>
              <a:off x="2880" y="548"/>
              <a:ext cx="347" cy="346"/>
              <a:chOff x="2131" y="3370"/>
              <a:chExt cx="347" cy="346"/>
            </a:xfrm>
          </p:grpSpPr>
          <p:sp>
            <p:nvSpPr>
              <p:cNvPr id="62930" name="Freeform 149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31" name="Rectangle 149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932" name="Freeform 149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33" name="Rectangle 149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934" name="Freeform 149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35" name="Freeform 149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936" name="Group 1496"/>
            <p:cNvGrpSpPr>
              <a:grpSpLocks/>
            </p:cNvGrpSpPr>
            <p:nvPr/>
          </p:nvGrpSpPr>
          <p:grpSpPr bwMode="auto">
            <a:xfrm>
              <a:off x="2765" y="663"/>
              <a:ext cx="347" cy="346"/>
              <a:chOff x="2131" y="3370"/>
              <a:chExt cx="347" cy="346"/>
            </a:xfrm>
          </p:grpSpPr>
          <p:sp>
            <p:nvSpPr>
              <p:cNvPr id="62937" name="Freeform 149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38" name="Rectangle 149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939" name="Freeform 149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40" name="Rectangle 150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941" name="Freeform 150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42" name="Freeform 150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943" name="Group 1503"/>
            <p:cNvGrpSpPr>
              <a:grpSpLocks/>
            </p:cNvGrpSpPr>
            <p:nvPr/>
          </p:nvGrpSpPr>
          <p:grpSpPr bwMode="auto">
            <a:xfrm>
              <a:off x="2650" y="778"/>
              <a:ext cx="347" cy="346"/>
              <a:chOff x="2131" y="3370"/>
              <a:chExt cx="347" cy="346"/>
            </a:xfrm>
          </p:grpSpPr>
          <p:sp>
            <p:nvSpPr>
              <p:cNvPr id="62944" name="Freeform 150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45" name="Rectangle 150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946" name="Freeform 150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47" name="Rectangle 150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948" name="Freeform 150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49" name="Freeform 150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950" name="Group 1510"/>
            <p:cNvGrpSpPr>
              <a:grpSpLocks/>
            </p:cNvGrpSpPr>
            <p:nvPr/>
          </p:nvGrpSpPr>
          <p:grpSpPr bwMode="auto">
            <a:xfrm>
              <a:off x="2534" y="893"/>
              <a:ext cx="347" cy="346"/>
              <a:chOff x="2131" y="3370"/>
              <a:chExt cx="347" cy="346"/>
            </a:xfrm>
          </p:grpSpPr>
          <p:sp>
            <p:nvSpPr>
              <p:cNvPr id="62951" name="Freeform 151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52" name="Rectangle 151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953" name="Freeform 151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54" name="Rectangle 151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955" name="Freeform 151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56" name="Freeform 151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grpSp>
        <p:nvGrpSpPr>
          <p:cNvPr id="62957" name="Group 1517"/>
          <p:cNvGrpSpPr>
            <a:grpSpLocks/>
          </p:cNvGrpSpPr>
          <p:nvPr/>
        </p:nvGrpSpPr>
        <p:grpSpPr bwMode="auto">
          <a:xfrm>
            <a:off x="3840163" y="4160838"/>
            <a:ext cx="550862" cy="549275"/>
            <a:chOff x="2131" y="3370"/>
            <a:chExt cx="347" cy="346"/>
          </a:xfrm>
        </p:grpSpPr>
        <p:sp>
          <p:nvSpPr>
            <p:cNvPr id="62958" name="Freeform 151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59" name="Rectangle 1519"/>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960" name="Freeform 152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61" name="Rectangle 1521"/>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962" name="Freeform 152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63" name="Freeform 152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964" name="Group 1524"/>
          <p:cNvGrpSpPr>
            <a:grpSpLocks/>
          </p:cNvGrpSpPr>
          <p:nvPr/>
        </p:nvGrpSpPr>
        <p:grpSpPr bwMode="auto">
          <a:xfrm>
            <a:off x="4206875" y="4160838"/>
            <a:ext cx="550863" cy="549275"/>
            <a:chOff x="2131" y="3370"/>
            <a:chExt cx="347" cy="346"/>
          </a:xfrm>
        </p:grpSpPr>
        <p:sp>
          <p:nvSpPr>
            <p:cNvPr id="62965" name="Freeform 152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66" name="Rectangle 1526"/>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967" name="Freeform 152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68" name="Rectangle 1528"/>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969" name="Freeform 152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70" name="Freeform 153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971" name="Group 1531"/>
          <p:cNvGrpSpPr>
            <a:grpSpLocks/>
          </p:cNvGrpSpPr>
          <p:nvPr/>
        </p:nvGrpSpPr>
        <p:grpSpPr bwMode="auto">
          <a:xfrm>
            <a:off x="4570413" y="4160838"/>
            <a:ext cx="550862" cy="549275"/>
            <a:chOff x="2131" y="3370"/>
            <a:chExt cx="347" cy="346"/>
          </a:xfrm>
        </p:grpSpPr>
        <p:sp>
          <p:nvSpPr>
            <p:cNvPr id="62972" name="Freeform 153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73" name="Rectangle 1533"/>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974" name="Freeform 153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75" name="Rectangle 1535"/>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976" name="Freeform 153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77" name="Freeform 153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978" name="Group 1538"/>
          <p:cNvGrpSpPr>
            <a:grpSpLocks/>
          </p:cNvGrpSpPr>
          <p:nvPr/>
        </p:nvGrpSpPr>
        <p:grpSpPr bwMode="auto">
          <a:xfrm>
            <a:off x="3657600" y="4343400"/>
            <a:ext cx="550863" cy="549275"/>
            <a:chOff x="2131" y="3370"/>
            <a:chExt cx="347" cy="346"/>
          </a:xfrm>
        </p:grpSpPr>
        <p:sp>
          <p:nvSpPr>
            <p:cNvPr id="62979" name="Freeform 153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80" name="Rectangle 1540"/>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981" name="Freeform 154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82" name="Rectangle 1542"/>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983" name="Freeform 154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84" name="Freeform 154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985" name="Group 1545"/>
          <p:cNvGrpSpPr>
            <a:grpSpLocks/>
          </p:cNvGrpSpPr>
          <p:nvPr/>
        </p:nvGrpSpPr>
        <p:grpSpPr bwMode="auto">
          <a:xfrm>
            <a:off x="4022725" y="4343400"/>
            <a:ext cx="550863" cy="549275"/>
            <a:chOff x="2131" y="3370"/>
            <a:chExt cx="347" cy="346"/>
          </a:xfrm>
        </p:grpSpPr>
        <p:sp>
          <p:nvSpPr>
            <p:cNvPr id="62986" name="Freeform 154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87" name="Rectangle 1547"/>
            <p:cNvSpPr>
              <a:spLocks noChangeArrowheads="1"/>
            </p:cNvSpPr>
            <p:nvPr/>
          </p:nvSpPr>
          <p:spPr bwMode="auto">
            <a:xfrm>
              <a:off x="2247" y="3370"/>
              <a:ext cx="231" cy="231"/>
            </a:xfrm>
            <a:prstGeom prst="rect">
              <a:avLst/>
            </a:prstGeom>
            <a:solidFill>
              <a:srgbClr val="00FF00"/>
            </a:solidFill>
            <a:ln w="12700">
              <a:solidFill>
                <a:srgbClr val="0033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988" name="Freeform 154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89" name="Rectangle 1549"/>
            <p:cNvSpPr>
              <a:spLocks noChangeArrowheads="1"/>
            </p:cNvSpPr>
            <p:nvPr/>
          </p:nvSpPr>
          <p:spPr bwMode="auto">
            <a:xfrm>
              <a:off x="2131" y="3485"/>
              <a:ext cx="231" cy="231"/>
            </a:xfrm>
            <a:prstGeom prst="rect">
              <a:avLst/>
            </a:prstGeom>
            <a:solidFill>
              <a:srgbClr val="00FF00"/>
            </a:solidFill>
            <a:ln w="12700">
              <a:solidFill>
                <a:srgbClr val="0033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990" name="Freeform 155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91" name="Freeform 155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992" name="Group 1552"/>
          <p:cNvGrpSpPr>
            <a:grpSpLocks/>
          </p:cNvGrpSpPr>
          <p:nvPr/>
        </p:nvGrpSpPr>
        <p:grpSpPr bwMode="auto">
          <a:xfrm>
            <a:off x="4389438" y="4343400"/>
            <a:ext cx="550862" cy="549275"/>
            <a:chOff x="2131" y="3370"/>
            <a:chExt cx="347" cy="346"/>
          </a:xfrm>
        </p:grpSpPr>
        <p:sp>
          <p:nvSpPr>
            <p:cNvPr id="62993" name="Freeform 155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94" name="Rectangle 1554"/>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995" name="Freeform 155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96" name="Rectangle 1556"/>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997" name="Freeform 155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98" name="Freeform 155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spTree>
  </p:cSld>
  <p:clrMapOvr>
    <a:masterClrMapping/>
  </p:clrMapOvr>
  <p:transition xmlns:p14="http://schemas.microsoft.com/office/powerpoint/2010/main" advClick="0" advTm="0"/>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62992"/>
                                        </p:tgtEl>
                                        <p:attrNameLst>
                                          <p:attrName>style.visibility</p:attrName>
                                        </p:attrNameLst>
                                      </p:cBhvr>
                                      <p:to>
                                        <p:strVal val="visible"/>
                                      </p:to>
                                    </p:set>
                                    <p:animEffect transition="in" filter="fade">
                                      <p:cBhvr>
                                        <p:cTn id="7" dur="500"/>
                                        <p:tgtEl>
                                          <p:spTgt spid="62992"/>
                                        </p:tgtEl>
                                      </p:cBhvr>
                                    </p:animEffect>
                                  </p:childTnLst>
                                </p:cTn>
                              </p:par>
                              <p:par>
                                <p:cTn id="8" presetID="10" presetClass="entr" presetSubtype="0" fill="hold" nodeType="withEffect">
                                  <p:stCondLst>
                                    <p:cond delay="0"/>
                                  </p:stCondLst>
                                  <p:childTnLst>
                                    <p:set>
                                      <p:cBhvr>
                                        <p:cTn id="9" dur="1" fill="hold">
                                          <p:stCondLst>
                                            <p:cond delay="0"/>
                                          </p:stCondLst>
                                        </p:cTn>
                                        <p:tgtEl>
                                          <p:spTgt spid="62971"/>
                                        </p:tgtEl>
                                        <p:attrNameLst>
                                          <p:attrName>style.visibility</p:attrName>
                                        </p:attrNameLst>
                                      </p:cBhvr>
                                      <p:to>
                                        <p:strVal val="visible"/>
                                      </p:to>
                                    </p:set>
                                    <p:animEffect transition="in" filter="fade">
                                      <p:cBhvr>
                                        <p:cTn id="10" dur="500"/>
                                        <p:tgtEl>
                                          <p:spTgt spid="62971"/>
                                        </p:tgtEl>
                                      </p:cBhvr>
                                    </p:animEffect>
                                  </p:childTnLst>
                                </p:cTn>
                              </p:par>
                              <p:par>
                                <p:cTn id="11" presetID="10" presetClass="entr" presetSubtype="0" fill="hold" nodeType="withEffect">
                                  <p:stCondLst>
                                    <p:cond delay="0"/>
                                  </p:stCondLst>
                                  <p:childTnLst>
                                    <p:set>
                                      <p:cBhvr>
                                        <p:cTn id="12" dur="1" fill="hold">
                                          <p:stCondLst>
                                            <p:cond delay="0"/>
                                          </p:stCondLst>
                                        </p:cTn>
                                        <p:tgtEl>
                                          <p:spTgt spid="62964"/>
                                        </p:tgtEl>
                                        <p:attrNameLst>
                                          <p:attrName>style.visibility</p:attrName>
                                        </p:attrNameLst>
                                      </p:cBhvr>
                                      <p:to>
                                        <p:strVal val="visible"/>
                                      </p:to>
                                    </p:set>
                                    <p:animEffect transition="in" filter="fade">
                                      <p:cBhvr>
                                        <p:cTn id="13" dur="500"/>
                                        <p:tgtEl>
                                          <p:spTgt spid="62964"/>
                                        </p:tgtEl>
                                      </p:cBhvr>
                                    </p:animEffect>
                                  </p:childTnLst>
                                </p:cTn>
                              </p:par>
                              <p:par>
                                <p:cTn id="14" presetID="10" presetClass="entr" presetSubtype="0" fill="hold" nodeType="withEffect">
                                  <p:stCondLst>
                                    <p:cond delay="0"/>
                                  </p:stCondLst>
                                  <p:childTnLst>
                                    <p:set>
                                      <p:cBhvr>
                                        <p:cTn id="15" dur="1" fill="hold">
                                          <p:stCondLst>
                                            <p:cond delay="0"/>
                                          </p:stCondLst>
                                        </p:cTn>
                                        <p:tgtEl>
                                          <p:spTgt spid="62957"/>
                                        </p:tgtEl>
                                        <p:attrNameLst>
                                          <p:attrName>style.visibility</p:attrName>
                                        </p:attrNameLst>
                                      </p:cBhvr>
                                      <p:to>
                                        <p:strVal val="visible"/>
                                      </p:to>
                                    </p:set>
                                    <p:animEffect transition="in" filter="fade">
                                      <p:cBhvr>
                                        <p:cTn id="16" dur="500"/>
                                        <p:tgtEl>
                                          <p:spTgt spid="62957"/>
                                        </p:tgtEl>
                                      </p:cBhvr>
                                    </p:animEffect>
                                  </p:childTnLst>
                                </p:cTn>
                              </p:par>
                              <p:par>
                                <p:cTn id="17" presetID="10" presetClass="entr" presetSubtype="0" fill="hold" nodeType="withEffect">
                                  <p:stCondLst>
                                    <p:cond delay="0"/>
                                  </p:stCondLst>
                                  <p:childTnLst>
                                    <p:set>
                                      <p:cBhvr>
                                        <p:cTn id="18" dur="1" fill="hold">
                                          <p:stCondLst>
                                            <p:cond delay="0"/>
                                          </p:stCondLst>
                                        </p:cTn>
                                        <p:tgtEl>
                                          <p:spTgt spid="62978"/>
                                        </p:tgtEl>
                                        <p:attrNameLst>
                                          <p:attrName>style.visibility</p:attrName>
                                        </p:attrNameLst>
                                      </p:cBhvr>
                                      <p:to>
                                        <p:strVal val="visible"/>
                                      </p:to>
                                    </p:set>
                                    <p:animEffect transition="in" filter="fade">
                                      <p:cBhvr>
                                        <p:cTn id="19" dur="500"/>
                                        <p:tgtEl>
                                          <p:spTgt spid="62978"/>
                                        </p:tgtEl>
                                      </p:cBhvr>
                                    </p:animEffect>
                                  </p:childTnLst>
                                </p:cTn>
                              </p:par>
                            </p:childTnLst>
                          </p:cTn>
                        </p:par>
                        <p:par>
                          <p:cTn id="20" fill="hold" nodeType="afterGroup">
                            <p:stCondLst>
                              <p:cond delay="500"/>
                            </p:stCondLst>
                            <p:childTnLst>
                              <p:par>
                                <p:cTn id="21" presetID="10" presetClass="exit" presetSubtype="0" fill="hold" nodeType="afterEffect">
                                  <p:stCondLst>
                                    <p:cond delay="0"/>
                                  </p:stCondLst>
                                  <p:childTnLst>
                                    <p:animEffect transition="out" filter="fade">
                                      <p:cBhvr>
                                        <p:cTn id="22" dur="500"/>
                                        <p:tgtEl>
                                          <p:spTgt spid="62957"/>
                                        </p:tgtEl>
                                      </p:cBhvr>
                                    </p:animEffect>
                                    <p:set>
                                      <p:cBhvr>
                                        <p:cTn id="23" dur="1" fill="hold">
                                          <p:stCondLst>
                                            <p:cond delay="499"/>
                                          </p:stCondLst>
                                        </p:cTn>
                                        <p:tgtEl>
                                          <p:spTgt spid="62957"/>
                                        </p:tgtEl>
                                        <p:attrNameLst>
                                          <p:attrName>style.visibility</p:attrName>
                                        </p:attrNameLst>
                                      </p:cBhvr>
                                      <p:to>
                                        <p:strVal val="hidden"/>
                                      </p:to>
                                    </p:set>
                                  </p:childTnLst>
                                </p:cTn>
                              </p:par>
                              <p:par>
                                <p:cTn id="24" presetID="10" presetClass="exit" presetSubtype="0" fill="hold" nodeType="withEffect">
                                  <p:stCondLst>
                                    <p:cond delay="0"/>
                                  </p:stCondLst>
                                  <p:childTnLst>
                                    <p:animEffect transition="out" filter="fade">
                                      <p:cBhvr>
                                        <p:cTn id="25" dur="500"/>
                                        <p:tgtEl>
                                          <p:spTgt spid="62978"/>
                                        </p:tgtEl>
                                      </p:cBhvr>
                                    </p:animEffect>
                                    <p:set>
                                      <p:cBhvr>
                                        <p:cTn id="26" dur="1" fill="hold">
                                          <p:stCondLst>
                                            <p:cond delay="499"/>
                                          </p:stCondLst>
                                        </p:cTn>
                                        <p:tgtEl>
                                          <p:spTgt spid="62978"/>
                                        </p:tgtEl>
                                        <p:attrNameLst>
                                          <p:attrName>style.visibility</p:attrName>
                                        </p:attrNameLst>
                                      </p:cBhvr>
                                      <p:to>
                                        <p:strVal val="hidden"/>
                                      </p:to>
                                    </p:set>
                                  </p:childTnLst>
                                </p:cTn>
                              </p:par>
                              <p:par>
                                <p:cTn id="27" presetID="10" presetClass="exit" presetSubtype="0" fill="hold" nodeType="withEffect">
                                  <p:stCondLst>
                                    <p:cond delay="0"/>
                                  </p:stCondLst>
                                  <p:childTnLst>
                                    <p:animEffect transition="out" filter="fade">
                                      <p:cBhvr>
                                        <p:cTn id="28" dur="500"/>
                                        <p:tgtEl>
                                          <p:spTgt spid="62964"/>
                                        </p:tgtEl>
                                      </p:cBhvr>
                                    </p:animEffect>
                                    <p:set>
                                      <p:cBhvr>
                                        <p:cTn id="29" dur="1" fill="hold">
                                          <p:stCondLst>
                                            <p:cond delay="499"/>
                                          </p:stCondLst>
                                        </p:cTn>
                                        <p:tgtEl>
                                          <p:spTgt spid="62964"/>
                                        </p:tgtEl>
                                        <p:attrNameLst>
                                          <p:attrName>style.visibility</p:attrName>
                                        </p:attrNameLst>
                                      </p:cBhvr>
                                      <p:to>
                                        <p:strVal val="hidden"/>
                                      </p:to>
                                    </p:set>
                                  </p:childTnLst>
                                </p:cTn>
                              </p:par>
                              <p:par>
                                <p:cTn id="30" presetID="10" presetClass="exit" presetSubtype="0" fill="hold" nodeType="withEffect">
                                  <p:stCondLst>
                                    <p:cond delay="0"/>
                                  </p:stCondLst>
                                  <p:childTnLst>
                                    <p:animEffect transition="out" filter="fade">
                                      <p:cBhvr>
                                        <p:cTn id="31" dur="500"/>
                                        <p:tgtEl>
                                          <p:spTgt spid="62971"/>
                                        </p:tgtEl>
                                      </p:cBhvr>
                                    </p:animEffect>
                                    <p:set>
                                      <p:cBhvr>
                                        <p:cTn id="32" dur="1" fill="hold">
                                          <p:stCondLst>
                                            <p:cond delay="499"/>
                                          </p:stCondLst>
                                        </p:cTn>
                                        <p:tgtEl>
                                          <p:spTgt spid="62971"/>
                                        </p:tgtEl>
                                        <p:attrNameLst>
                                          <p:attrName>style.visibility</p:attrName>
                                        </p:attrNameLst>
                                      </p:cBhvr>
                                      <p:to>
                                        <p:strVal val="hidden"/>
                                      </p:to>
                                    </p:set>
                                  </p:childTnLst>
                                </p:cTn>
                              </p:par>
                              <p:par>
                                <p:cTn id="33" presetID="10" presetClass="exit" presetSubtype="0" fill="hold" nodeType="withEffect">
                                  <p:stCondLst>
                                    <p:cond delay="0"/>
                                  </p:stCondLst>
                                  <p:childTnLst>
                                    <p:animEffect transition="out" filter="fade">
                                      <p:cBhvr>
                                        <p:cTn id="34" dur="500"/>
                                        <p:tgtEl>
                                          <p:spTgt spid="62992"/>
                                        </p:tgtEl>
                                      </p:cBhvr>
                                    </p:animEffect>
                                    <p:set>
                                      <p:cBhvr>
                                        <p:cTn id="35" dur="1" fill="hold">
                                          <p:stCondLst>
                                            <p:cond delay="499"/>
                                          </p:stCondLst>
                                        </p:cTn>
                                        <p:tgtEl>
                                          <p:spTgt spid="6299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3490" name="Group 2"/>
          <p:cNvGrpSpPr>
            <a:grpSpLocks/>
          </p:cNvGrpSpPr>
          <p:nvPr/>
        </p:nvGrpSpPr>
        <p:grpSpPr bwMode="auto">
          <a:xfrm>
            <a:off x="3656013" y="503238"/>
            <a:ext cx="1465262" cy="5486400"/>
            <a:chOff x="2534" y="317"/>
            <a:chExt cx="923" cy="3456"/>
          </a:xfrm>
        </p:grpSpPr>
        <p:grpSp>
          <p:nvGrpSpPr>
            <p:cNvPr id="63491" name="Group 3"/>
            <p:cNvGrpSpPr>
              <a:grpSpLocks/>
            </p:cNvGrpSpPr>
            <p:nvPr/>
          </p:nvGrpSpPr>
          <p:grpSpPr bwMode="auto">
            <a:xfrm>
              <a:off x="3110" y="2851"/>
              <a:ext cx="347" cy="346"/>
              <a:chOff x="2131" y="3370"/>
              <a:chExt cx="347" cy="346"/>
            </a:xfrm>
          </p:grpSpPr>
          <p:sp>
            <p:nvSpPr>
              <p:cNvPr id="63492" name="Freeform 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493" name="Rectangle 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494" name="Freeform 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495" name="Rectangle 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496" name="Freeform 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497" name="Freeform 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498" name="Group 10"/>
            <p:cNvGrpSpPr>
              <a:grpSpLocks/>
            </p:cNvGrpSpPr>
            <p:nvPr/>
          </p:nvGrpSpPr>
          <p:grpSpPr bwMode="auto">
            <a:xfrm>
              <a:off x="2995" y="2966"/>
              <a:ext cx="347" cy="346"/>
              <a:chOff x="2131" y="3370"/>
              <a:chExt cx="347" cy="346"/>
            </a:xfrm>
          </p:grpSpPr>
          <p:sp>
            <p:nvSpPr>
              <p:cNvPr id="63499" name="Freeform 1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00" name="Rectangle 1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501" name="Freeform 1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02" name="Rectangle 1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503" name="Freeform 1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04" name="Freeform 1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505" name="Group 17"/>
            <p:cNvGrpSpPr>
              <a:grpSpLocks/>
            </p:cNvGrpSpPr>
            <p:nvPr/>
          </p:nvGrpSpPr>
          <p:grpSpPr bwMode="auto">
            <a:xfrm>
              <a:off x="2880" y="3082"/>
              <a:ext cx="347" cy="346"/>
              <a:chOff x="2131" y="3370"/>
              <a:chExt cx="347" cy="346"/>
            </a:xfrm>
          </p:grpSpPr>
          <p:sp>
            <p:nvSpPr>
              <p:cNvPr id="63506" name="Freeform 1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07" name="Rectangle 1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508" name="Freeform 2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09" name="Rectangle 2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510" name="Freeform 2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11" name="Freeform 2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512" name="Group 24"/>
            <p:cNvGrpSpPr>
              <a:grpSpLocks/>
            </p:cNvGrpSpPr>
            <p:nvPr/>
          </p:nvGrpSpPr>
          <p:grpSpPr bwMode="auto">
            <a:xfrm>
              <a:off x="2765" y="3197"/>
              <a:ext cx="347" cy="346"/>
              <a:chOff x="2131" y="3370"/>
              <a:chExt cx="347" cy="346"/>
            </a:xfrm>
          </p:grpSpPr>
          <p:sp>
            <p:nvSpPr>
              <p:cNvPr id="63513" name="Freeform 2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14" name="Rectangle 2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515" name="Freeform 2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16" name="Rectangle 2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517" name="Freeform 2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18" name="Freeform 3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519" name="Group 31"/>
            <p:cNvGrpSpPr>
              <a:grpSpLocks/>
            </p:cNvGrpSpPr>
            <p:nvPr/>
          </p:nvGrpSpPr>
          <p:grpSpPr bwMode="auto">
            <a:xfrm>
              <a:off x="2650" y="3312"/>
              <a:ext cx="347" cy="346"/>
              <a:chOff x="2131" y="3370"/>
              <a:chExt cx="347" cy="346"/>
            </a:xfrm>
          </p:grpSpPr>
          <p:sp>
            <p:nvSpPr>
              <p:cNvPr id="63520" name="Freeform 3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21" name="Rectangle 3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522" name="Freeform 3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23" name="Rectangle 3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524" name="Freeform 3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25" name="Freeform 3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526" name="Group 38"/>
            <p:cNvGrpSpPr>
              <a:grpSpLocks/>
            </p:cNvGrpSpPr>
            <p:nvPr/>
          </p:nvGrpSpPr>
          <p:grpSpPr bwMode="auto">
            <a:xfrm>
              <a:off x="2534" y="3427"/>
              <a:ext cx="347" cy="346"/>
              <a:chOff x="2131" y="3370"/>
              <a:chExt cx="347" cy="346"/>
            </a:xfrm>
          </p:grpSpPr>
          <p:sp>
            <p:nvSpPr>
              <p:cNvPr id="63527" name="Freeform 3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28" name="Rectangle 4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529" name="Freeform 4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30" name="Rectangle 4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531" name="Freeform 4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32" name="Freeform 4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533" name="Group 45"/>
            <p:cNvGrpSpPr>
              <a:grpSpLocks/>
            </p:cNvGrpSpPr>
            <p:nvPr/>
          </p:nvGrpSpPr>
          <p:grpSpPr bwMode="auto">
            <a:xfrm>
              <a:off x="3110" y="2621"/>
              <a:ext cx="347" cy="346"/>
              <a:chOff x="2131" y="3370"/>
              <a:chExt cx="347" cy="346"/>
            </a:xfrm>
          </p:grpSpPr>
          <p:sp>
            <p:nvSpPr>
              <p:cNvPr id="63534" name="Freeform 4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35" name="Rectangle 4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536" name="Freeform 4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37" name="Rectangle 4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538" name="Freeform 5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39" name="Freeform 5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540" name="Group 52"/>
            <p:cNvGrpSpPr>
              <a:grpSpLocks/>
            </p:cNvGrpSpPr>
            <p:nvPr/>
          </p:nvGrpSpPr>
          <p:grpSpPr bwMode="auto">
            <a:xfrm>
              <a:off x="2995" y="2736"/>
              <a:ext cx="347" cy="346"/>
              <a:chOff x="2131" y="3370"/>
              <a:chExt cx="347" cy="346"/>
            </a:xfrm>
          </p:grpSpPr>
          <p:sp>
            <p:nvSpPr>
              <p:cNvPr id="63541" name="Freeform 5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42" name="Rectangle 5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543" name="Freeform 5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44" name="Rectangle 5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545" name="Freeform 5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46" name="Freeform 5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547" name="Group 59"/>
            <p:cNvGrpSpPr>
              <a:grpSpLocks/>
            </p:cNvGrpSpPr>
            <p:nvPr/>
          </p:nvGrpSpPr>
          <p:grpSpPr bwMode="auto">
            <a:xfrm>
              <a:off x="2880" y="2852"/>
              <a:ext cx="347" cy="346"/>
              <a:chOff x="2131" y="3370"/>
              <a:chExt cx="347" cy="346"/>
            </a:xfrm>
          </p:grpSpPr>
          <p:sp>
            <p:nvSpPr>
              <p:cNvPr id="63548" name="Freeform 6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49" name="Rectangle 6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550" name="Freeform 6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51" name="Rectangle 6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552" name="Freeform 6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53" name="Freeform 6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554" name="Group 66"/>
            <p:cNvGrpSpPr>
              <a:grpSpLocks/>
            </p:cNvGrpSpPr>
            <p:nvPr/>
          </p:nvGrpSpPr>
          <p:grpSpPr bwMode="auto">
            <a:xfrm>
              <a:off x="2765" y="2967"/>
              <a:ext cx="347" cy="346"/>
              <a:chOff x="2131" y="3370"/>
              <a:chExt cx="347" cy="346"/>
            </a:xfrm>
          </p:grpSpPr>
          <p:sp>
            <p:nvSpPr>
              <p:cNvPr id="63555" name="Freeform 6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56" name="Rectangle 6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557" name="Freeform 6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58" name="Rectangle 7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559" name="Freeform 7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60" name="Freeform 7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561" name="Group 73"/>
            <p:cNvGrpSpPr>
              <a:grpSpLocks/>
            </p:cNvGrpSpPr>
            <p:nvPr/>
          </p:nvGrpSpPr>
          <p:grpSpPr bwMode="auto">
            <a:xfrm>
              <a:off x="2650" y="3082"/>
              <a:ext cx="347" cy="346"/>
              <a:chOff x="2131" y="3370"/>
              <a:chExt cx="347" cy="346"/>
            </a:xfrm>
          </p:grpSpPr>
          <p:sp>
            <p:nvSpPr>
              <p:cNvPr id="63562" name="Freeform 7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63" name="Rectangle 7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564" name="Freeform 7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65" name="Rectangle 7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566" name="Freeform 7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67" name="Freeform 7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568" name="Group 80"/>
            <p:cNvGrpSpPr>
              <a:grpSpLocks/>
            </p:cNvGrpSpPr>
            <p:nvPr/>
          </p:nvGrpSpPr>
          <p:grpSpPr bwMode="auto">
            <a:xfrm>
              <a:off x="2534" y="3197"/>
              <a:ext cx="347" cy="346"/>
              <a:chOff x="2131" y="3370"/>
              <a:chExt cx="347" cy="346"/>
            </a:xfrm>
          </p:grpSpPr>
          <p:sp>
            <p:nvSpPr>
              <p:cNvPr id="63569" name="Freeform 8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70" name="Rectangle 8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571" name="Freeform 8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72" name="Rectangle 8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573" name="Freeform 8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74" name="Freeform 8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575" name="Group 87"/>
            <p:cNvGrpSpPr>
              <a:grpSpLocks/>
            </p:cNvGrpSpPr>
            <p:nvPr/>
          </p:nvGrpSpPr>
          <p:grpSpPr bwMode="auto">
            <a:xfrm>
              <a:off x="3110" y="2390"/>
              <a:ext cx="347" cy="346"/>
              <a:chOff x="2131" y="3370"/>
              <a:chExt cx="347" cy="346"/>
            </a:xfrm>
          </p:grpSpPr>
          <p:sp>
            <p:nvSpPr>
              <p:cNvPr id="63576" name="Freeform 8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77" name="Rectangle 8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578" name="Freeform 9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79" name="Rectangle 9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580" name="Freeform 9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81" name="Freeform 9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582" name="Group 94"/>
            <p:cNvGrpSpPr>
              <a:grpSpLocks/>
            </p:cNvGrpSpPr>
            <p:nvPr/>
          </p:nvGrpSpPr>
          <p:grpSpPr bwMode="auto">
            <a:xfrm>
              <a:off x="2995" y="2505"/>
              <a:ext cx="347" cy="346"/>
              <a:chOff x="2131" y="3370"/>
              <a:chExt cx="347" cy="346"/>
            </a:xfrm>
          </p:grpSpPr>
          <p:sp>
            <p:nvSpPr>
              <p:cNvPr id="63583" name="Freeform 9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84" name="Rectangle 9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585" name="Freeform 9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86" name="Rectangle 9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587" name="Freeform 9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88" name="Freeform 10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589" name="Group 101"/>
            <p:cNvGrpSpPr>
              <a:grpSpLocks/>
            </p:cNvGrpSpPr>
            <p:nvPr/>
          </p:nvGrpSpPr>
          <p:grpSpPr bwMode="auto">
            <a:xfrm>
              <a:off x="2880" y="2621"/>
              <a:ext cx="347" cy="346"/>
              <a:chOff x="2131" y="3370"/>
              <a:chExt cx="347" cy="346"/>
            </a:xfrm>
          </p:grpSpPr>
          <p:sp>
            <p:nvSpPr>
              <p:cNvPr id="63590" name="Freeform 10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91" name="Rectangle 10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592" name="Freeform 10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93" name="Rectangle 10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594" name="Freeform 10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95" name="Freeform 10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596" name="Group 108"/>
            <p:cNvGrpSpPr>
              <a:grpSpLocks/>
            </p:cNvGrpSpPr>
            <p:nvPr/>
          </p:nvGrpSpPr>
          <p:grpSpPr bwMode="auto">
            <a:xfrm>
              <a:off x="2765" y="2736"/>
              <a:ext cx="347" cy="346"/>
              <a:chOff x="2131" y="3370"/>
              <a:chExt cx="347" cy="346"/>
            </a:xfrm>
          </p:grpSpPr>
          <p:sp>
            <p:nvSpPr>
              <p:cNvPr id="63597" name="Freeform 10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98" name="Rectangle 11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599" name="Freeform 11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00" name="Rectangle 11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601" name="Freeform 11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02" name="Freeform 11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603" name="Group 115"/>
            <p:cNvGrpSpPr>
              <a:grpSpLocks/>
            </p:cNvGrpSpPr>
            <p:nvPr/>
          </p:nvGrpSpPr>
          <p:grpSpPr bwMode="auto">
            <a:xfrm>
              <a:off x="2650" y="2851"/>
              <a:ext cx="347" cy="346"/>
              <a:chOff x="2131" y="3370"/>
              <a:chExt cx="347" cy="346"/>
            </a:xfrm>
          </p:grpSpPr>
          <p:sp>
            <p:nvSpPr>
              <p:cNvPr id="63604" name="Freeform 11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05" name="Rectangle 11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606" name="Freeform 11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07" name="Rectangle 11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608" name="Freeform 12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09" name="Freeform 12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610" name="Group 122"/>
            <p:cNvGrpSpPr>
              <a:grpSpLocks/>
            </p:cNvGrpSpPr>
            <p:nvPr/>
          </p:nvGrpSpPr>
          <p:grpSpPr bwMode="auto">
            <a:xfrm>
              <a:off x="2534" y="2966"/>
              <a:ext cx="347" cy="346"/>
              <a:chOff x="2131" y="3370"/>
              <a:chExt cx="347" cy="346"/>
            </a:xfrm>
          </p:grpSpPr>
          <p:sp>
            <p:nvSpPr>
              <p:cNvPr id="63611" name="Freeform 12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12" name="Rectangle 12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613" name="Freeform 12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14" name="Rectangle 12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615" name="Freeform 12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16" name="Freeform 12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617" name="Group 129"/>
            <p:cNvGrpSpPr>
              <a:grpSpLocks/>
            </p:cNvGrpSpPr>
            <p:nvPr/>
          </p:nvGrpSpPr>
          <p:grpSpPr bwMode="auto">
            <a:xfrm>
              <a:off x="3110" y="2160"/>
              <a:ext cx="347" cy="346"/>
              <a:chOff x="2131" y="3370"/>
              <a:chExt cx="347" cy="346"/>
            </a:xfrm>
          </p:grpSpPr>
          <p:sp>
            <p:nvSpPr>
              <p:cNvPr id="63618" name="Freeform 13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19" name="Rectangle 13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620" name="Freeform 13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21" name="Rectangle 13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622" name="Freeform 13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23" name="Freeform 13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624" name="Group 136"/>
            <p:cNvGrpSpPr>
              <a:grpSpLocks/>
            </p:cNvGrpSpPr>
            <p:nvPr/>
          </p:nvGrpSpPr>
          <p:grpSpPr bwMode="auto">
            <a:xfrm>
              <a:off x="2995" y="2275"/>
              <a:ext cx="347" cy="346"/>
              <a:chOff x="2131" y="3370"/>
              <a:chExt cx="347" cy="346"/>
            </a:xfrm>
          </p:grpSpPr>
          <p:sp>
            <p:nvSpPr>
              <p:cNvPr id="63625" name="Freeform 13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26" name="Rectangle 13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627" name="Freeform 13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28" name="Rectangle 14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629" name="Freeform 14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30" name="Freeform 14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631" name="Group 143"/>
            <p:cNvGrpSpPr>
              <a:grpSpLocks/>
            </p:cNvGrpSpPr>
            <p:nvPr/>
          </p:nvGrpSpPr>
          <p:grpSpPr bwMode="auto">
            <a:xfrm>
              <a:off x="2880" y="2391"/>
              <a:ext cx="347" cy="346"/>
              <a:chOff x="2131" y="3370"/>
              <a:chExt cx="347" cy="346"/>
            </a:xfrm>
          </p:grpSpPr>
          <p:sp>
            <p:nvSpPr>
              <p:cNvPr id="63632" name="Freeform 14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33" name="Rectangle 14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634" name="Freeform 14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35" name="Rectangle 14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636" name="Freeform 14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37" name="Freeform 14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638" name="Group 150"/>
            <p:cNvGrpSpPr>
              <a:grpSpLocks/>
            </p:cNvGrpSpPr>
            <p:nvPr/>
          </p:nvGrpSpPr>
          <p:grpSpPr bwMode="auto">
            <a:xfrm>
              <a:off x="2765" y="2506"/>
              <a:ext cx="347" cy="346"/>
              <a:chOff x="2131" y="3370"/>
              <a:chExt cx="347" cy="346"/>
            </a:xfrm>
          </p:grpSpPr>
          <p:sp>
            <p:nvSpPr>
              <p:cNvPr id="63639" name="Freeform 15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40" name="Rectangle 15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641" name="Freeform 15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42" name="Rectangle 15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643" name="Freeform 15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44" name="Freeform 15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645" name="Group 157"/>
            <p:cNvGrpSpPr>
              <a:grpSpLocks/>
            </p:cNvGrpSpPr>
            <p:nvPr/>
          </p:nvGrpSpPr>
          <p:grpSpPr bwMode="auto">
            <a:xfrm>
              <a:off x="2650" y="2621"/>
              <a:ext cx="347" cy="346"/>
              <a:chOff x="2131" y="3370"/>
              <a:chExt cx="347" cy="346"/>
            </a:xfrm>
          </p:grpSpPr>
          <p:sp>
            <p:nvSpPr>
              <p:cNvPr id="63646" name="Freeform 15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47" name="Rectangle 15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648" name="Freeform 16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49" name="Rectangle 16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650" name="Freeform 16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51" name="Freeform 16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652" name="Group 164"/>
            <p:cNvGrpSpPr>
              <a:grpSpLocks/>
            </p:cNvGrpSpPr>
            <p:nvPr/>
          </p:nvGrpSpPr>
          <p:grpSpPr bwMode="auto">
            <a:xfrm>
              <a:off x="2534" y="2736"/>
              <a:ext cx="347" cy="346"/>
              <a:chOff x="2131" y="3370"/>
              <a:chExt cx="347" cy="346"/>
            </a:xfrm>
          </p:grpSpPr>
          <p:sp>
            <p:nvSpPr>
              <p:cNvPr id="63653" name="Freeform 16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54" name="Rectangle 16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655" name="Freeform 16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56" name="Rectangle 16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657" name="Freeform 16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58" name="Freeform 17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659" name="Group 171"/>
            <p:cNvGrpSpPr>
              <a:grpSpLocks/>
            </p:cNvGrpSpPr>
            <p:nvPr/>
          </p:nvGrpSpPr>
          <p:grpSpPr bwMode="auto">
            <a:xfrm>
              <a:off x="3110" y="1930"/>
              <a:ext cx="347" cy="346"/>
              <a:chOff x="2131" y="3370"/>
              <a:chExt cx="347" cy="346"/>
            </a:xfrm>
          </p:grpSpPr>
          <p:sp>
            <p:nvSpPr>
              <p:cNvPr id="63660" name="Freeform 17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61" name="Rectangle 17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662" name="Freeform 17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63" name="Rectangle 17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664" name="Freeform 17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65" name="Freeform 17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666" name="Group 178"/>
            <p:cNvGrpSpPr>
              <a:grpSpLocks/>
            </p:cNvGrpSpPr>
            <p:nvPr/>
          </p:nvGrpSpPr>
          <p:grpSpPr bwMode="auto">
            <a:xfrm>
              <a:off x="2995" y="2045"/>
              <a:ext cx="347" cy="346"/>
              <a:chOff x="2131" y="3370"/>
              <a:chExt cx="347" cy="346"/>
            </a:xfrm>
          </p:grpSpPr>
          <p:sp>
            <p:nvSpPr>
              <p:cNvPr id="63667" name="Freeform 17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68" name="Rectangle 18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669" name="Freeform 18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70" name="Rectangle 18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671" name="Freeform 18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72" name="Freeform 18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673" name="Group 185"/>
            <p:cNvGrpSpPr>
              <a:grpSpLocks/>
            </p:cNvGrpSpPr>
            <p:nvPr/>
          </p:nvGrpSpPr>
          <p:grpSpPr bwMode="auto">
            <a:xfrm>
              <a:off x="2880" y="2161"/>
              <a:ext cx="347" cy="346"/>
              <a:chOff x="2131" y="3370"/>
              <a:chExt cx="347" cy="346"/>
            </a:xfrm>
          </p:grpSpPr>
          <p:sp>
            <p:nvSpPr>
              <p:cNvPr id="63674" name="Freeform 18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75" name="Rectangle 18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676" name="Freeform 18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77" name="Rectangle 18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678" name="Freeform 19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79" name="Freeform 19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680" name="Group 192"/>
            <p:cNvGrpSpPr>
              <a:grpSpLocks/>
            </p:cNvGrpSpPr>
            <p:nvPr/>
          </p:nvGrpSpPr>
          <p:grpSpPr bwMode="auto">
            <a:xfrm>
              <a:off x="2765" y="2276"/>
              <a:ext cx="347" cy="346"/>
              <a:chOff x="2131" y="3370"/>
              <a:chExt cx="347" cy="346"/>
            </a:xfrm>
          </p:grpSpPr>
          <p:sp>
            <p:nvSpPr>
              <p:cNvPr id="63681" name="Freeform 19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82" name="Rectangle 19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683" name="Freeform 19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84" name="Rectangle 19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685" name="Freeform 19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86" name="Freeform 19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687" name="Group 199"/>
            <p:cNvGrpSpPr>
              <a:grpSpLocks/>
            </p:cNvGrpSpPr>
            <p:nvPr/>
          </p:nvGrpSpPr>
          <p:grpSpPr bwMode="auto">
            <a:xfrm>
              <a:off x="2650" y="2391"/>
              <a:ext cx="347" cy="346"/>
              <a:chOff x="2131" y="3370"/>
              <a:chExt cx="347" cy="346"/>
            </a:xfrm>
          </p:grpSpPr>
          <p:sp>
            <p:nvSpPr>
              <p:cNvPr id="63688" name="Freeform 20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89" name="Rectangle 20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690" name="Freeform 20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91" name="Rectangle 20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692" name="Freeform 20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93" name="Freeform 20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694" name="Group 206"/>
            <p:cNvGrpSpPr>
              <a:grpSpLocks/>
            </p:cNvGrpSpPr>
            <p:nvPr/>
          </p:nvGrpSpPr>
          <p:grpSpPr bwMode="auto">
            <a:xfrm>
              <a:off x="2534" y="2506"/>
              <a:ext cx="347" cy="346"/>
              <a:chOff x="2131" y="3370"/>
              <a:chExt cx="347" cy="346"/>
            </a:xfrm>
          </p:grpSpPr>
          <p:sp>
            <p:nvSpPr>
              <p:cNvPr id="63695" name="Freeform 20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96" name="Rectangle 20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697" name="Freeform 20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98" name="Rectangle 21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699" name="Freeform 21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00" name="Freeform 21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701" name="Group 213"/>
            <p:cNvGrpSpPr>
              <a:grpSpLocks/>
            </p:cNvGrpSpPr>
            <p:nvPr/>
          </p:nvGrpSpPr>
          <p:grpSpPr bwMode="auto">
            <a:xfrm>
              <a:off x="3110" y="1699"/>
              <a:ext cx="347" cy="346"/>
              <a:chOff x="2131" y="3370"/>
              <a:chExt cx="347" cy="346"/>
            </a:xfrm>
          </p:grpSpPr>
          <p:sp>
            <p:nvSpPr>
              <p:cNvPr id="63702" name="Freeform 21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03" name="Rectangle 21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704" name="Freeform 21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05" name="Rectangle 21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706" name="Freeform 21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07" name="Freeform 21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708" name="Group 220"/>
            <p:cNvGrpSpPr>
              <a:grpSpLocks/>
            </p:cNvGrpSpPr>
            <p:nvPr/>
          </p:nvGrpSpPr>
          <p:grpSpPr bwMode="auto">
            <a:xfrm>
              <a:off x="2995" y="1814"/>
              <a:ext cx="347" cy="346"/>
              <a:chOff x="2131" y="3370"/>
              <a:chExt cx="347" cy="346"/>
            </a:xfrm>
          </p:grpSpPr>
          <p:sp>
            <p:nvSpPr>
              <p:cNvPr id="63709" name="Freeform 22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10" name="Rectangle 22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711" name="Freeform 22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12" name="Rectangle 22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713" name="Freeform 22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14" name="Freeform 22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715" name="Group 227"/>
            <p:cNvGrpSpPr>
              <a:grpSpLocks/>
            </p:cNvGrpSpPr>
            <p:nvPr/>
          </p:nvGrpSpPr>
          <p:grpSpPr bwMode="auto">
            <a:xfrm>
              <a:off x="2880" y="1930"/>
              <a:ext cx="347" cy="346"/>
              <a:chOff x="2131" y="3370"/>
              <a:chExt cx="347" cy="346"/>
            </a:xfrm>
          </p:grpSpPr>
          <p:sp>
            <p:nvSpPr>
              <p:cNvPr id="63716" name="Freeform 22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17" name="Rectangle 22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718" name="Freeform 23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19" name="Rectangle 23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720" name="Freeform 23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21" name="Freeform 23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722" name="Group 234"/>
            <p:cNvGrpSpPr>
              <a:grpSpLocks/>
            </p:cNvGrpSpPr>
            <p:nvPr/>
          </p:nvGrpSpPr>
          <p:grpSpPr bwMode="auto">
            <a:xfrm>
              <a:off x="2765" y="2045"/>
              <a:ext cx="347" cy="346"/>
              <a:chOff x="2131" y="3370"/>
              <a:chExt cx="347" cy="346"/>
            </a:xfrm>
          </p:grpSpPr>
          <p:sp>
            <p:nvSpPr>
              <p:cNvPr id="63723" name="Freeform 23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24" name="Rectangle 23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725" name="Freeform 23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26" name="Rectangle 23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727" name="Freeform 23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28" name="Freeform 24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729" name="Group 241"/>
            <p:cNvGrpSpPr>
              <a:grpSpLocks/>
            </p:cNvGrpSpPr>
            <p:nvPr/>
          </p:nvGrpSpPr>
          <p:grpSpPr bwMode="auto">
            <a:xfrm>
              <a:off x="2650" y="2160"/>
              <a:ext cx="347" cy="346"/>
              <a:chOff x="2131" y="3370"/>
              <a:chExt cx="347" cy="346"/>
            </a:xfrm>
          </p:grpSpPr>
          <p:sp>
            <p:nvSpPr>
              <p:cNvPr id="63730" name="Freeform 24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31" name="Rectangle 24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732" name="Freeform 24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33" name="Rectangle 24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734" name="Freeform 24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35" name="Freeform 24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736" name="Group 248"/>
            <p:cNvGrpSpPr>
              <a:grpSpLocks/>
            </p:cNvGrpSpPr>
            <p:nvPr/>
          </p:nvGrpSpPr>
          <p:grpSpPr bwMode="auto">
            <a:xfrm>
              <a:off x="2534" y="2275"/>
              <a:ext cx="347" cy="346"/>
              <a:chOff x="2131" y="3370"/>
              <a:chExt cx="347" cy="346"/>
            </a:xfrm>
          </p:grpSpPr>
          <p:sp>
            <p:nvSpPr>
              <p:cNvPr id="63737" name="Freeform 24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38" name="Rectangle 25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739" name="Freeform 25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40" name="Rectangle 25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741" name="Freeform 25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42" name="Freeform 25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743" name="Group 255"/>
            <p:cNvGrpSpPr>
              <a:grpSpLocks/>
            </p:cNvGrpSpPr>
            <p:nvPr/>
          </p:nvGrpSpPr>
          <p:grpSpPr bwMode="auto">
            <a:xfrm>
              <a:off x="3110" y="1469"/>
              <a:ext cx="347" cy="346"/>
              <a:chOff x="2131" y="3370"/>
              <a:chExt cx="347" cy="346"/>
            </a:xfrm>
          </p:grpSpPr>
          <p:sp>
            <p:nvSpPr>
              <p:cNvPr id="63744" name="Freeform 25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45" name="Rectangle 25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746" name="Freeform 25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47" name="Rectangle 25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748" name="Freeform 26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49" name="Freeform 26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750" name="Group 262"/>
            <p:cNvGrpSpPr>
              <a:grpSpLocks/>
            </p:cNvGrpSpPr>
            <p:nvPr/>
          </p:nvGrpSpPr>
          <p:grpSpPr bwMode="auto">
            <a:xfrm>
              <a:off x="2995" y="1584"/>
              <a:ext cx="347" cy="346"/>
              <a:chOff x="2131" y="3370"/>
              <a:chExt cx="347" cy="346"/>
            </a:xfrm>
          </p:grpSpPr>
          <p:sp>
            <p:nvSpPr>
              <p:cNvPr id="63751" name="Freeform 26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52" name="Rectangle 26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753" name="Freeform 26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54" name="Rectangle 26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755" name="Freeform 26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56" name="Freeform 26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757" name="Group 269"/>
            <p:cNvGrpSpPr>
              <a:grpSpLocks/>
            </p:cNvGrpSpPr>
            <p:nvPr/>
          </p:nvGrpSpPr>
          <p:grpSpPr bwMode="auto">
            <a:xfrm>
              <a:off x="2880" y="1700"/>
              <a:ext cx="347" cy="346"/>
              <a:chOff x="2131" y="3370"/>
              <a:chExt cx="347" cy="346"/>
            </a:xfrm>
          </p:grpSpPr>
          <p:sp>
            <p:nvSpPr>
              <p:cNvPr id="63758" name="Freeform 27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59" name="Rectangle 27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760" name="Freeform 27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61" name="Rectangle 27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762" name="Freeform 27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63" name="Freeform 27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764" name="Group 276"/>
            <p:cNvGrpSpPr>
              <a:grpSpLocks/>
            </p:cNvGrpSpPr>
            <p:nvPr/>
          </p:nvGrpSpPr>
          <p:grpSpPr bwMode="auto">
            <a:xfrm>
              <a:off x="2765" y="1815"/>
              <a:ext cx="347" cy="346"/>
              <a:chOff x="2131" y="3370"/>
              <a:chExt cx="347" cy="346"/>
            </a:xfrm>
          </p:grpSpPr>
          <p:sp>
            <p:nvSpPr>
              <p:cNvPr id="63765" name="Freeform 27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66" name="Rectangle 27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767" name="Freeform 27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68" name="Rectangle 28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769" name="Freeform 28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70" name="Freeform 28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771" name="Group 283"/>
            <p:cNvGrpSpPr>
              <a:grpSpLocks/>
            </p:cNvGrpSpPr>
            <p:nvPr/>
          </p:nvGrpSpPr>
          <p:grpSpPr bwMode="auto">
            <a:xfrm>
              <a:off x="2650" y="1930"/>
              <a:ext cx="347" cy="346"/>
              <a:chOff x="2131" y="3370"/>
              <a:chExt cx="347" cy="346"/>
            </a:xfrm>
          </p:grpSpPr>
          <p:sp>
            <p:nvSpPr>
              <p:cNvPr id="63772" name="Freeform 28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73" name="Rectangle 28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774" name="Freeform 28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75" name="Rectangle 28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776" name="Freeform 28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77" name="Freeform 28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778" name="Group 290"/>
            <p:cNvGrpSpPr>
              <a:grpSpLocks/>
            </p:cNvGrpSpPr>
            <p:nvPr/>
          </p:nvGrpSpPr>
          <p:grpSpPr bwMode="auto">
            <a:xfrm>
              <a:off x="2534" y="2045"/>
              <a:ext cx="347" cy="346"/>
              <a:chOff x="2131" y="3370"/>
              <a:chExt cx="347" cy="346"/>
            </a:xfrm>
          </p:grpSpPr>
          <p:sp>
            <p:nvSpPr>
              <p:cNvPr id="63779" name="Freeform 29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80" name="Rectangle 29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781" name="Freeform 29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82" name="Rectangle 29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783" name="Freeform 29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84" name="Freeform 29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785" name="Group 297"/>
            <p:cNvGrpSpPr>
              <a:grpSpLocks/>
            </p:cNvGrpSpPr>
            <p:nvPr/>
          </p:nvGrpSpPr>
          <p:grpSpPr bwMode="auto">
            <a:xfrm>
              <a:off x="3110" y="1238"/>
              <a:ext cx="347" cy="346"/>
              <a:chOff x="2131" y="3370"/>
              <a:chExt cx="347" cy="346"/>
            </a:xfrm>
          </p:grpSpPr>
          <p:sp>
            <p:nvSpPr>
              <p:cNvPr id="63786" name="Freeform 29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87" name="Rectangle 29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788" name="Freeform 30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89" name="Rectangle 30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790" name="Freeform 30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91" name="Freeform 30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792" name="Group 304"/>
            <p:cNvGrpSpPr>
              <a:grpSpLocks/>
            </p:cNvGrpSpPr>
            <p:nvPr/>
          </p:nvGrpSpPr>
          <p:grpSpPr bwMode="auto">
            <a:xfrm>
              <a:off x="2995" y="1353"/>
              <a:ext cx="347" cy="346"/>
              <a:chOff x="2131" y="3370"/>
              <a:chExt cx="347" cy="346"/>
            </a:xfrm>
          </p:grpSpPr>
          <p:sp>
            <p:nvSpPr>
              <p:cNvPr id="63793" name="Freeform 30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94" name="Rectangle 30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795" name="Freeform 30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96" name="Rectangle 30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797" name="Freeform 30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98" name="Freeform 31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799" name="Group 311"/>
            <p:cNvGrpSpPr>
              <a:grpSpLocks/>
            </p:cNvGrpSpPr>
            <p:nvPr/>
          </p:nvGrpSpPr>
          <p:grpSpPr bwMode="auto">
            <a:xfrm>
              <a:off x="2880" y="1469"/>
              <a:ext cx="347" cy="346"/>
              <a:chOff x="2131" y="3370"/>
              <a:chExt cx="347" cy="346"/>
            </a:xfrm>
          </p:grpSpPr>
          <p:sp>
            <p:nvSpPr>
              <p:cNvPr id="63800" name="Freeform 31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01" name="Rectangle 31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802" name="Freeform 31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03" name="Rectangle 31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804" name="Freeform 31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05" name="Freeform 31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806" name="Group 318"/>
            <p:cNvGrpSpPr>
              <a:grpSpLocks/>
            </p:cNvGrpSpPr>
            <p:nvPr/>
          </p:nvGrpSpPr>
          <p:grpSpPr bwMode="auto">
            <a:xfrm>
              <a:off x="2765" y="1584"/>
              <a:ext cx="347" cy="346"/>
              <a:chOff x="2131" y="3370"/>
              <a:chExt cx="347" cy="346"/>
            </a:xfrm>
          </p:grpSpPr>
          <p:sp>
            <p:nvSpPr>
              <p:cNvPr id="63807" name="Freeform 31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08" name="Rectangle 32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809" name="Freeform 32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10" name="Rectangle 32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811" name="Freeform 32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12" name="Freeform 32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813" name="Group 325"/>
            <p:cNvGrpSpPr>
              <a:grpSpLocks/>
            </p:cNvGrpSpPr>
            <p:nvPr/>
          </p:nvGrpSpPr>
          <p:grpSpPr bwMode="auto">
            <a:xfrm>
              <a:off x="2650" y="1699"/>
              <a:ext cx="347" cy="346"/>
              <a:chOff x="2131" y="3370"/>
              <a:chExt cx="347" cy="346"/>
            </a:xfrm>
          </p:grpSpPr>
          <p:sp>
            <p:nvSpPr>
              <p:cNvPr id="63814" name="Freeform 32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15" name="Rectangle 32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816" name="Freeform 32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17" name="Rectangle 32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818" name="Freeform 33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19" name="Freeform 33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820" name="Group 332"/>
            <p:cNvGrpSpPr>
              <a:grpSpLocks/>
            </p:cNvGrpSpPr>
            <p:nvPr/>
          </p:nvGrpSpPr>
          <p:grpSpPr bwMode="auto">
            <a:xfrm>
              <a:off x="2534" y="1814"/>
              <a:ext cx="347" cy="346"/>
              <a:chOff x="2131" y="3370"/>
              <a:chExt cx="347" cy="346"/>
            </a:xfrm>
          </p:grpSpPr>
          <p:sp>
            <p:nvSpPr>
              <p:cNvPr id="63821" name="Freeform 33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22" name="Rectangle 33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823" name="Freeform 33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24" name="Rectangle 33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825" name="Freeform 33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26" name="Freeform 33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827" name="Group 339"/>
            <p:cNvGrpSpPr>
              <a:grpSpLocks/>
            </p:cNvGrpSpPr>
            <p:nvPr/>
          </p:nvGrpSpPr>
          <p:grpSpPr bwMode="auto">
            <a:xfrm>
              <a:off x="3110" y="1008"/>
              <a:ext cx="347" cy="346"/>
              <a:chOff x="2131" y="3370"/>
              <a:chExt cx="347" cy="346"/>
            </a:xfrm>
          </p:grpSpPr>
          <p:sp>
            <p:nvSpPr>
              <p:cNvPr id="63828" name="Freeform 34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29" name="Rectangle 34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830" name="Freeform 34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31" name="Rectangle 34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832" name="Freeform 34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33" name="Freeform 34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834" name="Group 346"/>
            <p:cNvGrpSpPr>
              <a:grpSpLocks/>
            </p:cNvGrpSpPr>
            <p:nvPr/>
          </p:nvGrpSpPr>
          <p:grpSpPr bwMode="auto">
            <a:xfrm>
              <a:off x="2995" y="1123"/>
              <a:ext cx="347" cy="346"/>
              <a:chOff x="2131" y="3370"/>
              <a:chExt cx="347" cy="346"/>
            </a:xfrm>
          </p:grpSpPr>
          <p:sp>
            <p:nvSpPr>
              <p:cNvPr id="63835" name="Freeform 34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36" name="Rectangle 34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837" name="Freeform 34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38" name="Rectangle 35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839" name="Freeform 35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40" name="Freeform 35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841" name="Group 353"/>
            <p:cNvGrpSpPr>
              <a:grpSpLocks/>
            </p:cNvGrpSpPr>
            <p:nvPr/>
          </p:nvGrpSpPr>
          <p:grpSpPr bwMode="auto">
            <a:xfrm>
              <a:off x="2880" y="1239"/>
              <a:ext cx="347" cy="346"/>
              <a:chOff x="2131" y="3370"/>
              <a:chExt cx="347" cy="346"/>
            </a:xfrm>
          </p:grpSpPr>
          <p:sp>
            <p:nvSpPr>
              <p:cNvPr id="63842" name="Freeform 35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43" name="Rectangle 35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844" name="Freeform 35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45" name="Rectangle 35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846" name="Freeform 35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47" name="Freeform 35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848" name="Group 360"/>
            <p:cNvGrpSpPr>
              <a:grpSpLocks/>
            </p:cNvGrpSpPr>
            <p:nvPr/>
          </p:nvGrpSpPr>
          <p:grpSpPr bwMode="auto">
            <a:xfrm>
              <a:off x="2765" y="1354"/>
              <a:ext cx="347" cy="346"/>
              <a:chOff x="2131" y="3370"/>
              <a:chExt cx="347" cy="346"/>
            </a:xfrm>
          </p:grpSpPr>
          <p:sp>
            <p:nvSpPr>
              <p:cNvPr id="63849" name="Freeform 36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50" name="Rectangle 36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851" name="Freeform 36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52" name="Rectangle 36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853" name="Freeform 36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54" name="Freeform 36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855" name="Group 367"/>
            <p:cNvGrpSpPr>
              <a:grpSpLocks/>
            </p:cNvGrpSpPr>
            <p:nvPr/>
          </p:nvGrpSpPr>
          <p:grpSpPr bwMode="auto">
            <a:xfrm>
              <a:off x="2650" y="1469"/>
              <a:ext cx="347" cy="346"/>
              <a:chOff x="2131" y="3370"/>
              <a:chExt cx="347" cy="346"/>
            </a:xfrm>
          </p:grpSpPr>
          <p:sp>
            <p:nvSpPr>
              <p:cNvPr id="63856" name="Freeform 36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57" name="Rectangle 36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858" name="Freeform 37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59" name="Rectangle 37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860" name="Freeform 37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61" name="Freeform 37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862" name="Group 374"/>
            <p:cNvGrpSpPr>
              <a:grpSpLocks/>
            </p:cNvGrpSpPr>
            <p:nvPr/>
          </p:nvGrpSpPr>
          <p:grpSpPr bwMode="auto">
            <a:xfrm>
              <a:off x="2534" y="1584"/>
              <a:ext cx="347" cy="346"/>
              <a:chOff x="2131" y="3370"/>
              <a:chExt cx="347" cy="346"/>
            </a:xfrm>
          </p:grpSpPr>
          <p:sp>
            <p:nvSpPr>
              <p:cNvPr id="63863" name="Freeform 37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64" name="Rectangle 37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865" name="Freeform 37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66" name="Rectangle 37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867" name="Freeform 37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68" name="Freeform 38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869" name="Group 381"/>
            <p:cNvGrpSpPr>
              <a:grpSpLocks/>
            </p:cNvGrpSpPr>
            <p:nvPr/>
          </p:nvGrpSpPr>
          <p:grpSpPr bwMode="auto">
            <a:xfrm>
              <a:off x="3110" y="778"/>
              <a:ext cx="347" cy="346"/>
              <a:chOff x="2131" y="3370"/>
              <a:chExt cx="347" cy="346"/>
            </a:xfrm>
          </p:grpSpPr>
          <p:sp>
            <p:nvSpPr>
              <p:cNvPr id="63870" name="Freeform 38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71" name="Rectangle 38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872" name="Freeform 38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73" name="Rectangle 38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874" name="Freeform 38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75" name="Freeform 38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876" name="Group 388"/>
            <p:cNvGrpSpPr>
              <a:grpSpLocks/>
            </p:cNvGrpSpPr>
            <p:nvPr/>
          </p:nvGrpSpPr>
          <p:grpSpPr bwMode="auto">
            <a:xfrm>
              <a:off x="2995" y="893"/>
              <a:ext cx="347" cy="346"/>
              <a:chOff x="2131" y="3370"/>
              <a:chExt cx="347" cy="346"/>
            </a:xfrm>
          </p:grpSpPr>
          <p:sp>
            <p:nvSpPr>
              <p:cNvPr id="63877" name="Freeform 38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78" name="Rectangle 39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879" name="Freeform 39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80" name="Rectangle 39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881" name="Freeform 39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82" name="Freeform 39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883" name="Group 395"/>
            <p:cNvGrpSpPr>
              <a:grpSpLocks/>
            </p:cNvGrpSpPr>
            <p:nvPr/>
          </p:nvGrpSpPr>
          <p:grpSpPr bwMode="auto">
            <a:xfrm>
              <a:off x="2880" y="1009"/>
              <a:ext cx="347" cy="346"/>
              <a:chOff x="2131" y="3370"/>
              <a:chExt cx="347" cy="346"/>
            </a:xfrm>
          </p:grpSpPr>
          <p:sp>
            <p:nvSpPr>
              <p:cNvPr id="63884" name="Freeform 39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85" name="Rectangle 39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886" name="Freeform 39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87" name="Rectangle 39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888" name="Freeform 40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89" name="Freeform 40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890" name="Group 402"/>
            <p:cNvGrpSpPr>
              <a:grpSpLocks/>
            </p:cNvGrpSpPr>
            <p:nvPr/>
          </p:nvGrpSpPr>
          <p:grpSpPr bwMode="auto">
            <a:xfrm>
              <a:off x="2765" y="1124"/>
              <a:ext cx="347" cy="346"/>
              <a:chOff x="2131" y="3370"/>
              <a:chExt cx="347" cy="346"/>
            </a:xfrm>
          </p:grpSpPr>
          <p:sp>
            <p:nvSpPr>
              <p:cNvPr id="63891" name="Freeform 40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92" name="Rectangle 40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893" name="Freeform 40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94" name="Rectangle 40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895" name="Freeform 40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96" name="Freeform 40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897" name="Group 409"/>
            <p:cNvGrpSpPr>
              <a:grpSpLocks/>
            </p:cNvGrpSpPr>
            <p:nvPr/>
          </p:nvGrpSpPr>
          <p:grpSpPr bwMode="auto">
            <a:xfrm>
              <a:off x="2650" y="1239"/>
              <a:ext cx="347" cy="346"/>
              <a:chOff x="2131" y="3370"/>
              <a:chExt cx="347" cy="346"/>
            </a:xfrm>
          </p:grpSpPr>
          <p:sp>
            <p:nvSpPr>
              <p:cNvPr id="63898" name="Freeform 41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99" name="Rectangle 41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900" name="Freeform 41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01" name="Rectangle 41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902" name="Freeform 41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03" name="Freeform 41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904" name="Group 416"/>
            <p:cNvGrpSpPr>
              <a:grpSpLocks/>
            </p:cNvGrpSpPr>
            <p:nvPr/>
          </p:nvGrpSpPr>
          <p:grpSpPr bwMode="auto">
            <a:xfrm>
              <a:off x="2534" y="1354"/>
              <a:ext cx="347" cy="346"/>
              <a:chOff x="2131" y="3370"/>
              <a:chExt cx="347" cy="346"/>
            </a:xfrm>
          </p:grpSpPr>
          <p:sp>
            <p:nvSpPr>
              <p:cNvPr id="63905" name="Freeform 41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06" name="Rectangle 41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907" name="Freeform 41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08" name="Rectangle 42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909" name="Freeform 42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10" name="Freeform 42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911" name="Group 423"/>
            <p:cNvGrpSpPr>
              <a:grpSpLocks/>
            </p:cNvGrpSpPr>
            <p:nvPr/>
          </p:nvGrpSpPr>
          <p:grpSpPr bwMode="auto">
            <a:xfrm>
              <a:off x="3110" y="547"/>
              <a:ext cx="347" cy="346"/>
              <a:chOff x="2131" y="3370"/>
              <a:chExt cx="347" cy="346"/>
            </a:xfrm>
          </p:grpSpPr>
          <p:sp>
            <p:nvSpPr>
              <p:cNvPr id="63912" name="Freeform 42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13" name="Rectangle 42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914" name="Freeform 42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15" name="Rectangle 42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916" name="Freeform 42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17" name="Freeform 42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918" name="Group 430"/>
            <p:cNvGrpSpPr>
              <a:grpSpLocks/>
            </p:cNvGrpSpPr>
            <p:nvPr/>
          </p:nvGrpSpPr>
          <p:grpSpPr bwMode="auto">
            <a:xfrm>
              <a:off x="2995" y="662"/>
              <a:ext cx="347" cy="346"/>
              <a:chOff x="2131" y="3370"/>
              <a:chExt cx="347" cy="346"/>
            </a:xfrm>
          </p:grpSpPr>
          <p:sp>
            <p:nvSpPr>
              <p:cNvPr id="63919" name="Freeform 43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20" name="Rectangle 43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921" name="Freeform 43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22" name="Rectangle 43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923" name="Freeform 43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24" name="Freeform 43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925" name="Group 437"/>
            <p:cNvGrpSpPr>
              <a:grpSpLocks/>
            </p:cNvGrpSpPr>
            <p:nvPr/>
          </p:nvGrpSpPr>
          <p:grpSpPr bwMode="auto">
            <a:xfrm>
              <a:off x="2880" y="778"/>
              <a:ext cx="347" cy="346"/>
              <a:chOff x="2131" y="3370"/>
              <a:chExt cx="347" cy="346"/>
            </a:xfrm>
          </p:grpSpPr>
          <p:sp>
            <p:nvSpPr>
              <p:cNvPr id="63926" name="Freeform 43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27" name="Rectangle 43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928" name="Freeform 44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29" name="Rectangle 44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930" name="Freeform 44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31" name="Freeform 44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932" name="Group 444"/>
            <p:cNvGrpSpPr>
              <a:grpSpLocks/>
            </p:cNvGrpSpPr>
            <p:nvPr/>
          </p:nvGrpSpPr>
          <p:grpSpPr bwMode="auto">
            <a:xfrm>
              <a:off x="2765" y="893"/>
              <a:ext cx="347" cy="346"/>
              <a:chOff x="2131" y="3370"/>
              <a:chExt cx="347" cy="346"/>
            </a:xfrm>
          </p:grpSpPr>
          <p:sp>
            <p:nvSpPr>
              <p:cNvPr id="63933" name="Freeform 44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34" name="Rectangle 44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935" name="Freeform 44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36" name="Rectangle 44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937" name="Freeform 44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38" name="Freeform 45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939" name="Group 451"/>
            <p:cNvGrpSpPr>
              <a:grpSpLocks/>
            </p:cNvGrpSpPr>
            <p:nvPr/>
          </p:nvGrpSpPr>
          <p:grpSpPr bwMode="auto">
            <a:xfrm>
              <a:off x="2650" y="1008"/>
              <a:ext cx="347" cy="346"/>
              <a:chOff x="2131" y="3370"/>
              <a:chExt cx="347" cy="346"/>
            </a:xfrm>
          </p:grpSpPr>
          <p:sp>
            <p:nvSpPr>
              <p:cNvPr id="63940" name="Freeform 45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41" name="Rectangle 45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942" name="Freeform 45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43" name="Rectangle 45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944" name="Freeform 45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45" name="Freeform 45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946" name="Group 458"/>
            <p:cNvGrpSpPr>
              <a:grpSpLocks/>
            </p:cNvGrpSpPr>
            <p:nvPr/>
          </p:nvGrpSpPr>
          <p:grpSpPr bwMode="auto">
            <a:xfrm>
              <a:off x="2534" y="1123"/>
              <a:ext cx="347" cy="346"/>
              <a:chOff x="2131" y="3370"/>
              <a:chExt cx="347" cy="346"/>
            </a:xfrm>
          </p:grpSpPr>
          <p:sp>
            <p:nvSpPr>
              <p:cNvPr id="63947" name="Freeform 45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48" name="Rectangle 46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949" name="Freeform 46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50" name="Rectangle 46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951" name="Freeform 46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52" name="Freeform 46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953" name="Group 465"/>
            <p:cNvGrpSpPr>
              <a:grpSpLocks/>
            </p:cNvGrpSpPr>
            <p:nvPr/>
          </p:nvGrpSpPr>
          <p:grpSpPr bwMode="auto">
            <a:xfrm>
              <a:off x="3110" y="317"/>
              <a:ext cx="347" cy="346"/>
              <a:chOff x="2131" y="3370"/>
              <a:chExt cx="347" cy="346"/>
            </a:xfrm>
          </p:grpSpPr>
          <p:sp>
            <p:nvSpPr>
              <p:cNvPr id="63954" name="Freeform 46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55" name="Rectangle 46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956" name="Freeform 46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57" name="Rectangle 46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958" name="Freeform 47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59" name="Freeform 47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960" name="Group 472"/>
            <p:cNvGrpSpPr>
              <a:grpSpLocks/>
            </p:cNvGrpSpPr>
            <p:nvPr/>
          </p:nvGrpSpPr>
          <p:grpSpPr bwMode="auto">
            <a:xfrm>
              <a:off x="2995" y="432"/>
              <a:ext cx="347" cy="346"/>
              <a:chOff x="2131" y="3370"/>
              <a:chExt cx="347" cy="346"/>
            </a:xfrm>
          </p:grpSpPr>
          <p:sp>
            <p:nvSpPr>
              <p:cNvPr id="63961" name="Freeform 47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62" name="Rectangle 47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963" name="Freeform 47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64" name="Rectangle 47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965" name="Freeform 47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66" name="Freeform 47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967" name="Group 479"/>
            <p:cNvGrpSpPr>
              <a:grpSpLocks/>
            </p:cNvGrpSpPr>
            <p:nvPr/>
          </p:nvGrpSpPr>
          <p:grpSpPr bwMode="auto">
            <a:xfrm>
              <a:off x="2880" y="548"/>
              <a:ext cx="347" cy="346"/>
              <a:chOff x="2131" y="3370"/>
              <a:chExt cx="347" cy="346"/>
            </a:xfrm>
          </p:grpSpPr>
          <p:sp>
            <p:nvSpPr>
              <p:cNvPr id="63968" name="Freeform 48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69" name="Rectangle 48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970" name="Freeform 48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71" name="Rectangle 48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972" name="Freeform 48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73" name="Freeform 48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974" name="Group 486"/>
            <p:cNvGrpSpPr>
              <a:grpSpLocks/>
            </p:cNvGrpSpPr>
            <p:nvPr/>
          </p:nvGrpSpPr>
          <p:grpSpPr bwMode="auto">
            <a:xfrm>
              <a:off x="2765" y="663"/>
              <a:ext cx="347" cy="346"/>
              <a:chOff x="2131" y="3370"/>
              <a:chExt cx="347" cy="346"/>
            </a:xfrm>
          </p:grpSpPr>
          <p:sp>
            <p:nvSpPr>
              <p:cNvPr id="63975" name="Freeform 48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76" name="Rectangle 48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977" name="Freeform 48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78" name="Rectangle 49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979" name="Freeform 49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80" name="Freeform 49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981" name="Group 493"/>
            <p:cNvGrpSpPr>
              <a:grpSpLocks/>
            </p:cNvGrpSpPr>
            <p:nvPr/>
          </p:nvGrpSpPr>
          <p:grpSpPr bwMode="auto">
            <a:xfrm>
              <a:off x="2650" y="778"/>
              <a:ext cx="347" cy="346"/>
              <a:chOff x="2131" y="3370"/>
              <a:chExt cx="347" cy="346"/>
            </a:xfrm>
          </p:grpSpPr>
          <p:sp>
            <p:nvSpPr>
              <p:cNvPr id="63982" name="Freeform 49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83" name="Rectangle 49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984" name="Freeform 49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85" name="Rectangle 49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986" name="Freeform 49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87" name="Freeform 49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988" name="Group 500"/>
            <p:cNvGrpSpPr>
              <a:grpSpLocks/>
            </p:cNvGrpSpPr>
            <p:nvPr/>
          </p:nvGrpSpPr>
          <p:grpSpPr bwMode="auto">
            <a:xfrm>
              <a:off x="2534" y="893"/>
              <a:ext cx="347" cy="346"/>
              <a:chOff x="2131" y="3370"/>
              <a:chExt cx="347" cy="346"/>
            </a:xfrm>
          </p:grpSpPr>
          <p:sp>
            <p:nvSpPr>
              <p:cNvPr id="63989" name="Freeform 50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90" name="Rectangle 50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991" name="Freeform 50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92" name="Rectangle 50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993" name="Freeform 50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94" name="Freeform 50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grpSp>
        <p:nvGrpSpPr>
          <p:cNvPr id="63995" name="Group 507"/>
          <p:cNvGrpSpPr>
            <a:grpSpLocks/>
          </p:cNvGrpSpPr>
          <p:nvPr/>
        </p:nvGrpSpPr>
        <p:grpSpPr bwMode="auto">
          <a:xfrm>
            <a:off x="4022725" y="503238"/>
            <a:ext cx="1465263" cy="5486400"/>
            <a:chOff x="2534" y="317"/>
            <a:chExt cx="923" cy="3456"/>
          </a:xfrm>
        </p:grpSpPr>
        <p:grpSp>
          <p:nvGrpSpPr>
            <p:cNvPr id="63996" name="Group 508"/>
            <p:cNvGrpSpPr>
              <a:grpSpLocks/>
            </p:cNvGrpSpPr>
            <p:nvPr/>
          </p:nvGrpSpPr>
          <p:grpSpPr bwMode="auto">
            <a:xfrm>
              <a:off x="3110" y="2851"/>
              <a:ext cx="347" cy="346"/>
              <a:chOff x="2131" y="3370"/>
              <a:chExt cx="347" cy="346"/>
            </a:xfrm>
          </p:grpSpPr>
          <p:sp>
            <p:nvSpPr>
              <p:cNvPr id="63997" name="Freeform 50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98" name="Rectangle 51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999" name="Freeform 51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00" name="Rectangle 51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001" name="Freeform 51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02" name="Freeform 51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003" name="Group 515"/>
            <p:cNvGrpSpPr>
              <a:grpSpLocks/>
            </p:cNvGrpSpPr>
            <p:nvPr/>
          </p:nvGrpSpPr>
          <p:grpSpPr bwMode="auto">
            <a:xfrm>
              <a:off x="2995" y="2966"/>
              <a:ext cx="347" cy="346"/>
              <a:chOff x="2131" y="3370"/>
              <a:chExt cx="347" cy="346"/>
            </a:xfrm>
          </p:grpSpPr>
          <p:sp>
            <p:nvSpPr>
              <p:cNvPr id="64004" name="Freeform 51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05" name="Rectangle 51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006" name="Freeform 51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07" name="Rectangle 51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008" name="Freeform 52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09" name="Freeform 52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010" name="Group 522"/>
            <p:cNvGrpSpPr>
              <a:grpSpLocks/>
            </p:cNvGrpSpPr>
            <p:nvPr/>
          </p:nvGrpSpPr>
          <p:grpSpPr bwMode="auto">
            <a:xfrm>
              <a:off x="2880" y="3082"/>
              <a:ext cx="347" cy="346"/>
              <a:chOff x="2131" y="3370"/>
              <a:chExt cx="347" cy="346"/>
            </a:xfrm>
          </p:grpSpPr>
          <p:sp>
            <p:nvSpPr>
              <p:cNvPr id="64011" name="Freeform 52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12" name="Rectangle 52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013" name="Freeform 52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14" name="Rectangle 52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015" name="Freeform 52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16" name="Freeform 52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017" name="Group 529"/>
            <p:cNvGrpSpPr>
              <a:grpSpLocks/>
            </p:cNvGrpSpPr>
            <p:nvPr/>
          </p:nvGrpSpPr>
          <p:grpSpPr bwMode="auto">
            <a:xfrm>
              <a:off x="2765" y="3197"/>
              <a:ext cx="347" cy="346"/>
              <a:chOff x="2131" y="3370"/>
              <a:chExt cx="347" cy="346"/>
            </a:xfrm>
          </p:grpSpPr>
          <p:sp>
            <p:nvSpPr>
              <p:cNvPr id="64018" name="Freeform 53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19" name="Rectangle 53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020" name="Freeform 53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21" name="Rectangle 53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022" name="Freeform 53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23" name="Freeform 53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024" name="Group 536"/>
            <p:cNvGrpSpPr>
              <a:grpSpLocks/>
            </p:cNvGrpSpPr>
            <p:nvPr/>
          </p:nvGrpSpPr>
          <p:grpSpPr bwMode="auto">
            <a:xfrm>
              <a:off x="2650" y="3312"/>
              <a:ext cx="347" cy="346"/>
              <a:chOff x="2131" y="3370"/>
              <a:chExt cx="347" cy="346"/>
            </a:xfrm>
          </p:grpSpPr>
          <p:sp>
            <p:nvSpPr>
              <p:cNvPr id="64025" name="Freeform 53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26" name="Rectangle 53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027" name="Freeform 53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28" name="Rectangle 54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029" name="Freeform 54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30" name="Freeform 54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031" name="Group 543"/>
            <p:cNvGrpSpPr>
              <a:grpSpLocks/>
            </p:cNvGrpSpPr>
            <p:nvPr/>
          </p:nvGrpSpPr>
          <p:grpSpPr bwMode="auto">
            <a:xfrm>
              <a:off x="2534" y="3427"/>
              <a:ext cx="347" cy="346"/>
              <a:chOff x="2131" y="3370"/>
              <a:chExt cx="347" cy="346"/>
            </a:xfrm>
          </p:grpSpPr>
          <p:sp>
            <p:nvSpPr>
              <p:cNvPr id="64032" name="Freeform 54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33" name="Rectangle 54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034" name="Freeform 54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35" name="Rectangle 54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036" name="Freeform 54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37" name="Freeform 54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038" name="Group 550"/>
            <p:cNvGrpSpPr>
              <a:grpSpLocks/>
            </p:cNvGrpSpPr>
            <p:nvPr/>
          </p:nvGrpSpPr>
          <p:grpSpPr bwMode="auto">
            <a:xfrm>
              <a:off x="3110" y="2621"/>
              <a:ext cx="347" cy="346"/>
              <a:chOff x="2131" y="3370"/>
              <a:chExt cx="347" cy="346"/>
            </a:xfrm>
          </p:grpSpPr>
          <p:sp>
            <p:nvSpPr>
              <p:cNvPr id="64039" name="Freeform 55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40" name="Rectangle 55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041" name="Freeform 55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42" name="Rectangle 55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043" name="Freeform 55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44" name="Freeform 55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045" name="Group 557"/>
            <p:cNvGrpSpPr>
              <a:grpSpLocks/>
            </p:cNvGrpSpPr>
            <p:nvPr/>
          </p:nvGrpSpPr>
          <p:grpSpPr bwMode="auto">
            <a:xfrm>
              <a:off x="2995" y="2736"/>
              <a:ext cx="347" cy="346"/>
              <a:chOff x="2131" y="3370"/>
              <a:chExt cx="347" cy="346"/>
            </a:xfrm>
          </p:grpSpPr>
          <p:sp>
            <p:nvSpPr>
              <p:cNvPr id="64046" name="Freeform 55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47" name="Rectangle 55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048" name="Freeform 56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49" name="Rectangle 56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050" name="Freeform 56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51" name="Freeform 56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052" name="Group 564"/>
            <p:cNvGrpSpPr>
              <a:grpSpLocks/>
            </p:cNvGrpSpPr>
            <p:nvPr/>
          </p:nvGrpSpPr>
          <p:grpSpPr bwMode="auto">
            <a:xfrm>
              <a:off x="2880" y="2852"/>
              <a:ext cx="347" cy="346"/>
              <a:chOff x="2131" y="3370"/>
              <a:chExt cx="347" cy="346"/>
            </a:xfrm>
          </p:grpSpPr>
          <p:sp>
            <p:nvSpPr>
              <p:cNvPr id="64053" name="Freeform 56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54" name="Rectangle 56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055" name="Freeform 56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56" name="Rectangle 56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057" name="Freeform 56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58" name="Freeform 57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059" name="Group 571"/>
            <p:cNvGrpSpPr>
              <a:grpSpLocks/>
            </p:cNvGrpSpPr>
            <p:nvPr/>
          </p:nvGrpSpPr>
          <p:grpSpPr bwMode="auto">
            <a:xfrm>
              <a:off x="2765" y="2967"/>
              <a:ext cx="347" cy="346"/>
              <a:chOff x="2131" y="3370"/>
              <a:chExt cx="347" cy="346"/>
            </a:xfrm>
          </p:grpSpPr>
          <p:sp>
            <p:nvSpPr>
              <p:cNvPr id="64060" name="Freeform 57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61" name="Rectangle 57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062" name="Freeform 57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63" name="Rectangle 57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064" name="Freeform 57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65" name="Freeform 57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066" name="Group 578"/>
            <p:cNvGrpSpPr>
              <a:grpSpLocks/>
            </p:cNvGrpSpPr>
            <p:nvPr/>
          </p:nvGrpSpPr>
          <p:grpSpPr bwMode="auto">
            <a:xfrm>
              <a:off x="2650" y="3082"/>
              <a:ext cx="347" cy="346"/>
              <a:chOff x="2131" y="3370"/>
              <a:chExt cx="347" cy="346"/>
            </a:xfrm>
          </p:grpSpPr>
          <p:sp>
            <p:nvSpPr>
              <p:cNvPr id="64067" name="Freeform 57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68" name="Rectangle 58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069" name="Freeform 58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70" name="Rectangle 58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071" name="Freeform 58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72" name="Freeform 58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073" name="Group 585"/>
            <p:cNvGrpSpPr>
              <a:grpSpLocks/>
            </p:cNvGrpSpPr>
            <p:nvPr/>
          </p:nvGrpSpPr>
          <p:grpSpPr bwMode="auto">
            <a:xfrm>
              <a:off x="2534" y="3197"/>
              <a:ext cx="347" cy="346"/>
              <a:chOff x="2131" y="3370"/>
              <a:chExt cx="347" cy="346"/>
            </a:xfrm>
          </p:grpSpPr>
          <p:sp>
            <p:nvSpPr>
              <p:cNvPr id="64074" name="Freeform 58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75" name="Rectangle 58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076" name="Freeform 58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77" name="Rectangle 58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078" name="Freeform 59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79" name="Freeform 59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080" name="Group 592"/>
            <p:cNvGrpSpPr>
              <a:grpSpLocks/>
            </p:cNvGrpSpPr>
            <p:nvPr/>
          </p:nvGrpSpPr>
          <p:grpSpPr bwMode="auto">
            <a:xfrm>
              <a:off x="3110" y="2390"/>
              <a:ext cx="347" cy="346"/>
              <a:chOff x="2131" y="3370"/>
              <a:chExt cx="347" cy="346"/>
            </a:xfrm>
          </p:grpSpPr>
          <p:sp>
            <p:nvSpPr>
              <p:cNvPr id="64081" name="Freeform 59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82" name="Rectangle 59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083" name="Freeform 59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84" name="Rectangle 59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085" name="Freeform 59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86" name="Freeform 59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087" name="Group 599"/>
            <p:cNvGrpSpPr>
              <a:grpSpLocks/>
            </p:cNvGrpSpPr>
            <p:nvPr/>
          </p:nvGrpSpPr>
          <p:grpSpPr bwMode="auto">
            <a:xfrm>
              <a:off x="2995" y="2505"/>
              <a:ext cx="347" cy="346"/>
              <a:chOff x="2131" y="3370"/>
              <a:chExt cx="347" cy="346"/>
            </a:xfrm>
          </p:grpSpPr>
          <p:sp>
            <p:nvSpPr>
              <p:cNvPr id="64088" name="Freeform 60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89" name="Rectangle 60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090" name="Freeform 60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91" name="Rectangle 60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092" name="Freeform 60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93" name="Freeform 60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094" name="Group 606"/>
            <p:cNvGrpSpPr>
              <a:grpSpLocks/>
            </p:cNvGrpSpPr>
            <p:nvPr/>
          </p:nvGrpSpPr>
          <p:grpSpPr bwMode="auto">
            <a:xfrm>
              <a:off x="2880" y="2621"/>
              <a:ext cx="347" cy="346"/>
              <a:chOff x="2131" y="3370"/>
              <a:chExt cx="347" cy="346"/>
            </a:xfrm>
          </p:grpSpPr>
          <p:sp>
            <p:nvSpPr>
              <p:cNvPr id="64095" name="Freeform 60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96" name="Rectangle 60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097" name="Freeform 60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98" name="Rectangle 61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099" name="Freeform 61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00" name="Freeform 61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101" name="Group 613"/>
            <p:cNvGrpSpPr>
              <a:grpSpLocks/>
            </p:cNvGrpSpPr>
            <p:nvPr/>
          </p:nvGrpSpPr>
          <p:grpSpPr bwMode="auto">
            <a:xfrm>
              <a:off x="2765" y="2736"/>
              <a:ext cx="347" cy="346"/>
              <a:chOff x="2131" y="3370"/>
              <a:chExt cx="347" cy="346"/>
            </a:xfrm>
          </p:grpSpPr>
          <p:sp>
            <p:nvSpPr>
              <p:cNvPr id="64102" name="Freeform 61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03" name="Rectangle 61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104" name="Freeform 61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05" name="Rectangle 61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106" name="Freeform 61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07" name="Freeform 61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108" name="Group 620"/>
            <p:cNvGrpSpPr>
              <a:grpSpLocks/>
            </p:cNvGrpSpPr>
            <p:nvPr/>
          </p:nvGrpSpPr>
          <p:grpSpPr bwMode="auto">
            <a:xfrm>
              <a:off x="2650" y="2851"/>
              <a:ext cx="347" cy="346"/>
              <a:chOff x="2131" y="3370"/>
              <a:chExt cx="347" cy="346"/>
            </a:xfrm>
          </p:grpSpPr>
          <p:sp>
            <p:nvSpPr>
              <p:cNvPr id="64109" name="Freeform 62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10" name="Rectangle 62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111" name="Freeform 62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12" name="Rectangle 62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113" name="Freeform 62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14" name="Freeform 62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115" name="Group 627"/>
            <p:cNvGrpSpPr>
              <a:grpSpLocks/>
            </p:cNvGrpSpPr>
            <p:nvPr/>
          </p:nvGrpSpPr>
          <p:grpSpPr bwMode="auto">
            <a:xfrm>
              <a:off x="2534" y="2966"/>
              <a:ext cx="347" cy="346"/>
              <a:chOff x="2131" y="3370"/>
              <a:chExt cx="347" cy="346"/>
            </a:xfrm>
          </p:grpSpPr>
          <p:sp>
            <p:nvSpPr>
              <p:cNvPr id="64116" name="Freeform 62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17" name="Rectangle 62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118" name="Freeform 63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19" name="Rectangle 63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120" name="Freeform 63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21" name="Freeform 63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122" name="Group 634"/>
            <p:cNvGrpSpPr>
              <a:grpSpLocks/>
            </p:cNvGrpSpPr>
            <p:nvPr/>
          </p:nvGrpSpPr>
          <p:grpSpPr bwMode="auto">
            <a:xfrm>
              <a:off x="3110" y="2160"/>
              <a:ext cx="347" cy="346"/>
              <a:chOff x="2131" y="3370"/>
              <a:chExt cx="347" cy="346"/>
            </a:xfrm>
          </p:grpSpPr>
          <p:sp>
            <p:nvSpPr>
              <p:cNvPr id="64123" name="Freeform 63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24" name="Rectangle 63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125" name="Freeform 63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26" name="Rectangle 63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127" name="Freeform 63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28" name="Freeform 64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129" name="Group 641"/>
            <p:cNvGrpSpPr>
              <a:grpSpLocks/>
            </p:cNvGrpSpPr>
            <p:nvPr/>
          </p:nvGrpSpPr>
          <p:grpSpPr bwMode="auto">
            <a:xfrm>
              <a:off x="2995" y="2275"/>
              <a:ext cx="347" cy="346"/>
              <a:chOff x="2131" y="3370"/>
              <a:chExt cx="347" cy="346"/>
            </a:xfrm>
          </p:grpSpPr>
          <p:sp>
            <p:nvSpPr>
              <p:cNvPr id="64130" name="Freeform 64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31" name="Rectangle 64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132" name="Freeform 64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33" name="Rectangle 64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134" name="Freeform 64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35" name="Freeform 64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136" name="Group 648"/>
            <p:cNvGrpSpPr>
              <a:grpSpLocks/>
            </p:cNvGrpSpPr>
            <p:nvPr/>
          </p:nvGrpSpPr>
          <p:grpSpPr bwMode="auto">
            <a:xfrm>
              <a:off x="2880" y="2391"/>
              <a:ext cx="347" cy="346"/>
              <a:chOff x="2131" y="3370"/>
              <a:chExt cx="347" cy="346"/>
            </a:xfrm>
          </p:grpSpPr>
          <p:sp>
            <p:nvSpPr>
              <p:cNvPr id="64137" name="Freeform 64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38" name="Rectangle 65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139" name="Freeform 65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40" name="Rectangle 65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141" name="Freeform 65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42" name="Freeform 65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143" name="Group 655"/>
            <p:cNvGrpSpPr>
              <a:grpSpLocks/>
            </p:cNvGrpSpPr>
            <p:nvPr/>
          </p:nvGrpSpPr>
          <p:grpSpPr bwMode="auto">
            <a:xfrm>
              <a:off x="2765" y="2506"/>
              <a:ext cx="347" cy="346"/>
              <a:chOff x="2131" y="3370"/>
              <a:chExt cx="347" cy="346"/>
            </a:xfrm>
          </p:grpSpPr>
          <p:sp>
            <p:nvSpPr>
              <p:cNvPr id="64144" name="Freeform 65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45" name="Rectangle 65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146" name="Freeform 65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47" name="Rectangle 65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148" name="Freeform 66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49" name="Freeform 66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150" name="Group 662"/>
            <p:cNvGrpSpPr>
              <a:grpSpLocks/>
            </p:cNvGrpSpPr>
            <p:nvPr/>
          </p:nvGrpSpPr>
          <p:grpSpPr bwMode="auto">
            <a:xfrm>
              <a:off x="2650" y="2621"/>
              <a:ext cx="347" cy="346"/>
              <a:chOff x="2131" y="3370"/>
              <a:chExt cx="347" cy="346"/>
            </a:xfrm>
          </p:grpSpPr>
          <p:sp>
            <p:nvSpPr>
              <p:cNvPr id="64151" name="Freeform 66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52" name="Rectangle 66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153" name="Freeform 66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54" name="Rectangle 66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155" name="Freeform 66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56" name="Freeform 66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157" name="Group 669"/>
            <p:cNvGrpSpPr>
              <a:grpSpLocks/>
            </p:cNvGrpSpPr>
            <p:nvPr/>
          </p:nvGrpSpPr>
          <p:grpSpPr bwMode="auto">
            <a:xfrm>
              <a:off x="2534" y="2736"/>
              <a:ext cx="347" cy="346"/>
              <a:chOff x="2131" y="3370"/>
              <a:chExt cx="347" cy="346"/>
            </a:xfrm>
          </p:grpSpPr>
          <p:sp>
            <p:nvSpPr>
              <p:cNvPr id="64158" name="Freeform 67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59" name="Rectangle 67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160" name="Freeform 67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61" name="Rectangle 67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162" name="Freeform 67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63" name="Freeform 67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164" name="Group 676"/>
            <p:cNvGrpSpPr>
              <a:grpSpLocks/>
            </p:cNvGrpSpPr>
            <p:nvPr/>
          </p:nvGrpSpPr>
          <p:grpSpPr bwMode="auto">
            <a:xfrm>
              <a:off x="3110" y="1930"/>
              <a:ext cx="347" cy="346"/>
              <a:chOff x="2131" y="3370"/>
              <a:chExt cx="347" cy="346"/>
            </a:xfrm>
          </p:grpSpPr>
          <p:sp>
            <p:nvSpPr>
              <p:cNvPr id="64165" name="Freeform 67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66" name="Rectangle 67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167" name="Freeform 67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68" name="Rectangle 68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169" name="Freeform 68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70" name="Freeform 68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171" name="Group 683"/>
            <p:cNvGrpSpPr>
              <a:grpSpLocks/>
            </p:cNvGrpSpPr>
            <p:nvPr/>
          </p:nvGrpSpPr>
          <p:grpSpPr bwMode="auto">
            <a:xfrm>
              <a:off x="2995" y="2045"/>
              <a:ext cx="347" cy="346"/>
              <a:chOff x="2131" y="3370"/>
              <a:chExt cx="347" cy="346"/>
            </a:xfrm>
          </p:grpSpPr>
          <p:sp>
            <p:nvSpPr>
              <p:cNvPr id="64172" name="Freeform 68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73" name="Rectangle 68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174" name="Freeform 68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75" name="Rectangle 68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176" name="Freeform 68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77" name="Freeform 68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178" name="Group 690"/>
            <p:cNvGrpSpPr>
              <a:grpSpLocks/>
            </p:cNvGrpSpPr>
            <p:nvPr/>
          </p:nvGrpSpPr>
          <p:grpSpPr bwMode="auto">
            <a:xfrm>
              <a:off x="2880" y="2161"/>
              <a:ext cx="347" cy="346"/>
              <a:chOff x="2131" y="3370"/>
              <a:chExt cx="347" cy="346"/>
            </a:xfrm>
          </p:grpSpPr>
          <p:sp>
            <p:nvSpPr>
              <p:cNvPr id="64179" name="Freeform 69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80" name="Rectangle 69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181" name="Freeform 69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82" name="Rectangle 69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183" name="Freeform 69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84" name="Freeform 69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185" name="Group 697"/>
            <p:cNvGrpSpPr>
              <a:grpSpLocks/>
            </p:cNvGrpSpPr>
            <p:nvPr/>
          </p:nvGrpSpPr>
          <p:grpSpPr bwMode="auto">
            <a:xfrm>
              <a:off x="2765" y="2276"/>
              <a:ext cx="347" cy="346"/>
              <a:chOff x="2131" y="3370"/>
              <a:chExt cx="347" cy="346"/>
            </a:xfrm>
          </p:grpSpPr>
          <p:sp>
            <p:nvSpPr>
              <p:cNvPr id="64186" name="Freeform 69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87" name="Rectangle 69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188" name="Freeform 70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89" name="Rectangle 70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190" name="Freeform 70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91" name="Freeform 70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192" name="Group 704"/>
            <p:cNvGrpSpPr>
              <a:grpSpLocks/>
            </p:cNvGrpSpPr>
            <p:nvPr/>
          </p:nvGrpSpPr>
          <p:grpSpPr bwMode="auto">
            <a:xfrm>
              <a:off x="2650" y="2391"/>
              <a:ext cx="347" cy="346"/>
              <a:chOff x="2131" y="3370"/>
              <a:chExt cx="347" cy="346"/>
            </a:xfrm>
          </p:grpSpPr>
          <p:sp>
            <p:nvSpPr>
              <p:cNvPr id="64193" name="Freeform 70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94" name="Rectangle 70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195" name="Freeform 70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96" name="Rectangle 70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197" name="Freeform 70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98" name="Freeform 71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199" name="Group 711"/>
            <p:cNvGrpSpPr>
              <a:grpSpLocks/>
            </p:cNvGrpSpPr>
            <p:nvPr/>
          </p:nvGrpSpPr>
          <p:grpSpPr bwMode="auto">
            <a:xfrm>
              <a:off x="2534" y="2506"/>
              <a:ext cx="347" cy="346"/>
              <a:chOff x="2131" y="3370"/>
              <a:chExt cx="347" cy="346"/>
            </a:xfrm>
          </p:grpSpPr>
          <p:sp>
            <p:nvSpPr>
              <p:cNvPr id="64200" name="Freeform 71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01" name="Rectangle 71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202" name="Freeform 71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03" name="Rectangle 71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204" name="Freeform 71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05" name="Freeform 71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206" name="Group 718"/>
            <p:cNvGrpSpPr>
              <a:grpSpLocks/>
            </p:cNvGrpSpPr>
            <p:nvPr/>
          </p:nvGrpSpPr>
          <p:grpSpPr bwMode="auto">
            <a:xfrm>
              <a:off x="3110" y="1699"/>
              <a:ext cx="347" cy="346"/>
              <a:chOff x="2131" y="3370"/>
              <a:chExt cx="347" cy="346"/>
            </a:xfrm>
          </p:grpSpPr>
          <p:sp>
            <p:nvSpPr>
              <p:cNvPr id="64207" name="Freeform 71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08" name="Rectangle 72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209" name="Freeform 72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10" name="Rectangle 72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211" name="Freeform 72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12" name="Freeform 72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213" name="Group 725"/>
            <p:cNvGrpSpPr>
              <a:grpSpLocks/>
            </p:cNvGrpSpPr>
            <p:nvPr/>
          </p:nvGrpSpPr>
          <p:grpSpPr bwMode="auto">
            <a:xfrm>
              <a:off x="2995" y="1814"/>
              <a:ext cx="347" cy="346"/>
              <a:chOff x="2131" y="3370"/>
              <a:chExt cx="347" cy="346"/>
            </a:xfrm>
          </p:grpSpPr>
          <p:sp>
            <p:nvSpPr>
              <p:cNvPr id="64214" name="Freeform 72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15" name="Rectangle 72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216" name="Freeform 72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17" name="Rectangle 72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218" name="Freeform 73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19" name="Freeform 73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220" name="Group 732"/>
            <p:cNvGrpSpPr>
              <a:grpSpLocks/>
            </p:cNvGrpSpPr>
            <p:nvPr/>
          </p:nvGrpSpPr>
          <p:grpSpPr bwMode="auto">
            <a:xfrm>
              <a:off x="2880" y="1930"/>
              <a:ext cx="347" cy="346"/>
              <a:chOff x="2131" y="3370"/>
              <a:chExt cx="347" cy="346"/>
            </a:xfrm>
          </p:grpSpPr>
          <p:sp>
            <p:nvSpPr>
              <p:cNvPr id="64221" name="Freeform 73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22" name="Rectangle 73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223" name="Freeform 73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24" name="Rectangle 73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225" name="Freeform 73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26" name="Freeform 73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227" name="Group 739"/>
            <p:cNvGrpSpPr>
              <a:grpSpLocks/>
            </p:cNvGrpSpPr>
            <p:nvPr/>
          </p:nvGrpSpPr>
          <p:grpSpPr bwMode="auto">
            <a:xfrm>
              <a:off x="2765" y="2045"/>
              <a:ext cx="347" cy="346"/>
              <a:chOff x="2131" y="3370"/>
              <a:chExt cx="347" cy="346"/>
            </a:xfrm>
          </p:grpSpPr>
          <p:sp>
            <p:nvSpPr>
              <p:cNvPr id="64228" name="Freeform 74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29" name="Rectangle 74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230" name="Freeform 74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31" name="Rectangle 74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232" name="Freeform 74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33" name="Freeform 74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234" name="Group 746"/>
            <p:cNvGrpSpPr>
              <a:grpSpLocks/>
            </p:cNvGrpSpPr>
            <p:nvPr/>
          </p:nvGrpSpPr>
          <p:grpSpPr bwMode="auto">
            <a:xfrm>
              <a:off x="2650" y="2160"/>
              <a:ext cx="347" cy="346"/>
              <a:chOff x="2131" y="3370"/>
              <a:chExt cx="347" cy="346"/>
            </a:xfrm>
          </p:grpSpPr>
          <p:sp>
            <p:nvSpPr>
              <p:cNvPr id="64235" name="Freeform 74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36" name="Rectangle 74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237" name="Freeform 74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38" name="Rectangle 75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239" name="Freeform 75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40" name="Freeform 75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241" name="Group 753"/>
            <p:cNvGrpSpPr>
              <a:grpSpLocks/>
            </p:cNvGrpSpPr>
            <p:nvPr/>
          </p:nvGrpSpPr>
          <p:grpSpPr bwMode="auto">
            <a:xfrm>
              <a:off x="2534" y="2275"/>
              <a:ext cx="347" cy="346"/>
              <a:chOff x="2131" y="3370"/>
              <a:chExt cx="347" cy="346"/>
            </a:xfrm>
          </p:grpSpPr>
          <p:sp>
            <p:nvSpPr>
              <p:cNvPr id="64242" name="Freeform 75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43" name="Rectangle 75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244" name="Freeform 75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45" name="Rectangle 75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246" name="Freeform 75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47" name="Freeform 75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248" name="Group 760"/>
            <p:cNvGrpSpPr>
              <a:grpSpLocks/>
            </p:cNvGrpSpPr>
            <p:nvPr/>
          </p:nvGrpSpPr>
          <p:grpSpPr bwMode="auto">
            <a:xfrm>
              <a:off x="3110" y="1469"/>
              <a:ext cx="347" cy="346"/>
              <a:chOff x="2131" y="3370"/>
              <a:chExt cx="347" cy="346"/>
            </a:xfrm>
          </p:grpSpPr>
          <p:sp>
            <p:nvSpPr>
              <p:cNvPr id="64249" name="Freeform 76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50" name="Rectangle 76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251" name="Freeform 76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52" name="Rectangle 76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253" name="Freeform 76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54" name="Freeform 76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255" name="Group 767"/>
            <p:cNvGrpSpPr>
              <a:grpSpLocks/>
            </p:cNvGrpSpPr>
            <p:nvPr/>
          </p:nvGrpSpPr>
          <p:grpSpPr bwMode="auto">
            <a:xfrm>
              <a:off x="2995" y="1584"/>
              <a:ext cx="347" cy="346"/>
              <a:chOff x="2131" y="3370"/>
              <a:chExt cx="347" cy="346"/>
            </a:xfrm>
          </p:grpSpPr>
          <p:sp>
            <p:nvSpPr>
              <p:cNvPr id="64256" name="Freeform 76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57" name="Rectangle 76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258" name="Freeform 77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59" name="Rectangle 77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260" name="Freeform 77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61" name="Freeform 77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262" name="Group 774"/>
            <p:cNvGrpSpPr>
              <a:grpSpLocks/>
            </p:cNvGrpSpPr>
            <p:nvPr/>
          </p:nvGrpSpPr>
          <p:grpSpPr bwMode="auto">
            <a:xfrm>
              <a:off x="2880" y="1700"/>
              <a:ext cx="347" cy="346"/>
              <a:chOff x="2131" y="3370"/>
              <a:chExt cx="347" cy="346"/>
            </a:xfrm>
          </p:grpSpPr>
          <p:sp>
            <p:nvSpPr>
              <p:cNvPr id="64263" name="Freeform 77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64" name="Rectangle 77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265" name="Freeform 77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66" name="Rectangle 77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267" name="Freeform 77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68" name="Freeform 78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269" name="Group 781"/>
            <p:cNvGrpSpPr>
              <a:grpSpLocks/>
            </p:cNvGrpSpPr>
            <p:nvPr/>
          </p:nvGrpSpPr>
          <p:grpSpPr bwMode="auto">
            <a:xfrm>
              <a:off x="2765" y="1815"/>
              <a:ext cx="347" cy="346"/>
              <a:chOff x="2131" y="3370"/>
              <a:chExt cx="347" cy="346"/>
            </a:xfrm>
          </p:grpSpPr>
          <p:sp>
            <p:nvSpPr>
              <p:cNvPr id="64270" name="Freeform 78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71" name="Rectangle 78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272" name="Freeform 78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73" name="Rectangle 78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274" name="Freeform 78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75" name="Freeform 78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276" name="Group 788"/>
            <p:cNvGrpSpPr>
              <a:grpSpLocks/>
            </p:cNvGrpSpPr>
            <p:nvPr/>
          </p:nvGrpSpPr>
          <p:grpSpPr bwMode="auto">
            <a:xfrm>
              <a:off x="2650" y="1930"/>
              <a:ext cx="347" cy="346"/>
              <a:chOff x="2131" y="3370"/>
              <a:chExt cx="347" cy="346"/>
            </a:xfrm>
          </p:grpSpPr>
          <p:sp>
            <p:nvSpPr>
              <p:cNvPr id="64277" name="Freeform 78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78" name="Rectangle 79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279" name="Freeform 79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80" name="Rectangle 79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281" name="Freeform 79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82" name="Freeform 79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283" name="Group 795"/>
            <p:cNvGrpSpPr>
              <a:grpSpLocks/>
            </p:cNvGrpSpPr>
            <p:nvPr/>
          </p:nvGrpSpPr>
          <p:grpSpPr bwMode="auto">
            <a:xfrm>
              <a:off x="2534" y="2045"/>
              <a:ext cx="347" cy="346"/>
              <a:chOff x="2131" y="3370"/>
              <a:chExt cx="347" cy="346"/>
            </a:xfrm>
          </p:grpSpPr>
          <p:sp>
            <p:nvSpPr>
              <p:cNvPr id="64284" name="Freeform 79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85" name="Rectangle 79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286" name="Freeform 79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87" name="Rectangle 79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288" name="Freeform 80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89" name="Freeform 80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290" name="Group 802"/>
            <p:cNvGrpSpPr>
              <a:grpSpLocks/>
            </p:cNvGrpSpPr>
            <p:nvPr/>
          </p:nvGrpSpPr>
          <p:grpSpPr bwMode="auto">
            <a:xfrm>
              <a:off x="3110" y="1238"/>
              <a:ext cx="347" cy="346"/>
              <a:chOff x="2131" y="3370"/>
              <a:chExt cx="347" cy="346"/>
            </a:xfrm>
          </p:grpSpPr>
          <p:sp>
            <p:nvSpPr>
              <p:cNvPr id="64291" name="Freeform 80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92" name="Rectangle 80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293" name="Freeform 80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94" name="Rectangle 80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295" name="Freeform 80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96" name="Freeform 80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297" name="Group 809"/>
            <p:cNvGrpSpPr>
              <a:grpSpLocks/>
            </p:cNvGrpSpPr>
            <p:nvPr/>
          </p:nvGrpSpPr>
          <p:grpSpPr bwMode="auto">
            <a:xfrm>
              <a:off x="2995" y="1353"/>
              <a:ext cx="347" cy="346"/>
              <a:chOff x="2131" y="3370"/>
              <a:chExt cx="347" cy="346"/>
            </a:xfrm>
          </p:grpSpPr>
          <p:sp>
            <p:nvSpPr>
              <p:cNvPr id="64298" name="Freeform 81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99" name="Rectangle 81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300" name="Freeform 81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01" name="Rectangle 81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302" name="Freeform 81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03" name="Freeform 81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304" name="Group 816"/>
            <p:cNvGrpSpPr>
              <a:grpSpLocks/>
            </p:cNvGrpSpPr>
            <p:nvPr/>
          </p:nvGrpSpPr>
          <p:grpSpPr bwMode="auto">
            <a:xfrm>
              <a:off x="2880" y="1469"/>
              <a:ext cx="347" cy="346"/>
              <a:chOff x="2131" y="3370"/>
              <a:chExt cx="347" cy="346"/>
            </a:xfrm>
          </p:grpSpPr>
          <p:sp>
            <p:nvSpPr>
              <p:cNvPr id="64305" name="Freeform 81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06" name="Rectangle 81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307" name="Freeform 81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08" name="Rectangle 82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309" name="Freeform 82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10" name="Freeform 82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311" name="Group 823"/>
            <p:cNvGrpSpPr>
              <a:grpSpLocks/>
            </p:cNvGrpSpPr>
            <p:nvPr/>
          </p:nvGrpSpPr>
          <p:grpSpPr bwMode="auto">
            <a:xfrm>
              <a:off x="2765" y="1584"/>
              <a:ext cx="347" cy="346"/>
              <a:chOff x="2131" y="3370"/>
              <a:chExt cx="347" cy="346"/>
            </a:xfrm>
          </p:grpSpPr>
          <p:sp>
            <p:nvSpPr>
              <p:cNvPr id="64312" name="Freeform 82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13" name="Rectangle 82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314" name="Freeform 82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15" name="Rectangle 82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316" name="Freeform 82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17" name="Freeform 82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318" name="Group 830"/>
            <p:cNvGrpSpPr>
              <a:grpSpLocks/>
            </p:cNvGrpSpPr>
            <p:nvPr/>
          </p:nvGrpSpPr>
          <p:grpSpPr bwMode="auto">
            <a:xfrm>
              <a:off x="2650" y="1699"/>
              <a:ext cx="347" cy="346"/>
              <a:chOff x="2131" y="3370"/>
              <a:chExt cx="347" cy="346"/>
            </a:xfrm>
          </p:grpSpPr>
          <p:sp>
            <p:nvSpPr>
              <p:cNvPr id="64319" name="Freeform 83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20" name="Rectangle 83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321" name="Freeform 83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22" name="Rectangle 83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323" name="Freeform 83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24" name="Freeform 83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325" name="Group 837"/>
            <p:cNvGrpSpPr>
              <a:grpSpLocks/>
            </p:cNvGrpSpPr>
            <p:nvPr/>
          </p:nvGrpSpPr>
          <p:grpSpPr bwMode="auto">
            <a:xfrm>
              <a:off x="2534" y="1814"/>
              <a:ext cx="347" cy="346"/>
              <a:chOff x="2131" y="3370"/>
              <a:chExt cx="347" cy="346"/>
            </a:xfrm>
          </p:grpSpPr>
          <p:sp>
            <p:nvSpPr>
              <p:cNvPr id="64326" name="Freeform 83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27" name="Rectangle 83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328" name="Freeform 84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29" name="Rectangle 84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330" name="Freeform 84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31" name="Freeform 84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332" name="Group 844"/>
            <p:cNvGrpSpPr>
              <a:grpSpLocks/>
            </p:cNvGrpSpPr>
            <p:nvPr/>
          </p:nvGrpSpPr>
          <p:grpSpPr bwMode="auto">
            <a:xfrm>
              <a:off x="3110" y="1008"/>
              <a:ext cx="347" cy="346"/>
              <a:chOff x="2131" y="3370"/>
              <a:chExt cx="347" cy="346"/>
            </a:xfrm>
          </p:grpSpPr>
          <p:sp>
            <p:nvSpPr>
              <p:cNvPr id="64333" name="Freeform 84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34" name="Rectangle 84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335" name="Freeform 84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36" name="Rectangle 84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337" name="Freeform 84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38" name="Freeform 85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339" name="Group 851"/>
            <p:cNvGrpSpPr>
              <a:grpSpLocks/>
            </p:cNvGrpSpPr>
            <p:nvPr/>
          </p:nvGrpSpPr>
          <p:grpSpPr bwMode="auto">
            <a:xfrm>
              <a:off x="2995" y="1123"/>
              <a:ext cx="347" cy="346"/>
              <a:chOff x="2131" y="3370"/>
              <a:chExt cx="347" cy="346"/>
            </a:xfrm>
          </p:grpSpPr>
          <p:sp>
            <p:nvSpPr>
              <p:cNvPr id="64340" name="Freeform 85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41" name="Rectangle 85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342" name="Freeform 85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43" name="Rectangle 85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344" name="Freeform 85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45" name="Freeform 85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346" name="Group 858"/>
            <p:cNvGrpSpPr>
              <a:grpSpLocks/>
            </p:cNvGrpSpPr>
            <p:nvPr/>
          </p:nvGrpSpPr>
          <p:grpSpPr bwMode="auto">
            <a:xfrm>
              <a:off x="2880" y="1239"/>
              <a:ext cx="347" cy="346"/>
              <a:chOff x="2131" y="3370"/>
              <a:chExt cx="347" cy="346"/>
            </a:xfrm>
          </p:grpSpPr>
          <p:sp>
            <p:nvSpPr>
              <p:cNvPr id="64347" name="Freeform 85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48" name="Rectangle 86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349" name="Freeform 86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50" name="Rectangle 86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351" name="Freeform 86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52" name="Freeform 86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353" name="Group 865"/>
            <p:cNvGrpSpPr>
              <a:grpSpLocks/>
            </p:cNvGrpSpPr>
            <p:nvPr/>
          </p:nvGrpSpPr>
          <p:grpSpPr bwMode="auto">
            <a:xfrm>
              <a:off x="2765" y="1354"/>
              <a:ext cx="347" cy="346"/>
              <a:chOff x="2131" y="3370"/>
              <a:chExt cx="347" cy="346"/>
            </a:xfrm>
          </p:grpSpPr>
          <p:sp>
            <p:nvSpPr>
              <p:cNvPr id="64354" name="Freeform 86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55" name="Rectangle 86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356" name="Freeform 86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57" name="Rectangle 86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358" name="Freeform 87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59" name="Freeform 87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360" name="Group 872"/>
            <p:cNvGrpSpPr>
              <a:grpSpLocks/>
            </p:cNvGrpSpPr>
            <p:nvPr/>
          </p:nvGrpSpPr>
          <p:grpSpPr bwMode="auto">
            <a:xfrm>
              <a:off x="2650" y="1469"/>
              <a:ext cx="347" cy="346"/>
              <a:chOff x="2131" y="3370"/>
              <a:chExt cx="347" cy="346"/>
            </a:xfrm>
          </p:grpSpPr>
          <p:sp>
            <p:nvSpPr>
              <p:cNvPr id="64361" name="Freeform 87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62" name="Rectangle 87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363" name="Freeform 87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64" name="Rectangle 87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365" name="Freeform 87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66" name="Freeform 87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367" name="Group 879"/>
            <p:cNvGrpSpPr>
              <a:grpSpLocks/>
            </p:cNvGrpSpPr>
            <p:nvPr/>
          </p:nvGrpSpPr>
          <p:grpSpPr bwMode="auto">
            <a:xfrm>
              <a:off x="2534" y="1584"/>
              <a:ext cx="347" cy="346"/>
              <a:chOff x="2131" y="3370"/>
              <a:chExt cx="347" cy="346"/>
            </a:xfrm>
          </p:grpSpPr>
          <p:sp>
            <p:nvSpPr>
              <p:cNvPr id="64368" name="Freeform 88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69" name="Rectangle 88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370" name="Freeform 88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71" name="Rectangle 88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372" name="Freeform 88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73" name="Freeform 88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374" name="Group 886"/>
            <p:cNvGrpSpPr>
              <a:grpSpLocks/>
            </p:cNvGrpSpPr>
            <p:nvPr/>
          </p:nvGrpSpPr>
          <p:grpSpPr bwMode="auto">
            <a:xfrm>
              <a:off x="3110" y="778"/>
              <a:ext cx="347" cy="346"/>
              <a:chOff x="2131" y="3370"/>
              <a:chExt cx="347" cy="346"/>
            </a:xfrm>
          </p:grpSpPr>
          <p:sp>
            <p:nvSpPr>
              <p:cNvPr id="64375" name="Freeform 88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76" name="Rectangle 88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377" name="Freeform 88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78" name="Rectangle 89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379" name="Freeform 89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80" name="Freeform 89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381" name="Group 893"/>
            <p:cNvGrpSpPr>
              <a:grpSpLocks/>
            </p:cNvGrpSpPr>
            <p:nvPr/>
          </p:nvGrpSpPr>
          <p:grpSpPr bwMode="auto">
            <a:xfrm>
              <a:off x="2995" y="893"/>
              <a:ext cx="347" cy="346"/>
              <a:chOff x="2131" y="3370"/>
              <a:chExt cx="347" cy="346"/>
            </a:xfrm>
          </p:grpSpPr>
          <p:sp>
            <p:nvSpPr>
              <p:cNvPr id="64382" name="Freeform 89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83" name="Rectangle 89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384" name="Freeform 89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85" name="Rectangle 89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386" name="Freeform 89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87" name="Freeform 89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388" name="Group 900"/>
            <p:cNvGrpSpPr>
              <a:grpSpLocks/>
            </p:cNvGrpSpPr>
            <p:nvPr/>
          </p:nvGrpSpPr>
          <p:grpSpPr bwMode="auto">
            <a:xfrm>
              <a:off x="2880" y="1009"/>
              <a:ext cx="347" cy="346"/>
              <a:chOff x="2131" y="3370"/>
              <a:chExt cx="347" cy="346"/>
            </a:xfrm>
          </p:grpSpPr>
          <p:sp>
            <p:nvSpPr>
              <p:cNvPr id="64389" name="Freeform 90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90" name="Rectangle 90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391" name="Freeform 90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92" name="Rectangle 90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393" name="Freeform 90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94" name="Freeform 90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395" name="Group 907"/>
            <p:cNvGrpSpPr>
              <a:grpSpLocks/>
            </p:cNvGrpSpPr>
            <p:nvPr/>
          </p:nvGrpSpPr>
          <p:grpSpPr bwMode="auto">
            <a:xfrm>
              <a:off x="2765" y="1124"/>
              <a:ext cx="347" cy="346"/>
              <a:chOff x="2131" y="3370"/>
              <a:chExt cx="347" cy="346"/>
            </a:xfrm>
          </p:grpSpPr>
          <p:sp>
            <p:nvSpPr>
              <p:cNvPr id="64396" name="Freeform 90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97" name="Rectangle 90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398" name="Freeform 91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99" name="Rectangle 91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400" name="Freeform 91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01" name="Freeform 91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402" name="Group 914"/>
            <p:cNvGrpSpPr>
              <a:grpSpLocks/>
            </p:cNvGrpSpPr>
            <p:nvPr/>
          </p:nvGrpSpPr>
          <p:grpSpPr bwMode="auto">
            <a:xfrm>
              <a:off x="2650" y="1239"/>
              <a:ext cx="347" cy="346"/>
              <a:chOff x="2131" y="3370"/>
              <a:chExt cx="347" cy="346"/>
            </a:xfrm>
          </p:grpSpPr>
          <p:sp>
            <p:nvSpPr>
              <p:cNvPr id="64403" name="Freeform 91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04" name="Rectangle 91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405" name="Freeform 91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06" name="Rectangle 91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407" name="Freeform 91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08" name="Freeform 92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409" name="Group 921"/>
            <p:cNvGrpSpPr>
              <a:grpSpLocks/>
            </p:cNvGrpSpPr>
            <p:nvPr/>
          </p:nvGrpSpPr>
          <p:grpSpPr bwMode="auto">
            <a:xfrm>
              <a:off x="2534" y="1354"/>
              <a:ext cx="347" cy="346"/>
              <a:chOff x="2131" y="3370"/>
              <a:chExt cx="347" cy="346"/>
            </a:xfrm>
          </p:grpSpPr>
          <p:sp>
            <p:nvSpPr>
              <p:cNvPr id="64410" name="Freeform 92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11" name="Rectangle 92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412" name="Freeform 92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13" name="Rectangle 92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414" name="Freeform 92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15" name="Freeform 92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416" name="Group 928"/>
            <p:cNvGrpSpPr>
              <a:grpSpLocks/>
            </p:cNvGrpSpPr>
            <p:nvPr/>
          </p:nvGrpSpPr>
          <p:grpSpPr bwMode="auto">
            <a:xfrm>
              <a:off x="3110" y="547"/>
              <a:ext cx="347" cy="346"/>
              <a:chOff x="2131" y="3370"/>
              <a:chExt cx="347" cy="346"/>
            </a:xfrm>
          </p:grpSpPr>
          <p:sp>
            <p:nvSpPr>
              <p:cNvPr id="64417" name="Freeform 92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18" name="Rectangle 93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419" name="Freeform 93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20" name="Rectangle 93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421" name="Freeform 93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22" name="Freeform 93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423" name="Group 935"/>
            <p:cNvGrpSpPr>
              <a:grpSpLocks/>
            </p:cNvGrpSpPr>
            <p:nvPr/>
          </p:nvGrpSpPr>
          <p:grpSpPr bwMode="auto">
            <a:xfrm>
              <a:off x="2995" y="662"/>
              <a:ext cx="347" cy="346"/>
              <a:chOff x="2131" y="3370"/>
              <a:chExt cx="347" cy="346"/>
            </a:xfrm>
          </p:grpSpPr>
          <p:sp>
            <p:nvSpPr>
              <p:cNvPr id="64424" name="Freeform 93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25" name="Rectangle 93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426" name="Freeform 93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27" name="Rectangle 93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428" name="Freeform 94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29" name="Freeform 94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430" name="Group 942"/>
            <p:cNvGrpSpPr>
              <a:grpSpLocks/>
            </p:cNvGrpSpPr>
            <p:nvPr/>
          </p:nvGrpSpPr>
          <p:grpSpPr bwMode="auto">
            <a:xfrm>
              <a:off x="2880" y="778"/>
              <a:ext cx="347" cy="346"/>
              <a:chOff x="2131" y="3370"/>
              <a:chExt cx="347" cy="346"/>
            </a:xfrm>
          </p:grpSpPr>
          <p:sp>
            <p:nvSpPr>
              <p:cNvPr id="64431" name="Freeform 94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32" name="Rectangle 94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433" name="Freeform 94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34" name="Rectangle 94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435" name="Freeform 94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36" name="Freeform 94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437" name="Group 949"/>
            <p:cNvGrpSpPr>
              <a:grpSpLocks/>
            </p:cNvGrpSpPr>
            <p:nvPr/>
          </p:nvGrpSpPr>
          <p:grpSpPr bwMode="auto">
            <a:xfrm>
              <a:off x="2765" y="893"/>
              <a:ext cx="347" cy="346"/>
              <a:chOff x="2131" y="3370"/>
              <a:chExt cx="347" cy="346"/>
            </a:xfrm>
          </p:grpSpPr>
          <p:sp>
            <p:nvSpPr>
              <p:cNvPr id="64438" name="Freeform 95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39" name="Rectangle 95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440" name="Freeform 95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41" name="Rectangle 95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442" name="Freeform 95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43" name="Freeform 95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444" name="Group 956"/>
            <p:cNvGrpSpPr>
              <a:grpSpLocks/>
            </p:cNvGrpSpPr>
            <p:nvPr/>
          </p:nvGrpSpPr>
          <p:grpSpPr bwMode="auto">
            <a:xfrm>
              <a:off x="2650" y="1008"/>
              <a:ext cx="347" cy="346"/>
              <a:chOff x="2131" y="3370"/>
              <a:chExt cx="347" cy="346"/>
            </a:xfrm>
          </p:grpSpPr>
          <p:sp>
            <p:nvSpPr>
              <p:cNvPr id="64445" name="Freeform 95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46" name="Rectangle 95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447" name="Freeform 95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48" name="Rectangle 96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449" name="Freeform 96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50" name="Freeform 96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451" name="Group 963"/>
            <p:cNvGrpSpPr>
              <a:grpSpLocks/>
            </p:cNvGrpSpPr>
            <p:nvPr/>
          </p:nvGrpSpPr>
          <p:grpSpPr bwMode="auto">
            <a:xfrm>
              <a:off x="2534" y="1123"/>
              <a:ext cx="347" cy="346"/>
              <a:chOff x="2131" y="3370"/>
              <a:chExt cx="347" cy="346"/>
            </a:xfrm>
          </p:grpSpPr>
          <p:sp>
            <p:nvSpPr>
              <p:cNvPr id="64452" name="Freeform 96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53" name="Rectangle 96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454" name="Freeform 96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55" name="Rectangle 96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456" name="Freeform 96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57" name="Freeform 96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458" name="Group 970"/>
            <p:cNvGrpSpPr>
              <a:grpSpLocks/>
            </p:cNvGrpSpPr>
            <p:nvPr/>
          </p:nvGrpSpPr>
          <p:grpSpPr bwMode="auto">
            <a:xfrm>
              <a:off x="3110" y="317"/>
              <a:ext cx="347" cy="346"/>
              <a:chOff x="2131" y="3370"/>
              <a:chExt cx="347" cy="346"/>
            </a:xfrm>
          </p:grpSpPr>
          <p:sp>
            <p:nvSpPr>
              <p:cNvPr id="64459" name="Freeform 97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60" name="Rectangle 97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461" name="Freeform 97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62" name="Rectangle 97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463" name="Freeform 97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64" name="Freeform 97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465" name="Group 977"/>
            <p:cNvGrpSpPr>
              <a:grpSpLocks/>
            </p:cNvGrpSpPr>
            <p:nvPr/>
          </p:nvGrpSpPr>
          <p:grpSpPr bwMode="auto">
            <a:xfrm>
              <a:off x="2995" y="432"/>
              <a:ext cx="347" cy="346"/>
              <a:chOff x="2131" y="3370"/>
              <a:chExt cx="347" cy="346"/>
            </a:xfrm>
          </p:grpSpPr>
          <p:sp>
            <p:nvSpPr>
              <p:cNvPr id="64466" name="Freeform 97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67" name="Rectangle 97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468" name="Freeform 98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69" name="Rectangle 98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470" name="Freeform 98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71" name="Freeform 98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472" name="Group 984"/>
            <p:cNvGrpSpPr>
              <a:grpSpLocks/>
            </p:cNvGrpSpPr>
            <p:nvPr/>
          </p:nvGrpSpPr>
          <p:grpSpPr bwMode="auto">
            <a:xfrm>
              <a:off x="2880" y="548"/>
              <a:ext cx="347" cy="346"/>
              <a:chOff x="2131" y="3370"/>
              <a:chExt cx="347" cy="346"/>
            </a:xfrm>
          </p:grpSpPr>
          <p:sp>
            <p:nvSpPr>
              <p:cNvPr id="64473" name="Freeform 98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74" name="Rectangle 98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475" name="Freeform 98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76" name="Rectangle 98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477" name="Freeform 98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78" name="Freeform 99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479" name="Group 991"/>
            <p:cNvGrpSpPr>
              <a:grpSpLocks/>
            </p:cNvGrpSpPr>
            <p:nvPr/>
          </p:nvGrpSpPr>
          <p:grpSpPr bwMode="auto">
            <a:xfrm>
              <a:off x="2765" y="663"/>
              <a:ext cx="347" cy="346"/>
              <a:chOff x="2131" y="3370"/>
              <a:chExt cx="347" cy="346"/>
            </a:xfrm>
          </p:grpSpPr>
          <p:sp>
            <p:nvSpPr>
              <p:cNvPr id="64480" name="Freeform 99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81" name="Rectangle 99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482" name="Freeform 99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83" name="Rectangle 99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484" name="Freeform 99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85" name="Freeform 99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486" name="Group 998"/>
            <p:cNvGrpSpPr>
              <a:grpSpLocks/>
            </p:cNvGrpSpPr>
            <p:nvPr/>
          </p:nvGrpSpPr>
          <p:grpSpPr bwMode="auto">
            <a:xfrm>
              <a:off x="2650" y="778"/>
              <a:ext cx="347" cy="346"/>
              <a:chOff x="2131" y="3370"/>
              <a:chExt cx="347" cy="346"/>
            </a:xfrm>
          </p:grpSpPr>
          <p:sp>
            <p:nvSpPr>
              <p:cNvPr id="64487" name="Freeform 99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88" name="Rectangle 100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489" name="Freeform 100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90" name="Rectangle 100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491" name="Freeform 100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92" name="Freeform 100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493" name="Group 1005"/>
            <p:cNvGrpSpPr>
              <a:grpSpLocks/>
            </p:cNvGrpSpPr>
            <p:nvPr/>
          </p:nvGrpSpPr>
          <p:grpSpPr bwMode="auto">
            <a:xfrm>
              <a:off x="2534" y="893"/>
              <a:ext cx="347" cy="346"/>
              <a:chOff x="2131" y="3370"/>
              <a:chExt cx="347" cy="346"/>
            </a:xfrm>
          </p:grpSpPr>
          <p:sp>
            <p:nvSpPr>
              <p:cNvPr id="64494" name="Freeform 100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95" name="Rectangle 100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496" name="Freeform 100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97" name="Rectangle 100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498" name="Freeform 101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99" name="Freeform 101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grpSp>
        <p:nvGrpSpPr>
          <p:cNvPr id="64500" name="Group 1012"/>
          <p:cNvGrpSpPr>
            <a:grpSpLocks/>
          </p:cNvGrpSpPr>
          <p:nvPr/>
        </p:nvGrpSpPr>
        <p:grpSpPr bwMode="auto">
          <a:xfrm>
            <a:off x="4386263" y="503238"/>
            <a:ext cx="1465262" cy="5486400"/>
            <a:chOff x="2534" y="317"/>
            <a:chExt cx="923" cy="3456"/>
          </a:xfrm>
        </p:grpSpPr>
        <p:grpSp>
          <p:nvGrpSpPr>
            <p:cNvPr id="64501" name="Group 1013"/>
            <p:cNvGrpSpPr>
              <a:grpSpLocks/>
            </p:cNvGrpSpPr>
            <p:nvPr/>
          </p:nvGrpSpPr>
          <p:grpSpPr bwMode="auto">
            <a:xfrm>
              <a:off x="3110" y="2851"/>
              <a:ext cx="347" cy="346"/>
              <a:chOff x="2131" y="3370"/>
              <a:chExt cx="347" cy="346"/>
            </a:xfrm>
          </p:grpSpPr>
          <p:sp>
            <p:nvSpPr>
              <p:cNvPr id="64502" name="Freeform 101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03" name="Rectangle 101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504" name="Freeform 101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05" name="Rectangle 101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506" name="Freeform 101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07" name="Freeform 101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508" name="Group 1020"/>
            <p:cNvGrpSpPr>
              <a:grpSpLocks/>
            </p:cNvGrpSpPr>
            <p:nvPr/>
          </p:nvGrpSpPr>
          <p:grpSpPr bwMode="auto">
            <a:xfrm>
              <a:off x="2995" y="2966"/>
              <a:ext cx="347" cy="346"/>
              <a:chOff x="2131" y="3370"/>
              <a:chExt cx="347" cy="346"/>
            </a:xfrm>
          </p:grpSpPr>
          <p:sp>
            <p:nvSpPr>
              <p:cNvPr id="64509" name="Freeform 102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10" name="Rectangle 102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511" name="Freeform 102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12" name="Rectangle 102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513" name="Freeform 102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14" name="Freeform 102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515" name="Group 1027"/>
            <p:cNvGrpSpPr>
              <a:grpSpLocks/>
            </p:cNvGrpSpPr>
            <p:nvPr/>
          </p:nvGrpSpPr>
          <p:grpSpPr bwMode="auto">
            <a:xfrm>
              <a:off x="2880" y="3082"/>
              <a:ext cx="347" cy="346"/>
              <a:chOff x="2131" y="3370"/>
              <a:chExt cx="347" cy="346"/>
            </a:xfrm>
          </p:grpSpPr>
          <p:sp>
            <p:nvSpPr>
              <p:cNvPr id="64516" name="Freeform 102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17" name="Rectangle 102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518" name="Freeform 103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19" name="Rectangle 103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520" name="Freeform 103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21" name="Freeform 103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522" name="Group 1034"/>
            <p:cNvGrpSpPr>
              <a:grpSpLocks/>
            </p:cNvGrpSpPr>
            <p:nvPr/>
          </p:nvGrpSpPr>
          <p:grpSpPr bwMode="auto">
            <a:xfrm>
              <a:off x="2765" y="3197"/>
              <a:ext cx="347" cy="346"/>
              <a:chOff x="2131" y="3370"/>
              <a:chExt cx="347" cy="346"/>
            </a:xfrm>
          </p:grpSpPr>
          <p:sp>
            <p:nvSpPr>
              <p:cNvPr id="64523" name="Freeform 103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24" name="Rectangle 103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525" name="Freeform 103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26" name="Rectangle 103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527" name="Freeform 103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28" name="Freeform 104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529" name="Group 1041"/>
            <p:cNvGrpSpPr>
              <a:grpSpLocks/>
            </p:cNvGrpSpPr>
            <p:nvPr/>
          </p:nvGrpSpPr>
          <p:grpSpPr bwMode="auto">
            <a:xfrm>
              <a:off x="2650" y="3312"/>
              <a:ext cx="347" cy="346"/>
              <a:chOff x="2131" y="3370"/>
              <a:chExt cx="347" cy="346"/>
            </a:xfrm>
          </p:grpSpPr>
          <p:sp>
            <p:nvSpPr>
              <p:cNvPr id="64530" name="Freeform 104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31" name="Rectangle 104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532" name="Freeform 104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33" name="Rectangle 104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534" name="Freeform 104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35" name="Freeform 104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536" name="Group 1048"/>
            <p:cNvGrpSpPr>
              <a:grpSpLocks/>
            </p:cNvGrpSpPr>
            <p:nvPr/>
          </p:nvGrpSpPr>
          <p:grpSpPr bwMode="auto">
            <a:xfrm>
              <a:off x="2534" y="3427"/>
              <a:ext cx="347" cy="346"/>
              <a:chOff x="2131" y="3370"/>
              <a:chExt cx="347" cy="346"/>
            </a:xfrm>
          </p:grpSpPr>
          <p:sp>
            <p:nvSpPr>
              <p:cNvPr id="64537" name="Freeform 104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38" name="Rectangle 105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539" name="Freeform 105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40" name="Rectangle 105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541" name="Freeform 105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42" name="Freeform 105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543" name="Group 1055"/>
            <p:cNvGrpSpPr>
              <a:grpSpLocks/>
            </p:cNvGrpSpPr>
            <p:nvPr/>
          </p:nvGrpSpPr>
          <p:grpSpPr bwMode="auto">
            <a:xfrm>
              <a:off x="3110" y="2621"/>
              <a:ext cx="347" cy="346"/>
              <a:chOff x="2131" y="3370"/>
              <a:chExt cx="347" cy="346"/>
            </a:xfrm>
          </p:grpSpPr>
          <p:sp>
            <p:nvSpPr>
              <p:cNvPr id="64544" name="Freeform 105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45" name="Rectangle 105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546" name="Freeform 105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47" name="Rectangle 105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548" name="Freeform 106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49" name="Freeform 106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550" name="Group 1062"/>
            <p:cNvGrpSpPr>
              <a:grpSpLocks/>
            </p:cNvGrpSpPr>
            <p:nvPr/>
          </p:nvGrpSpPr>
          <p:grpSpPr bwMode="auto">
            <a:xfrm>
              <a:off x="2995" y="2736"/>
              <a:ext cx="347" cy="346"/>
              <a:chOff x="2131" y="3370"/>
              <a:chExt cx="347" cy="346"/>
            </a:xfrm>
          </p:grpSpPr>
          <p:sp>
            <p:nvSpPr>
              <p:cNvPr id="64551" name="Freeform 106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52" name="Rectangle 106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553" name="Freeform 106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54" name="Rectangle 106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555" name="Freeform 106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56" name="Freeform 106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557" name="Group 1069"/>
            <p:cNvGrpSpPr>
              <a:grpSpLocks/>
            </p:cNvGrpSpPr>
            <p:nvPr/>
          </p:nvGrpSpPr>
          <p:grpSpPr bwMode="auto">
            <a:xfrm>
              <a:off x="2880" y="2852"/>
              <a:ext cx="347" cy="346"/>
              <a:chOff x="2131" y="3370"/>
              <a:chExt cx="347" cy="346"/>
            </a:xfrm>
          </p:grpSpPr>
          <p:sp>
            <p:nvSpPr>
              <p:cNvPr id="64558" name="Freeform 107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59" name="Rectangle 107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560" name="Freeform 107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61" name="Rectangle 107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562" name="Freeform 107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63" name="Freeform 107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564" name="Group 1076"/>
            <p:cNvGrpSpPr>
              <a:grpSpLocks/>
            </p:cNvGrpSpPr>
            <p:nvPr/>
          </p:nvGrpSpPr>
          <p:grpSpPr bwMode="auto">
            <a:xfrm>
              <a:off x="2765" y="2967"/>
              <a:ext cx="347" cy="346"/>
              <a:chOff x="2131" y="3370"/>
              <a:chExt cx="347" cy="346"/>
            </a:xfrm>
          </p:grpSpPr>
          <p:sp>
            <p:nvSpPr>
              <p:cNvPr id="64565" name="Freeform 107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66" name="Rectangle 107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567" name="Freeform 107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68" name="Rectangle 108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569" name="Freeform 108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70" name="Freeform 108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571" name="Group 1083"/>
            <p:cNvGrpSpPr>
              <a:grpSpLocks/>
            </p:cNvGrpSpPr>
            <p:nvPr/>
          </p:nvGrpSpPr>
          <p:grpSpPr bwMode="auto">
            <a:xfrm>
              <a:off x="2650" y="3082"/>
              <a:ext cx="347" cy="346"/>
              <a:chOff x="2131" y="3370"/>
              <a:chExt cx="347" cy="346"/>
            </a:xfrm>
          </p:grpSpPr>
          <p:sp>
            <p:nvSpPr>
              <p:cNvPr id="64572" name="Freeform 108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73" name="Rectangle 108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574" name="Freeform 108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75" name="Rectangle 108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576" name="Freeform 108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77" name="Freeform 108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578" name="Group 1090"/>
            <p:cNvGrpSpPr>
              <a:grpSpLocks/>
            </p:cNvGrpSpPr>
            <p:nvPr/>
          </p:nvGrpSpPr>
          <p:grpSpPr bwMode="auto">
            <a:xfrm>
              <a:off x="2534" y="3197"/>
              <a:ext cx="347" cy="346"/>
              <a:chOff x="2131" y="3370"/>
              <a:chExt cx="347" cy="346"/>
            </a:xfrm>
          </p:grpSpPr>
          <p:sp>
            <p:nvSpPr>
              <p:cNvPr id="64579" name="Freeform 109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80" name="Rectangle 109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581" name="Freeform 109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82" name="Rectangle 109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583" name="Freeform 109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84" name="Freeform 109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585" name="Group 1097"/>
            <p:cNvGrpSpPr>
              <a:grpSpLocks/>
            </p:cNvGrpSpPr>
            <p:nvPr/>
          </p:nvGrpSpPr>
          <p:grpSpPr bwMode="auto">
            <a:xfrm>
              <a:off x="3110" y="2390"/>
              <a:ext cx="347" cy="346"/>
              <a:chOff x="2131" y="3370"/>
              <a:chExt cx="347" cy="346"/>
            </a:xfrm>
          </p:grpSpPr>
          <p:sp>
            <p:nvSpPr>
              <p:cNvPr id="64586" name="Freeform 109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87" name="Rectangle 109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588" name="Freeform 110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89" name="Rectangle 110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590" name="Freeform 110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91" name="Freeform 110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592" name="Group 1104"/>
            <p:cNvGrpSpPr>
              <a:grpSpLocks/>
            </p:cNvGrpSpPr>
            <p:nvPr/>
          </p:nvGrpSpPr>
          <p:grpSpPr bwMode="auto">
            <a:xfrm>
              <a:off x="2995" y="2505"/>
              <a:ext cx="347" cy="346"/>
              <a:chOff x="2131" y="3370"/>
              <a:chExt cx="347" cy="346"/>
            </a:xfrm>
          </p:grpSpPr>
          <p:sp>
            <p:nvSpPr>
              <p:cNvPr id="64593" name="Freeform 110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94" name="Rectangle 110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595" name="Freeform 110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96" name="Rectangle 110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597" name="Freeform 110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98" name="Freeform 111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599" name="Group 1111"/>
            <p:cNvGrpSpPr>
              <a:grpSpLocks/>
            </p:cNvGrpSpPr>
            <p:nvPr/>
          </p:nvGrpSpPr>
          <p:grpSpPr bwMode="auto">
            <a:xfrm>
              <a:off x="2880" y="2621"/>
              <a:ext cx="347" cy="346"/>
              <a:chOff x="2131" y="3370"/>
              <a:chExt cx="347" cy="346"/>
            </a:xfrm>
          </p:grpSpPr>
          <p:sp>
            <p:nvSpPr>
              <p:cNvPr id="64600" name="Freeform 111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01" name="Rectangle 111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602" name="Freeform 111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03" name="Rectangle 111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604" name="Freeform 111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05" name="Freeform 111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606" name="Group 1118"/>
            <p:cNvGrpSpPr>
              <a:grpSpLocks/>
            </p:cNvGrpSpPr>
            <p:nvPr/>
          </p:nvGrpSpPr>
          <p:grpSpPr bwMode="auto">
            <a:xfrm>
              <a:off x="2765" y="2736"/>
              <a:ext cx="347" cy="346"/>
              <a:chOff x="2131" y="3370"/>
              <a:chExt cx="347" cy="346"/>
            </a:xfrm>
          </p:grpSpPr>
          <p:sp>
            <p:nvSpPr>
              <p:cNvPr id="64607" name="Freeform 111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08" name="Rectangle 112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609" name="Freeform 112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10" name="Rectangle 112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611" name="Freeform 112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12" name="Freeform 112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613" name="Group 1125"/>
            <p:cNvGrpSpPr>
              <a:grpSpLocks/>
            </p:cNvGrpSpPr>
            <p:nvPr/>
          </p:nvGrpSpPr>
          <p:grpSpPr bwMode="auto">
            <a:xfrm>
              <a:off x="2650" y="2851"/>
              <a:ext cx="347" cy="346"/>
              <a:chOff x="2131" y="3370"/>
              <a:chExt cx="347" cy="346"/>
            </a:xfrm>
          </p:grpSpPr>
          <p:sp>
            <p:nvSpPr>
              <p:cNvPr id="64614" name="Freeform 112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15" name="Rectangle 112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616" name="Freeform 112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17" name="Rectangle 112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618" name="Freeform 113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19" name="Freeform 113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620" name="Group 1132"/>
            <p:cNvGrpSpPr>
              <a:grpSpLocks/>
            </p:cNvGrpSpPr>
            <p:nvPr/>
          </p:nvGrpSpPr>
          <p:grpSpPr bwMode="auto">
            <a:xfrm>
              <a:off x="2534" y="2966"/>
              <a:ext cx="347" cy="346"/>
              <a:chOff x="2131" y="3370"/>
              <a:chExt cx="347" cy="346"/>
            </a:xfrm>
          </p:grpSpPr>
          <p:sp>
            <p:nvSpPr>
              <p:cNvPr id="64621" name="Freeform 113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22" name="Rectangle 113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623" name="Freeform 113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24" name="Rectangle 113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625" name="Freeform 113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26" name="Freeform 113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627" name="Group 1139"/>
            <p:cNvGrpSpPr>
              <a:grpSpLocks/>
            </p:cNvGrpSpPr>
            <p:nvPr/>
          </p:nvGrpSpPr>
          <p:grpSpPr bwMode="auto">
            <a:xfrm>
              <a:off x="3110" y="2160"/>
              <a:ext cx="347" cy="346"/>
              <a:chOff x="2131" y="3370"/>
              <a:chExt cx="347" cy="346"/>
            </a:xfrm>
          </p:grpSpPr>
          <p:sp>
            <p:nvSpPr>
              <p:cNvPr id="64628" name="Freeform 114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29" name="Rectangle 114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630" name="Freeform 114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31" name="Rectangle 114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632" name="Freeform 114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33" name="Freeform 114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634" name="Group 1146"/>
            <p:cNvGrpSpPr>
              <a:grpSpLocks/>
            </p:cNvGrpSpPr>
            <p:nvPr/>
          </p:nvGrpSpPr>
          <p:grpSpPr bwMode="auto">
            <a:xfrm>
              <a:off x="2995" y="2275"/>
              <a:ext cx="347" cy="346"/>
              <a:chOff x="2131" y="3370"/>
              <a:chExt cx="347" cy="346"/>
            </a:xfrm>
          </p:grpSpPr>
          <p:sp>
            <p:nvSpPr>
              <p:cNvPr id="64635" name="Freeform 114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36" name="Rectangle 114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637" name="Freeform 114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38" name="Rectangle 115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639" name="Freeform 115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40" name="Freeform 115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641" name="Group 1153"/>
            <p:cNvGrpSpPr>
              <a:grpSpLocks/>
            </p:cNvGrpSpPr>
            <p:nvPr/>
          </p:nvGrpSpPr>
          <p:grpSpPr bwMode="auto">
            <a:xfrm>
              <a:off x="2880" y="2391"/>
              <a:ext cx="347" cy="346"/>
              <a:chOff x="2131" y="3370"/>
              <a:chExt cx="347" cy="346"/>
            </a:xfrm>
          </p:grpSpPr>
          <p:sp>
            <p:nvSpPr>
              <p:cNvPr id="64642" name="Freeform 115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43" name="Rectangle 115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644" name="Freeform 115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45" name="Rectangle 115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646" name="Freeform 115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47" name="Freeform 115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648" name="Group 1160"/>
            <p:cNvGrpSpPr>
              <a:grpSpLocks/>
            </p:cNvGrpSpPr>
            <p:nvPr/>
          </p:nvGrpSpPr>
          <p:grpSpPr bwMode="auto">
            <a:xfrm>
              <a:off x="2765" y="2506"/>
              <a:ext cx="347" cy="346"/>
              <a:chOff x="2131" y="3370"/>
              <a:chExt cx="347" cy="346"/>
            </a:xfrm>
          </p:grpSpPr>
          <p:sp>
            <p:nvSpPr>
              <p:cNvPr id="64649" name="Freeform 116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50" name="Rectangle 116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651" name="Freeform 116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52" name="Rectangle 116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653" name="Freeform 116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54" name="Freeform 116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655" name="Group 1167"/>
            <p:cNvGrpSpPr>
              <a:grpSpLocks/>
            </p:cNvGrpSpPr>
            <p:nvPr/>
          </p:nvGrpSpPr>
          <p:grpSpPr bwMode="auto">
            <a:xfrm>
              <a:off x="2650" y="2621"/>
              <a:ext cx="347" cy="346"/>
              <a:chOff x="2131" y="3370"/>
              <a:chExt cx="347" cy="346"/>
            </a:xfrm>
          </p:grpSpPr>
          <p:sp>
            <p:nvSpPr>
              <p:cNvPr id="64656" name="Freeform 116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57" name="Rectangle 116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658" name="Freeform 117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59" name="Rectangle 117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660" name="Freeform 117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61" name="Freeform 117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662" name="Group 1174"/>
            <p:cNvGrpSpPr>
              <a:grpSpLocks/>
            </p:cNvGrpSpPr>
            <p:nvPr/>
          </p:nvGrpSpPr>
          <p:grpSpPr bwMode="auto">
            <a:xfrm>
              <a:off x="2534" y="2736"/>
              <a:ext cx="347" cy="346"/>
              <a:chOff x="2131" y="3370"/>
              <a:chExt cx="347" cy="346"/>
            </a:xfrm>
          </p:grpSpPr>
          <p:sp>
            <p:nvSpPr>
              <p:cNvPr id="64663" name="Freeform 117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64" name="Rectangle 117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665" name="Freeform 117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66" name="Rectangle 117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667" name="Freeform 117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68" name="Freeform 118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669" name="Group 1181"/>
            <p:cNvGrpSpPr>
              <a:grpSpLocks/>
            </p:cNvGrpSpPr>
            <p:nvPr/>
          </p:nvGrpSpPr>
          <p:grpSpPr bwMode="auto">
            <a:xfrm>
              <a:off x="3110" y="1930"/>
              <a:ext cx="347" cy="346"/>
              <a:chOff x="2131" y="3370"/>
              <a:chExt cx="347" cy="346"/>
            </a:xfrm>
          </p:grpSpPr>
          <p:sp>
            <p:nvSpPr>
              <p:cNvPr id="64670" name="Freeform 118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71" name="Rectangle 118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672" name="Freeform 118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73" name="Rectangle 118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674" name="Freeform 118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75" name="Freeform 118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676" name="Group 1188"/>
            <p:cNvGrpSpPr>
              <a:grpSpLocks/>
            </p:cNvGrpSpPr>
            <p:nvPr/>
          </p:nvGrpSpPr>
          <p:grpSpPr bwMode="auto">
            <a:xfrm>
              <a:off x="2995" y="2045"/>
              <a:ext cx="347" cy="346"/>
              <a:chOff x="2131" y="3370"/>
              <a:chExt cx="347" cy="346"/>
            </a:xfrm>
          </p:grpSpPr>
          <p:sp>
            <p:nvSpPr>
              <p:cNvPr id="64677" name="Freeform 118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78" name="Rectangle 119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679" name="Freeform 119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80" name="Rectangle 119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681" name="Freeform 119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82" name="Freeform 119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683" name="Group 1195"/>
            <p:cNvGrpSpPr>
              <a:grpSpLocks/>
            </p:cNvGrpSpPr>
            <p:nvPr/>
          </p:nvGrpSpPr>
          <p:grpSpPr bwMode="auto">
            <a:xfrm>
              <a:off x="2880" y="2161"/>
              <a:ext cx="347" cy="346"/>
              <a:chOff x="2131" y="3370"/>
              <a:chExt cx="347" cy="346"/>
            </a:xfrm>
          </p:grpSpPr>
          <p:sp>
            <p:nvSpPr>
              <p:cNvPr id="64684" name="Freeform 119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85" name="Rectangle 119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686" name="Freeform 119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87" name="Rectangle 119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688" name="Freeform 120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89" name="Freeform 120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690" name="Group 1202"/>
            <p:cNvGrpSpPr>
              <a:grpSpLocks/>
            </p:cNvGrpSpPr>
            <p:nvPr/>
          </p:nvGrpSpPr>
          <p:grpSpPr bwMode="auto">
            <a:xfrm>
              <a:off x="2765" y="2276"/>
              <a:ext cx="347" cy="346"/>
              <a:chOff x="2131" y="3370"/>
              <a:chExt cx="347" cy="346"/>
            </a:xfrm>
          </p:grpSpPr>
          <p:sp>
            <p:nvSpPr>
              <p:cNvPr id="64691" name="Freeform 120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92" name="Rectangle 120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693" name="Freeform 120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94" name="Rectangle 120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695" name="Freeform 120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96" name="Freeform 120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697" name="Group 1209"/>
            <p:cNvGrpSpPr>
              <a:grpSpLocks/>
            </p:cNvGrpSpPr>
            <p:nvPr/>
          </p:nvGrpSpPr>
          <p:grpSpPr bwMode="auto">
            <a:xfrm>
              <a:off x="2650" y="2391"/>
              <a:ext cx="347" cy="346"/>
              <a:chOff x="2131" y="3370"/>
              <a:chExt cx="347" cy="346"/>
            </a:xfrm>
          </p:grpSpPr>
          <p:sp>
            <p:nvSpPr>
              <p:cNvPr id="64698" name="Freeform 121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99" name="Rectangle 121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700" name="Freeform 121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01" name="Rectangle 121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702" name="Freeform 121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03" name="Freeform 121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704" name="Group 1216"/>
            <p:cNvGrpSpPr>
              <a:grpSpLocks/>
            </p:cNvGrpSpPr>
            <p:nvPr/>
          </p:nvGrpSpPr>
          <p:grpSpPr bwMode="auto">
            <a:xfrm>
              <a:off x="2534" y="2506"/>
              <a:ext cx="347" cy="346"/>
              <a:chOff x="2131" y="3370"/>
              <a:chExt cx="347" cy="346"/>
            </a:xfrm>
          </p:grpSpPr>
          <p:sp>
            <p:nvSpPr>
              <p:cNvPr id="64705" name="Freeform 121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06" name="Rectangle 121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707" name="Freeform 121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08" name="Rectangle 122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709" name="Freeform 122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10" name="Freeform 122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711" name="Group 1223"/>
            <p:cNvGrpSpPr>
              <a:grpSpLocks/>
            </p:cNvGrpSpPr>
            <p:nvPr/>
          </p:nvGrpSpPr>
          <p:grpSpPr bwMode="auto">
            <a:xfrm>
              <a:off x="3110" y="1699"/>
              <a:ext cx="347" cy="346"/>
              <a:chOff x="2131" y="3370"/>
              <a:chExt cx="347" cy="346"/>
            </a:xfrm>
          </p:grpSpPr>
          <p:sp>
            <p:nvSpPr>
              <p:cNvPr id="64712" name="Freeform 122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13" name="Rectangle 122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714" name="Freeform 122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15" name="Rectangle 122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716" name="Freeform 122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17" name="Freeform 122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718" name="Group 1230"/>
            <p:cNvGrpSpPr>
              <a:grpSpLocks/>
            </p:cNvGrpSpPr>
            <p:nvPr/>
          </p:nvGrpSpPr>
          <p:grpSpPr bwMode="auto">
            <a:xfrm>
              <a:off x="2995" y="1814"/>
              <a:ext cx="347" cy="346"/>
              <a:chOff x="2131" y="3370"/>
              <a:chExt cx="347" cy="346"/>
            </a:xfrm>
          </p:grpSpPr>
          <p:sp>
            <p:nvSpPr>
              <p:cNvPr id="64719" name="Freeform 123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20" name="Rectangle 123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721" name="Freeform 123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22" name="Rectangle 123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723" name="Freeform 123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24" name="Freeform 123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725" name="Group 1237"/>
            <p:cNvGrpSpPr>
              <a:grpSpLocks/>
            </p:cNvGrpSpPr>
            <p:nvPr/>
          </p:nvGrpSpPr>
          <p:grpSpPr bwMode="auto">
            <a:xfrm>
              <a:off x="2880" y="1930"/>
              <a:ext cx="347" cy="346"/>
              <a:chOff x="2131" y="3370"/>
              <a:chExt cx="347" cy="346"/>
            </a:xfrm>
          </p:grpSpPr>
          <p:sp>
            <p:nvSpPr>
              <p:cNvPr id="64726" name="Freeform 123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27" name="Rectangle 123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728" name="Freeform 124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29" name="Rectangle 124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730" name="Freeform 124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31" name="Freeform 124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732" name="Group 1244"/>
            <p:cNvGrpSpPr>
              <a:grpSpLocks/>
            </p:cNvGrpSpPr>
            <p:nvPr/>
          </p:nvGrpSpPr>
          <p:grpSpPr bwMode="auto">
            <a:xfrm>
              <a:off x="2765" y="2045"/>
              <a:ext cx="347" cy="346"/>
              <a:chOff x="2131" y="3370"/>
              <a:chExt cx="347" cy="346"/>
            </a:xfrm>
          </p:grpSpPr>
          <p:sp>
            <p:nvSpPr>
              <p:cNvPr id="64733" name="Freeform 124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34" name="Rectangle 124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735" name="Freeform 124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36" name="Rectangle 124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737" name="Freeform 124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38" name="Freeform 125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739" name="Group 1251"/>
            <p:cNvGrpSpPr>
              <a:grpSpLocks/>
            </p:cNvGrpSpPr>
            <p:nvPr/>
          </p:nvGrpSpPr>
          <p:grpSpPr bwMode="auto">
            <a:xfrm>
              <a:off x="2650" y="2160"/>
              <a:ext cx="347" cy="346"/>
              <a:chOff x="2131" y="3370"/>
              <a:chExt cx="347" cy="346"/>
            </a:xfrm>
          </p:grpSpPr>
          <p:sp>
            <p:nvSpPr>
              <p:cNvPr id="64740" name="Freeform 125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41" name="Rectangle 125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742" name="Freeform 125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43" name="Rectangle 125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744" name="Freeform 125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45" name="Freeform 125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746" name="Group 1258"/>
            <p:cNvGrpSpPr>
              <a:grpSpLocks/>
            </p:cNvGrpSpPr>
            <p:nvPr/>
          </p:nvGrpSpPr>
          <p:grpSpPr bwMode="auto">
            <a:xfrm>
              <a:off x="2534" y="2275"/>
              <a:ext cx="347" cy="346"/>
              <a:chOff x="2131" y="3370"/>
              <a:chExt cx="347" cy="346"/>
            </a:xfrm>
          </p:grpSpPr>
          <p:sp>
            <p:nvSpPr>
              <p:cNvPr id="64747" name="Freeform 125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48" name="Rectangle 126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749" name="Freeform 126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50" name="Rectangle 126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751" name="Freeform 126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52" name="Freeform 126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753" name="Group 1265"/>
            <p:cNvGrpSpPr>
              <a:grpSpLocks/>
            </p:cNvGrpSpPr>
            <p:nvPr/>
          </p:nvGrpSpPr>
          <p:grpSpPr bwMode="auto">
            <a:xfrm>
              <a:off x="3110" y="1469"/>
              <a:ext cx="347" cy="346"/>
              <a:chOff x="2131" y="3370"/>
              <a:chExt cx="347" cy="346"/>
            </a:xfrm>
          </p:grpSpPr>
          <p:sp>
            <p:nvSpPr>
              <p:cNvPr id="64754" name="Freeform 126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55" name="Rectangle 126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756" name="Freeform 126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57" name="Rectangle 126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758" name="Freeform 127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59" name="Freeform 127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760" name="Group 1272"/>
            <p:cNvGrpSpPr>
              <a:grpSpLocks/>
            </p:cNvGrpSpPr>
            <p:nvPr/>
          </p:nvGrpSpPr>
          <p:grpSpPr bwMode="auto">
            <a:xfrm>
              <a:off x="2995" y="1584"/>
              <a:ext cx="347" cy="346"/>
              <a:chOff x="2131" y="3370"/>
              <a:chExt cx="347" cy="346"/>
            </a:xfrm>
          </p:grpSpPr>
          <p:sp>
            <p:nvSpPr>
              <p:cNvPr id="64761" name="Freeform 127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62" name="Rectangle 127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763" name="Freeform 127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64" name="Rectangle 127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765" name="Freeform 127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66" name="Freeform 127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767" name="Group 1279"/>
            <p:cNvGrpSpPr>
              <a:grpSpLocks/>
            </p:cNvGrpSpPr>
            <p:nvPr/>
          </p:nvGrpSpPr>
          <p:grpSpPr bwMode="auto">
            <a:xfrm>
              <a:off x="2880" y="1700"/>
              <a:ext cx="347" cy="346"/>
              <a:chOff x="2131" y="3370"/>
              <a:chExt cx="347" cy="346"/>
            </a:xfrm>
          </p:grpSpPr>
          <p:sp>
            <p:nvSpPr>
              <p:cNvPr id="64768" name="Freeform 128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69" name="Rectangle 128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770" name="Freeform 128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71" name="Rectangle 128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772" name="Freeform 128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73" name="Freeform 128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774" name="Group 1286"/>
            <p:cNvGrpSpPr>
              <a:grpSpLocks/>
            </p:cNvGrpSpPr>
            <p:nvPr/>
          </p:nvGrpSpPr>
          <p:grpSpPr bwMode="auto">
            <a:xfrm>
              <a:off x="2765" y="1815"/>
              <a:ext cx="347" cy="346"/>
              <a:chOff x="2131" y="3370"/>
              <a:chExt cx="347" cy="346"/>
            </a:xfrm>
          </p:grpSpPr>
          <p:sp>
            <p:nvSpPr>
              <p:cNvPr id="64775" name="Freeform 128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76" name="Rectangle 128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777" name="Freeform 128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78" name="Rectangle 129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779" name="Freeform 129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80" name="Freeform 129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781" name="Group 1293"/>
            <p:cNvGrpSpPr>
              <a:grpSpLocks/>
            </p:cNvGrpSpPr>
            <p:nvPr/>
          </p:nvGrpSpPr>
          <p:grpSpPr bwMode="auto">
            <a:xfrm>
              <a:off x="2650" y="1930"/>
              <a:ext cx="347" cy="346"/>
              <a:chOff x="2131" y="3370"/>
              <a:chExt cx="347" cy="346"/>
            </a:xfrm>
          </p:grpSpPr>
          <p:sp>
            <p:nvSpPr>
              <p:cNvPr id="64782" name="Freeform 129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83" name="Rectangle 129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784" name="Freeform 129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85" name="Rectangle 129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786" name="Freeform 129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87" name="Freeform 129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788" name="Group 1300"/>
            <p:cNvGrpSpPr>
              <a:grpSpLocks/>
            </p:cNvGrpSpPr>
            <p:nvPr/>
          </p:nvGrpSpPr>
          <p:grpSpPr bwMode="auto">
            <a:xfrm>
              <a:off x="2534" y="2045"/>
              <a:ext cx="347" cy="346"/>
              <a:chOff x="2131" y="3370"/>
              <a:chExt cx="347" cy="346"/>
            </a:xfrm>
          </p:grpSpPr>
          <p:sp>
            <p:nvSpPr>
              <p:cNvPr id="64789" name="Freeform 130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90" name="Rectangle 130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791" name="Freeform 130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92" name="Rectangle 130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793" name="Freeform 130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94" name="Freeform 130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795" name="Group 1307"/>
            <p:cNvGrpSpPr>
              <a:grpSpLocks/>
            </p:cNvGrpSpPr>
            <p:nvPr/>
          </p:nvGrpSpPr>
          <p:grpSpPr bwMode="auto">
            <a:xfrm>
              <a:off x="3110" y="1238"/>
              <a:ext cx="347" cy="346"/>
              <a:chOff x="2131" y="3370"/>
              <a:chExt cx="347" cy="346"/>
            </a:xfrm>
          </p:grpSpPr>
          <p:sp>
            <p:nvSpPr>
              <p:cNvPr id="64796" name="Freeform 130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97" name="Rectangle 130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798" name="Freeform 131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99" name="Rectangle 131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800" name="Freeform 131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01" name="Freeform 131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802" name="Group 1314"/>
            <p:cNvGrpSpPr>
              <a:grpSpLocks/>
            </p:cNvGrpSpPr>
            <p:nvPr/>
          </p:nvGrpSpPr>
          <p:grpSpPr bwMode="auto">
            <a:xfrm>
              <a:off x="2995" y="1353"/>
              <a:ext cx="347" cy="346"/>
              <a:chOff x="2131" y="3370"/>
              <a:chExt cx="347" cy="346"/>
            </a:xfrm>
          </p:grpSpPr>
          <p:sp>
            <p:nvSpPr>
              <p:cNvPr id="64803" name="Freeform 131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04" name="Rectangle 131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805" name="Freeform 131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06" name="Rectangle 131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807" name="Freeform 131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08" name="Freeform 132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809" name="Group 1321"/>
            <p:cNvGrpSpPr>
              <a:grpSpLocks/>
            </p:cNvGrpSpPr>
            <p:nvPr/>
          </p:nvGrpSpPr>
          <p:grpSpPr bwMode="auto">
            <a:xfrm>
              <a:off x="2880" y="1469"/>
              <a:ext cx="347" cy="346"/>
              <a:chOff x="2131" y="3370"/>
              <a:chExt cx="347" cy="346"/>
            </a:xfrm>
          </p:grpSpPr>
          <p:sp>
            <p:nvSpPr>
              <p:cNvPr id="64810" name="Freeform 132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11" name="Rectangle 132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812" name="Freeform 132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13" name="Rectangle 132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814" name="Freeform 132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15" name="Freeform 132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816" name="Group 1328"/>
            <p:cNvGrpSpPr>
              <a:grpSpLocks/>
            </p:cNvGrpSpPr>
            <p:nvPr/>
          </p:nvGrpSpPr>
          <p:grpSpPr bwMode="auto">
            <a:xfrm>
              <a:off x="2765" y="1584"/>
              <a:ext cx="347" cy="346"/>
              <a:chOff x="2131" y="3370"/>
              <a:chExt cx="347" cy="346"/>
            </a:xfrm>
          </p:grpSpPr>
          <p:sp>
            <p:nvSpPr>
              <p:cNvPr id="64817" name="Freeform 132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18" name="Rectangle 133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819" name="Freeform 133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20" name="Rectangle 133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821" name="Freeform 133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22" name="Freeform 133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823" name="Group 1335"/>
            <p:cNvGrpSpPr>
              <a:grpSpLocks/>
            </p:cNvGrpSpPr>
            <p:nvPr/>
          </p:nvGrpSpPr>
          <p:grpSpPr bwMode="auto">
            <a:xfrm>
              <a:off x="2650" y="1699"/>
              <a:ext cx="347" cy="346"/>
              <a:chOff x="2131" y="3370"/>
              <a:chExt cx="347" cy="346"/>
            </a:xfrm>
          </p:grpSpPr>
          <p:sp>
            <p:nvSpPr>
              <p:cNvPr id="64824" name="Freeform 133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25" name="Rectangle 133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826" name="Freeform 133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27" name="Rectangle 133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828" name="Freeform 134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29" name="Freeform 134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830" name="Group 1342"/>
            <p:cNvGrpSpPr>
              <a:grpSpLocks/>
            </p:cNvGrpSpPr>
            <p:nvPr/>
          </p:nvGrpSpPr>
          <p:grpSpPr bwMode="auto">
            <a:xfrm>
              <a:off x="2534" y="1814"/>
              <a:ext cx="347" cy="346"/>
              <a:chOff x="2131" y="3370"/>
              <a:chExt cx="347" cy="346"/>
            </a:xfrm>
          </p:grpSpPr>
          <p:sp>
            <p:nvSpPr>
              <p:cNvPr id="64831" name="Freeform 134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32" name="Rectangle 134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833" name="Freeform 134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34" name="Rectangle 134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835" name="Freeform 134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36" name="Freeform 134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837" name="Group 1349"/>
            <p:cNvGrpSpPr>
              <a:grpSpLocks/>
            </p:cNvGrpSpPr>
            <p:nvPr/>
          </p:nvGrpSpPr>
          <p:grpSpPr bwMode="auto">
            <a:xfrm>
              <a:off x="3110" y="1008"/>
              <a:ext cx="347" cy="346"/>
              <a:chOff x="2131" y="3370"/>
              <a:chExt cx="347" cy="346"/>
            </a:xfrm>
          </p:grpSpPr>
          <p:sp>
            <p:nvSpPr>
              <p:cNvPr id="64838" name="Freeform 135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39" name="Rectangle 135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840" name="Freeform 135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41" name="Rectangle 135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842" name="Freeform 135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43" name="Freeform 135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844" name="Group 1356"/>
            <p:cNvGrpSpPr>
              <a:grpSpLocks/>
            </p:cNvGrpSpPr>
            <p:nvPr/>
          </p:nvGrpSpPr>
          <p:grpSpPr bwMode="auto">
            <a:xfrm>
              <a:off x="2995" y="1123"/>
              <a:ext cx="347" cy="346"/>
              <a:chOff x="2131" y="3370"/>
              <a:chExt cx="347" cy="346"/>
            </a:xfrm>
          </p:grpSpPr>
          <p:sp>
            <p:nvSpPr>
              <p:cNvPr id="64845" name="Freeform 135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46" name="Rectangle 135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847" name="Freeform 135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48" name="Rectangle 136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849" name="Freeform 136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50" name="Freeform 136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851" name="Group 1363"/>
            <p:cNvGrpSpPr>
              <a:grpSpLocks/>
            </p:cNvGrpSpPr>
            <p:nvPr/>
          </p:nvGrpSpPr>
          <p:grpSpPr bwMode="auto">
            <a:xfrm>
              <a:off x="2880" y="1239"/>
              <a:ext cx="347" cy="346"/>
              <a:chOff x="2131" y="3370"/>
              <a:chExt cx="347" cy="346"/>
            </a:xfrm>
          </p:grpSpPr>
          <p:sp>
            <p:nvSpPr>
              <p:cNvPr id="64852" name="Freeform 136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53" name="Rectangle 136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854" name="Freeform 136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55" name="Rectangle 136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856" name="Freeform 136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57" name="Freeform 136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858" name="Group 1370"/>
            <p:cNvGrpSpPr>
              <a:grpSpLocks/>
            </p:cNvGrpSpPr>
            <p:nvPr/>
          </p:nvGrpSpPr>
          <p:grpSpPr bwMode="auto">
            <a:xfrm>
              <a:off x="2765" y="1354"/>
              <a:ext cx="347" cy="346"/>
              <a:chOff x="2131" y="3370"/>
              <a:chExt cx="347" cy="346"/>
            </a:xfrm>
          </p:grpSpPr>
          <p:sp>
            <p:nvSpPr>
              <p:cNvPr id="64859" name="Freeform 137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60" name="Rectangle 137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861" name="Freeform 137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62" name="Rectangle 137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863" name="Freeform 137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64" name="Freeform 137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865" name="Group 1377"/>
            <p:cNvGrpSpPr>
              <a:grpSpLocks/>
            </p:cNvGrpSpPr>
            <p:nvPr/>
          </p:nvGrpSpPr>
          <p:grpSpPr bwMode="auto">
            <a:xfrm>
              <a:off x="2650" y="1469"/>
              <a:ext cx="347" cy="346"/>
              <a:chOff x="2131" y="3370"/>
              <a:chExt cx="347" cy="346"/>
            </a:xfrm>
          </p:grpSpPr>
          <p:sp>
            <p:nvSpPr>
              <p:cNvPr id="64866" name="Freeform 137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67" name="Rectangle 137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868" name="Freeform 138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69" name="Rectangle 138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870" name="Freeform 138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71" name="Freeform 138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872" name="Group 1384"/>
            <p:cNvGrpSpPr>
              <a:grpSpLocks/>
            </p:cNvGrpSpPr>
            <p:nvPr/>
          </p:nvGrpSpPr>
          <p:grpSpPr bwMode="auto">
            <a:xfrm>
              <a:off x="2534" y="1584"/>
              <a:ext cx="347" cy="346"/>
              <a:chOff x="2131" y="3370"/>
              <a:chExt cx="347" cy="346"/>
            </a:xfrm>
          </p:grpSpPr>
          <p:sp>
            <p:nvSpPr>
              <p:cNvPr id="64873" name="Freeform 138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74" name="Rectangle 138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875" name="Freeform 138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76" name="Rectangle 138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877" name="Freeform 138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78" name="Freeform 139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879" name="Group 1391"/>
            <p:cNvGrpSpPr>
              <a:grpSpLocks/>
            </p:cNvGrpSpPr>
            <p:nvPr/>
          </p:nvGrpSpPr>
          <p:grpSpPr bwMode="auto">
            <a:xfrm>
              <a:off x="3110" y="778"/>
              <a:ext cx="347" cy="346"/>
              <a:chOff x="2131" y="3370"/>
              <a:chExt cx="347" cy="346"/>
            </a:xfrm>
          </p:grpSpPr>
          <p:sp>
            <p:nvSpPr>
              <p:cNvPr id="64880" name="Freeform 139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81" name="Rectangle 139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882" name="Freeform 139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83" name="Rectangle 139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884" name="Freeform 139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85" name="Freeform 139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886" name="Group 1398"/>
            <p:cNvGrpSpPr>
              <a:grpSpLocks/>
            </p:cNvGrpSpPr>
            <p:nvPr/>
          </p:nvGrpSpPr>
          <p:grpSpPr bwMode="auto">
            <a:xfrm>
              <a:off x="2995" y="893"/>
              <a:ext cx="347" cy="346"/>
              <a:chOff x="2131" y="3370"/>
              <a:chExt cx="347" cy="346"/>
            </a:xfrm>
          </p:grpSpPr>
          <p:sp>
            <p:nvSpPr>
              <p:cNvPr id="64887" name="Freeform 139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88" name="Rectangle 140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889" name="Freeform 140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90" name="Rectangle 140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891" name="Freeform 140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92" name="Freeform 140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893" name="Group 1405"/>
            <p:cNvGrpSpPr>
              <a:grpSpLocks/>
            </p:cNvGrpSpPr>
            <p:nvPr/>
          </p:nvGrpSpPr>
          <p:grpSpPr bwMode="auto">
            <a:xfrm>
              <a:off x="2880" y="1009"/>
              <a:ext cx="347" cy="346"/>
              <a:chOff x="2131" y="3370"/>
              <a:chExt cx="347" cy="346"/>
            </a:xfrm>
          </p:grpSpPr>
          <p:sp>
            <p:nvSpPr>
              <p:cNvPr id="64894" name="Freeform 140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95" name="Rectangle 140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896" name="Freeform 140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97" name="Rectangle 140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898" name="Freeform 141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99" name="Freeform 141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900" name="Group 1412"/>
            <p:cNvGrpSpPr>
              <a:grpSpLocks/>
            </p:cNvGrpSpPr>
            <p:nvPr/>
          </p:nvGrpSpPr>
          <p:grpSpPr bwMode="auto">
            <a:xfrm>
              <a:off x="2765" y="1124"/>
              <a:ext cx="347" cy="346"/>
              <a:chOff x="2131" y="3370"/>
              <a:chExt cx="347" cy="346"/>
            </a:xfrm>
          </p:grpSpPr>
          <p:sp>
            <p:nvSpPr>
              <p:cNvPr id="64901" name="Freeform 141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02" name="Rectangle 141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903" name="Freeform 141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04" name="Rectangle 141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905" name="Freeform 141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06" name="Freeform 141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907" name="Group 1419"/>
            <p:cNvGrpSpPr>
              <a:grpSpLocks/>
            </p:cNvGrpSpPr>
            <p:nvPr/>
          </p:nvGrpSpPr>
          <p:grpSpPr bwMode="auto">
            <a:xfrm>
              <a:off x="2650" y="1239"/>
              <a:ext cx="347" cy="346"/>
              <a:chOff x="2131" y="3370"/>
              <a:chExt cx="347" cy="346"/>
            </a:xfrm>
          </p:grpSpPr>
          <p:sp>
            <p:nvSpPr>
              <p:cNvPr id="64908" name="Freeform 142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09" name="Rectangle 142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910" name="Freeform 142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11" name="Rectangle 142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912" name="Freeform 142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13" name="Freeform 142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914" name="Group 1426"/>
            <p:cNvGrpSpPr>
              <a:grpSpLocks/>
            </p:cNvGrpSpPr>
            <p:nvPr/>
          </p:nvGrpSpPr>
          <p:grpSpPr bwMode="auto">
            <a:xfrm>
              <a:off x="2534" y="1354"/>
              <a:ext cx="347" cy="346"/>
              <a:chOff x="2131" y="3370"/>
              <a:chExt cx="347" cy="346"/>
            </a:xfrm>
          </p:grpSpPr>
          <p:sp>
            <p:nvSpPr>
              <p:cNvPr id="64915" name="Freeform 142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16" name="Rectangle 142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917" name="Freeform 142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18" name="Rectangle 143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919" name="Freeform 143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20" name="Freeform 143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921" name="Group 1433"/>
            <p:cNvGrpSpPr>
              <a:grpSpLocks/>
            </p:cNvGrpSpPr>
            <p:nvPr/>
          </p:nvGrpSpPr>
          <p:grpSpPr bwMode="auto">
            <a:xfrm>
              <a:off x="3110" y="547"/>
              <a:ext cx="347" cy="346"/>
              <a:chOff x="2131" y="3370"/>
              <a:chExt cx="347" cy="346"/>
            </a:xfrm>
          </p:grpSpPr>
          <p:sp>
            <p:nvSpPr>
              <p:cNvPr id="64922" name="Freeform 143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23" name="Rectangle 143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924" name="Freeform 143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25" name="Rectangle 143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926" name="Freeform 143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27" name="Freeform 143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928" name="Group 1440"/>
            <p:cNvGrpSpPr>
              <a:grpSpLocks/>
            </p:cNvGrpSpPr>
            <p:nvPr/>
          </p:nvGrpSpPr>
          <p:grpSpPr bwMode="auto">
            <a:xfrm>
              <a:off x="2995" y="662"/>
              <a:ext cx="347" cy="346"/>
              <a:chOff x="2131" y="3370"/>
              <a:chExt cx="347" cy="346"/>
            </a:xfrm>
          </p:grpSpPr>
          <p:sp>
            <p:nvSpPr>
              <p:cNvPr id="64929" name="Freeform 144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30" name="Rectangle 144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931" name="Freeform 144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32" name="Rectangle 144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933" name="Freeform 144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34" name="Freeform 144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935" name="Group 1447"/>
            <p:cNvGrpSpPr>
              <a:grpSpLocks/>
            </p:cNvGrpSpPr>
            <p:nvPr/>
          </p:nvGrpSpPr>
          <p:grpSpPr bwMode="auto">
            <a:xfrm>
              <a:off x="2880" y="778"/>
              <a:ext cx="347" cy="346"/>
              <a:chOff x="2131" y="3370"/>
              <a:chExt cx="347" cy="346"/>
            </a:xfrm>
          </p:grpSpPr>
          <p:sp>
            <p:nvSpPr>
              <p:cNvPr id="64936" name="Freeform 144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37" name="Rectangle 144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938" name="Freeform 145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39" name="Rectangle 145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940" name="Freeform 145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41" name="Freeform 145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942" name="Group 1454"/>
            <p:cNvGrpSpPr>
              <a:grpSpLocks/>
            </p:cNvGrpSpPr>
            <p:nvPr/>
          </p:nvGrpSpPr>
          <p:grpSpPr bwMode="auto">
            <a:xfrm>
              <a:off x="2765" y="893"/>
              <a:ext cx="347" cy="346"/>
              <a:chOff x="2131" y="3370"/>
              <a:chExt cx="347" cy="346"/>
            </a:xfrm>
          </p:grpSpPr>
          <p:sp>
            <p:nvSpPr>
              <p:cNvPr id="64943" name="Freeform 145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44" name="Rectangle 145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945" name="Freeform 145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46" name="Rectangle 145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947" name="Freeform 145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48" name="Freeform 146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949" name="Group 1461"/>
            <p:cNvGrpSpPr>
              <a:grpSpLocks/>
            </p:cNvGrpSpPr>
            <p:nvPr/>
          </p:nvGrpSpPr>
          <p:grpSpPr bwMode="auto">
            <a:xfrm>
              <a:off x="2650" y="1008"/>
              <a:ext cx="347" cy="346"/>
              <a:chOff x="2131" y="3370"/>
              <a:chExt cx="347" cy="346"/>
            </a:xfrm>
          </p:grpSpPr>
          <p:sp>
            <p:nvSpPr>
              <p:cNvPr id="64950" name="Freeform 146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51" name="Rectangle 146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952" name="Freeform 146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53" name="Rectangle 146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954" name="Freeform 146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55" name="Freeform 146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956" name="Group 1468"/>
            <p:cNvGrpSpPr>
              <a:grpSpLocks/>
            </p:cNvGrpSpPr>
            <p:nvPr/>
          </p:nvGrpSpPr>
          <p:grpSpPr bwMode="auto">
            <a:xfrm>
              <a:off x="2534" y="1123"/>
              <a:ext cx="347" cy="346"/>
              <a:chOff x="2131" y="3370"/>
              <a:chExt cx="347" cy="346"/>
            </a:xfrm>
          </p:grpSpPr>
          <p:sp>
            <p:nvSpPr>
              <p:cNvPr id="64957" name="Freeform 146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58" name="Rectangle 147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959" name="Freeform 147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60" name="Rectangle 147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961" name="Freeform 147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62" name="Freeform 147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963" name="Group 1475"/>
            <p:cNvGrpSpPr>
              <a:grpSpLocks/>
            </p:cNvGrpSpPr>
            <p:nvPr/>
          </p:nvGrpSpPr>
          <p:grpSpPr bwMode="auto">
            <a:xfrm>
              <a:off x="3110" y="317"/>
              <a:ext cx="347" cy="346"/>
              <a:chOff x="2131" y="3370"/>
              <a:chExt cx="347" cy="346"/>
            </a:xfrm>
          </p:grpSpPr>
          <p:sp>
            <p:nvSpPr>
              <p:cNvPr id="64964" name="Freeform 147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65" name="Rectangle 147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966" name="Freeform 147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67" name="Rectangle 147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968" name="Freeform 148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69" name="Freeform 148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970" name="Group 1482"/>
            <p:cNvGrpSpPr>
              <a:grpSpLocks/>
            </p:cNvGrpSpPr>
            <p:nvPr/>
          </p:nvGrpSpPr>
          <p:grpSpPr bwMode="auto">
            <a:xfrm>
              <a:off x="2995" y="432"/>
              <a:ext cx="347" cy="346"/>
              <a:chOff x="2131" y="3370"/>
              <a:chExt cx="347" cy="346"/>
            </a:xfrm>
          </p:grpSpPr>
          <p:sp>
            <p:nvSpPr>
              <p:cNvPr id="64971" name="Freeform 148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72" name="Rectangle 148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973" name="Freeform 148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74" name="Rectangle 148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975" name="Freeform 148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76" name="Freeform 148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977" name="Group 1489"/>
            <p:cNvGrpSpPr>
              <a:grpSpLocks/>
            </p:cNvGrpSpPr>
            <p:nvPr/>
          </p:nvGrpSpPr>
          <p:grpSpPr bwMode="auto">
            <a:xfrm>
              <a:off x="2880" y="548"/>
              <a:ext cx="347" cy="346"/>
              <a:chOff x="2131" y="3370"/>
              <a:chExt cx="347" cy="346"/>
            </a:xfrm>
          </p:grpSpPr>
          <p:sp>
            <p:nvSpPr>
              <p:cNvPr id="64978" name="Freeform 149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79" name="Rectangle 149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980" name="Freeform 149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81" name="Rectangle 149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982" name="Freeform 149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83" name="Freeform 149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984" name="Group 1496"/>
            <p:cNvGrpSpPr>
              <a:grpSpLocks/>
            </p:cNvGrpSpPr>
            <p:nvPr/>
          </p:nvGrpSpPr>
          <p:grpSpPr bwMode="auto">
            <a:xfrm>
              <a:off x="2765" y="663"/>
              <a:ext cx="347" cy="346"/>
              <a:chOff x="2131" y="3370"/>
              <a:chExt cx="347" cy="346"/>
            </a:xfrm>
          </p:grpSpPr>
          <p:sp>
            <p:nvSpPr>
              <p:cNvPr id="64985" name="Freeform 149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86" name="Rectangle 149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987" name="Freeform 149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88" name="Rectangle 150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989" name="Freeform 150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90" name="Freeform 150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991" name="Group 1503"/>
            <p:cNvGrpSpPr>
              <a:grpSpLocks/>
            </p:cNvGrpSpPr>
            <p:nvPr/>
          </p:nvGrpSpPr>
          <p:grpSpPr bwMode="auto">
            <a:xfrm>
              <a:off x="2650" y="778"/>
              <a:ext cx="347" cy="346"/>
              <a:chOff x="2131" y="3370"/>
              <a:chExt cx="347" cy="346"/>
            </a:xfrm>
          </p:grpSpPr>
          <p:sp>
            <p:nvSpPr>
              <p:cNvPr id="64992" name="Freeform 150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93" name="Rectangle 150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994" name="Freeform 150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95" name="Rectangle 150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996" name="Freeform 150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97" name="Freeform 150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998" name="Group 1510"/>
            <p:cNvGrpSpPr>
              <a:grpSpLocks/>
            </p:cNvGrpSpPr>
            <p:nvPr/>
          </p:nvGrpSpPr>
          <p:grpSpPr bwMode="auto">
            <a:xfrm>
              <a:off x="2534" y="893"/>
              <a:ext cx="347" cy="346"/>
              <a:chOff x="2131" y="3370"/>
              <a:chExt cx="347" cy="346"/>
            </a:xfrm>
          </p:grpSpPr>
          <p:sp>
            <p:nvSpPr>
              <p:cNvPr id="64999" name="Freeform 151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5000" name="Rectangle 151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5001" name="Freeform 151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5002" name="Rectangle 151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5003" name="Freeform 151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5004" name="Freeform 151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grpSp>
        <p:nvGrpSpPr>
          <p:cNvPr id="65005" name="Group 1517"/>
          <p:cNvGrpSpPr>
            <a:grpSpLocks/>
          </p:cNvGrpSpPr>
          <p:nvPr/>
        </p:nvGrpSpPr>
        <p:grpSpPr bwMode="auto">
          <a:xfrm>
            <a:off x="4022725" y="4343400"/>
            <a:ext cx="550863" cy="549275"/>
            <a:chOff x="2131" y="3370"/>
            <a:chExt cx="347" cy="346"/>
          </a:xfrm>
        </p:grpSpPr>
        <p:sp>
          <p:nvSpPr>
            <p:cNvPr id="65006" name="Freeform 151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5007" name="Rectangle 1519"/>
            <p:cNvSpPr>
              <a:spLocks noChangeArrowheads="1"/>
            </p:cNvSpPr>
            <p:nvPr/>
          </p:nvSpPr>
          <p:spPr bwMode="auto">
            <a:xfrm>
              <a:off x="2247" y="3370"/>
              <a:ext cx="231" cy="231"/>
            </a:xfrm>
            <a:prstGeom prst="rect">
              <a:avLst/>
            </a:prstGeom>
            <a:solidFill>
              <a:srgbClr val="00FF00"/>
            </a:solidFill>
            <a:ln w="12700">
              <a:solidFill>
                <a:srgbClr val="0033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5008" name="Freeform 152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5009" name="Rectangle 1521"/>
            <p:cNvSpPr>
              <a:spLocks noChangeArrowheads="1"/>
            </p:cNvSpPr>
            <p:nvPr/>
          </p:nvSpPr>
          <p:spPr bwMode="auto">
            <a:xfrm>
              <a:off x="2131" y="3485"/>
              <a:ext cx="231" cy="231"/>
            </a:xfrm>
            <a:prstGeom prst="rect">
              <a:avLst/>
            </a:prstGeom>
            <a:solidFill>
              <a:srgbClr val="00FF00"/>
            </a:solidFill>
            <a:ln w="12700">
              <a:solidFill>
                <a:srgbClr val="0033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5010" name="Freeform 152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5011" name="Freeform 152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5012" name="Group 1524"/>
          <p:cNvGrpSpPr>
            <a:grpSpLocks/>
          </p:cNvGrpSpPr>
          <p:nvPr/>
        </p:nvGrpSpPr>
        <p:grpSpPr bwMode="auto">
          <a:xfrm>
            <a:off x="3657600" y="3794125"/>
            <a:ext cx="1463675" cy="731838"/>
            <a:chOff x="2304" y="3082"/>
            <a:chExt cx="922" cy="461"/>
          </a:xfrm>
        </p:grpSpPr>
        <p:grpSp>
          <p:nvGrpSpPr>
            <p:cNvPr id="65013" name="Group 1525"/>
            <p:cNvGrpSpPr>
              <a:grpSpLocks/>
            </p:cNvGrpSpPr>
            <p:nvPr/>
          </p:nvGrpSpPr>
          <p:grpSpPr bwMode="auto">
            <a:xfrm>
              <a:off x="2419" y="3082"/>
              <a:ext cx="347" cy="346"/>
              <a:chOff x="2131" y="3370"/>
              <a:chExt cx="347" cy="346"/>
            </a:xfrm>
          </p:grpSpPr>
          <p:sp>
            <p:nvSpPr>
              <p:cNvPr id="65014" name="Freeform 152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5015" name="Rectangle 1527"/>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5016" name="Freeform 152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5017" name="Rectangle 1529"/>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5018" name="Freeform 153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5019" name="Freeform 153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5020" name="Group 1532"/>
            <p:cNvGrpSpPr>
              <a:grpSpLocks/>
            </p:cNvGrpSpPr>
            <p:nvPr/>
          </p:nvGrpSpPr>
          <p:grpSpPr bwMode="auto">
            <a:xfrm>
              <a:off x="2650" y="3082"/>
              <a:ext cx="347" cy="346"/>
              <a:chOff x="2131" y="3370"/>
              <a:chExt cx="347" cy="346"/>
            </a:xfrm>
          </p:grpSpPr>
          <p:sp>
            <p:nvSpPr>
              <p:cNvPr id="65021" name="Freeform 153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5022" name="Rectangle 1534"/>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5023" name="Freeform 153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5024" name="Rectangle 1536"/>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5025" name="Freeform 153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5026" name="Freeform 153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5027" name="Group 1539"/>
            <p:cNvGrpSpPr>
              <a:grpSpLocks/>
            </p:cNvGrpSpPr>
            <p:nvPr/>
          </p:nvGrpSpPr>
          <p:grpSpPr bwMode="auto">
            <a:xfrm>
              <a:off x="2879" y="3082"/>
              <a:ext cx="347" cy="346"/>
              <a:chOff x="2131" y="3370"/>
              <a:chExt cx="347" cy="346"/>
            </a:xfrm>
          </p:grpSpPr>
          <p:sp>
            <p:nvSpPr>
              <p:cNvPr id="65028" name="Freeform 154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5029" name="Rectangle 1541"/>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5030" name="Freeform 154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5031" name="Rectangle 1543"/>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5032" name="Freeform 154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5033" name="Freeform 154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5034" name="Group 1546"/>
            <p:cNvGrpSpPr>
              <a:grpSpLocks/>
            </p:cNvGrpSpPr>
            <p:nvPr/>
          </p:nvGrpSpPr>
          <p:grpSpPr bwMode="auto">
            <a:xfrm>
              <a:off x="2304" y="3197"/>
              <a:ext cx="347" cy="346"/>
              <a:chOff x="2131" y="3370"/>
              <a:chExt cx="347" cy="346"/>
            </a:xfrm>
          </p:grpSpPr>
          <p:sp>
            <p:nvSpPr>
              <p:cNvPr id="65035" name="Freeform 154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5036" name="Rectangle 1548"/>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5037" name="Freeform 154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5038" name="Rectangle 1550"/>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5039" name="Freeform 155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5040" name="Freeform 155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5041" name="Group 1553"/>
            <p:cNvGrpSpPr>
              <a:grpSpLocks/>
            </p:cNvGrpSpPr>
            <p:nvPr/>
          </p:nvGrpSpPr>
          <p:grpSpPr bwMode="auto">
            <a:xfrm>
              <a:off x="2534" y="3197"/>
              <a:ext cx="347" cy="346"/>
              <a:chOff x="2131" y="3370"/>
              <a:chExt cx="347" cy="346"/>
            </a:xfrm>
          </p:grpSpPr>
          <p:sp>
            <p:nvSpPr>
              <p:cNvPr id="65042" name="Freeform 155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5043" name="Rectangle 1555"/>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5044" name="Freeform 155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5045" name="Rectangle 1557"/>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5046" name="Freeform 155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5047" name="Freeform 155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5048" name="Group 1560"/>
            <p:cNvGrpSpPr>
              <a:grpSpLocks/>
            </p:cNvGrpSpPr>
            <p:nvPr/>
          </p:nvGrpSpPr>
          <p:grpSpPr bwMode="auto">
            <a:xfrm>
              <a:off x="2765" y="3197"/>
              <a:ext cx="347" cy="346"/>
              <a:chOff x="2131" y="3370"/>
              <a:chExt cx="347" cy="346"/>
            </a:xfrm>
          </p:grpSpPr>
          <p:sp>
            <p:nvSpPr>
              <p:cNvPr id="65049" name="Freeform 156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5050" name="Rectangle 1562"/>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5051" name="Freeform 156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5052" name="Rectangle 1564"/>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5053" name="Freeform 156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5054" name="Freeform 156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spTree>
  </p:cSld>
  <p:clrMapOvr>
    <a:masterClrMapping/>
  </p:clrMapOvr>
  <p:transition xmlns:p14="http://schemas.microsoft.com/office/powerpoint/2010/main" advClick="0" advTm="0"/>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65012"/>
                                        </p:tgtEl>
                                        <p:attrNameLst>
                                          <p:attrName>style.visibility</p:attrName>
                                        </p:attrNameLst>
                                      </p:cBhvr>
                                      <p:to>
                                        <p:strVal val="visible"/>
                                      </p:to>
                                    </p:set>
                                    <p:animEffect transition="in" filter="fade">
                                      <p:cBhvr>
                                        <p:cTn id="7" dur="500"/>
                                        <p:tgtEl>
                                          <p:spTgt spid="65012"/>
                                        </p:tgtEl>
                                      </p:cBhvr>
                                    </p:animEffect>
                                  </p:childTnLst>
                                </p:cTn>
                              </p:par>
                            </p:childTnLst>
                          </p:cTn>
                        </p:par>
                        <p:par>
                          <p:cTn id="8" fill="hold" nodeType="afterGroup">
                            <p:stCondLst>
                              <p:cond delay="500"/>
                            </p:stCondLst>
                            <p:childTnLst>
                              <p:par>
                                <p:cTn id="9" presetID="10" presetClass="exit" presetSubtype="0" fill="hold" nodeType="afterEffect">
                                  <p:stCondLst>
                                    <p:cond delay="0"/>
                                  </p:stCondLst>
                                  <p:childTnLst>
                                    <p:animEffect transition="out" filter="fade">
                                      <p:cBhvr>
                                        <p:cTn id="10" dur="500"/>
                                        <p:tgtEl>
                                          <p:spTgt spid="65012"/>
                                        </p:tgtEl>
                                      </p:cBhvr>
                                    </p:animEffect>
                                    <p:set>
                                      <p:cBhvr>
                                        <p:cTn id="11" dur="1" fill="hold">
                                          <p:stCondLst>
                                            <p:cond delay="499"/>
                                          </p:stCondLst>
                                        </p:cTn>
                                        <p:tgtEl>
                                          <p:spTgt spid="6501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7"/>
          <p:cNvSpPr>
            <a:spLocks noGrp="1"/>
          </p:cNvSpPr>
          <p:nvPr>
            <p:ph idx="1"/>
          </p:nvPr>
        </p:nvSpPr>
        <p:spPr>
          <a:xfrm>
            <a:off x="731562" y="594391"/>
            <a:ext cx="7772400" cy="3733800"/>
          </a:xfrm>
        </p:spPr>
        <p:txBody>
          <a:bodyPr/>
          <a:lstStyle/>
          <a:p>
            <a:pPr marL="68580" indent="0" algn="ctr">
              <a:buNone/>
            </a:pPr>
            <a:r>
              <a:rPr lang="en-US" sz="2600" dirty="0" smtClean="0"/>
              <a:t>Would you rather outsource to a</a:t>
            </a:r>
            <a:endParaRPr lang="en-US" dirty="0"/>
          </a:p>
        </p:txBody>
      </p:sp>
      <p:sp>
        <p:nvSpPr>
          <p:cNvPr id="3" name="Date Placeholder 2"/>
          <p:cNvSpPr>
            <a:spLocks noGrp="1"/>
          </p:cNvSpPr>
          <p:nvPr>
            <p:ph type="dt" sz="half" idx="10"/>
          </p:nvPr>
        </p:nvSpPr>
        <p:spPr/>
        <p:txBody>
          <a:bodyPr/>
          <a:lstStyle/>
          <a:p>
            <a:r>
              <a:rPr>
                <a:latin typeface="Gill Sans MT"/>
              </a:rPr>
              <a:t>SF13    </a:t>
            </a:r>
            <a:fld id="{DCD376B1-13B5-EC4A-81E9-770A089DEC4B}" type="datetime4">
              <a:rPr lang="en-US">
                <a:latin typeface="Gill Sans MT"/>
              </a:rPr>
              <a:pPr/>
              <a:t>July 6, 2013</a:t>
            </a:fld>
            <a:endParaRPr dirty="0">
              <a:latin typeface="Gill Sans MT"/>
            </a:endParaRPr>
          </a:p>
        </p:txBody>
      </p:sp>
      <p:sp>
        <p:nvSpPr>
          <p:cNvPr id="7" name="Footer Placeholder 6"/>
          <p:cNvSpPr>
            <a:spLocks noGrp="1"/>
          </p:cNvSpPr>
          <p:nvPr>
            <p:ph type="ftr" sz="quarter" idx="11"/>
          </p:nvPr>
        </p:nvSpPr>
        <p:spPr/>
        <p:txBody>
          <a:bodyPr/>
          <a:lstStyle/>
          <a:p>
            <a:r>
              <a:rPr lang="en-US" smtClean="0">
                <a:latin typeface="Gill Sans MT"/>
              </a:rPr>
              <a:t>Argonne National Laboratory Nicholas Frontiere</a:t>
            </a:r>
            <a:endParaRPr lang="en-US" dirty="0">
              <a:latin typeface="Gill Sans MT"/>
            </a:endParaRPr>
          </a:p>
        </p:txBody>
      </p:sp>
      <p:sp>
        <p:nvSpPr>
          <p:cNvPr id="9" name="Slide Number Placeholder 8"/>
          <p:cNvSpPr>
            <a:spLocks noGrp="1"/>
          </p:cNvSpPr>
          <p:nvPr>
            <p:ph type="sldNum" sz="quarter" idx="12"/>
          </p:nvPr>
        </p:nvSpPr>
        <p:spPr/>
        <p:txBody>
          <a:bodyPr/>
          <a:lstStyle/>
          <a:p>
            <a:fld id="{1D72EBF8-7CF5-44B7-B2BF-E22DE4D0703D}" type="slidenum">
              <a:rPr lang="en-US" smtClean="0">
                <a:latin typeface="Gill Sans MT"/>
              </a:rPr>
              <a:pPr/>
              <a:t>6</a:t>
            </a:fld>
            <a:endParaRPr lang="en-US">
              <a:latin typeface="Gill Sans MT"/>
            </a:endParaRPr>
          </a:p>
        </p:txBody>
      </p:sp>
      <p:sp>
        <p:nvSpPr>
          <p:cNvPr id="4" name="Title 3"/>
          <p:cNvSpPr>
            <a:spLocks noGrp="1"/>
          </p:cNvSpPr>
          <p:nvPr>
            <p:ph type="title"/>
          </p:nvPr>
        </p:nvSpPr>
        <p:spPr>
          <a:xfrm>
            <a:off x="640123" y="-228560"/>
            <a:ext cx="7772400" cy="1143000"/>
          </a:xfrm>
        </p:spPr>
        <p:txBody>
          <a:bodyPr/>
          <a:lstStyle/>
          <a:p>
            <a:pPr algn="ctr"/>
            <a:r>
              <a:rPr lang="en-US" dirty="0" smtClean="0"/>
              <a:t>Question</a:t>
            </a:r>
            <a:endParaRPr lang="en-US" dirty="0"/>
          </a:p>
        </p:txBody>
      </p:sp>
      <p:pic>
        <p:nvPicPr>
          <p:cNvPr id="5" name="Picture 4" descr="IMG_0774.jp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383293" y="1508781"/>
            <a:ext cx="2560292" cy="3383243"/>
          </a:xfrm>
          <a:prstGeom prst="rect">
            <a:avLst/>
          </a:prstGeom>
        </p:spPr>
      </p:pic>
      <p:pic>
        <p:nvPicPr>
          <p:cNvPr id="6" name="Picture 5" descr="IMG_0789.jpg"/>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280196" y="1508781"/>
            <a:ext cx="2537432" cy="3383243"/>
          </a:xfrm>
          <a:prstGeom prst="rect">
            <a:avLst/>
          </a:prstGeom>
        </p:spPr>
      </p:pic>
      <p:sp>
        <p:nvSpPr>
          <p:cNvPr id="2" name="TextBox 1"/>
          <p:cNvSpPr txBox="1"/>
          <p:nvPr/>
        </p:nvSpPr>
        <p:spPr>
          <a:xfrm>
            <a:off x="6126463" y="5623536"/>
            <a:ext cx="2468853" cy="369332"/>
          </a:xfrm>
          <a:prstGeom prst="rect">
            <a:avLst/>
          </a:prstGeom>
          <a:noFill/>
        </p:spPr>
        <p:txBody>
          <a:bodyPr wrap="square" rtlCol="0">
            <a:spAutoFit/>
          </a:bodyPr>
          <a:lstStyle/>
          <a:p>
            <a:endParaRPr lang="en-US" dirty="0"/>
          </a:p>
        </p:txBody>
      </p:sp>
      <p:sp>
        <p:nvSpPr>
          <p:cNvPr id="10" name="TextBox 9"/>
          <p:cNvSpPr txBox="1"/>
          <p:nvPr/>
        </p:nvSpPr>
        <p:spPr>
          <a:xfrm>
            <a:off x="5943585" y="4983463"/>
            <a:ext cx="2103097" cy="646331"/>
          </a:xfrm>
          <a:prstGeom prst="rect">
            <a:avLst/>
          </a:prstGeom>
          <a:noFill/>
        </p:spPr>
        <p:txBody>
          <a:bodyPr wrap="square" rtlCol="0">
            <a:spAutoFit/>
          </a:bodyPr>
          <a:lstStyle/>
          <a:p>
            <a:r>
              <a:rPr lang="en-US" dirty="0" smtClean="0"/>
              <a:t>Low Latency </a:t>
            </a:r>
          </a:p>
          <a:p>
            <a:r>
              <a:rPr lang="en-US" dirty="0" smtClean="0"/>
              <a:t>Good Throughput</a:t>
            </a:r>
            <a:endParaRPr lang="en-US" dirty="0"/>
          </a:p>
        </p:txBody>
      </p:sp>
      <p:sp>
        <p:nvSpPr>
          <p:cNvPr id="11" name="TextBox 10"/>
          <p:cNvSpPr txBox="1"/>
          <p:nvPr/>
        </p:nvSpPr>
        <p:spPr>
          <a:xfrm>
            <a:off x="1280196" y="4983463"/>
            <a:ext cx="2103097" cy="646331"/>
          </a:xfrm>
          <a:prstGeom prst="rect">
            <a:avLst/>
          </a:prstGeom>
          <a:noFill/>
        </p:spPr>
        <p:txBody>
          <a:bodyPr wrap="square" rtlCol="0">
            <a:spAutoFit/>
          </a:bodyPr>
          <a:lstStyle/>
          <a:p>
            <a:r>
              <a:rPr lang="en-US" dirty="0" smtClean="0"/>
              <a:t>High Latency </a:t>
            </a:r>
          </a:p>
          <a:p>
            <a:r>
              <a:rPr lang="en-US" dirty="0" smtClean="0"/>
              <a:t>Low Throughput</a:t>
            </a:r>
            <a:endParaRPr lang="en-US" dirty="0"/>
          </a:p>
        </p:txBody>
      </p:sp>
      <p:sp>
        <p:nvSpPr>
          <p:cNvPr id="12" name="TextBox 11"/>
          <p:cNvSpPr txBox="1"/>
          <p:nvPr/>
        </p:nvSpPr>
        <p:spPr>
          <a:xfrm>
            <a:off x="3566171" y="1051586"/>
            <a:ext cx="2377414" cy="369332"/>
          </a:xfrm>
          <a:prstGeom prst="rect">
            <a:avLst/>
          </a:prstGeom>
          <a:noFill/>
        </p:spPr>
        <p:txBody>
          <a:bodyPr wrap="square" rtlCol="0">
            <a:spAutoFit/>
          </a:bodyPr>
          <a:lstStyle/>
          <a:p>
            <a:r>
              <a:rPr lang="en-US" dirty="0"/>
              <a:t>Capable Contractor</a:t>
            </a:r>
          </a:p>
        </p:txBody>
      </p:sp>
      <p:sp>
        <p:nvSpPr>
          <p:cNvPr id="13" name="TextBox 12"/>
          <p:cNvSpPr txBox="1"/>
          <p:nvPr/>
        </p:nvSpPr>
        <p:spPr>
          <a:xfrm>
            <a:off x="1371635" y="1051586"/>
            <a:ext cx="2377414" cy="369332"/>
          </a:xfrm>
          <a:prstGeom prst="rect">
            <a:avLst/>
          </a:prstGeom>
          <a:noFill/>
        </p:spPr>
        <p:txBody>
          <a:bodyPr wrap="square" rtlCol="0">
            <a:spAutoFit/>
          </a:bodyPr>
          <a:lstStyle/>
          <a:p>
            <a:r>
              <a:rPr lang="en-US" dirty="0"/>
              <a:t>Grad Student </a:t>
            </a:r>
          </a:p>
        </p:txBody>
      </p:sp>
    </p:spTree>
    <p:extLst>
      <p:ext uri="{BB962C8B-B14F-4D97-AF65-F5344CB8AC3E}">
        <p14:creationId xmlns:p14="http://schemas.microsoft.com/office/powerpoint/2010/main" val="307649414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blinds(horizontal)">
                                      <p:cBhvr>
                                        <p:cTn id="10" dur="500"/>
                                        <p:tgtEl>
                                          <p:spTgt spid="12"/>
                                        </p:tgtEl>
                                      </p:cBhvr>
                                    </p:animEffect>
                                  </p:childTnLst>
                                </p:cTn>
                              </p:par>
                            </p:childTnLst>
                          </p:cTn>
                        </p:par>
                      </p:childTnLst>
                    </p:cTn>
                  </p:par>
                  <p:par>
                    <p:cTn id="11" fill="hold">
                      <p:stCondLst>
                        <p:cond delay="indefinite"/>
                      </p:stCondLst>
                      <p:childTnLst>
                        <p:par>
                          <p:cTn id="12" fill="hold">
                            <p:stCondLst>
                              <p:cond delay="0"/>
                            </p:stCondLst>
                            <p:childTnLst>
                              <p:par>
                                <p:cTn id="13" presetID="0" presetClass="path" presetSubtype="0" accel="50000" decel="50000" fill="hold" nodeType="clickEffect">
                                  <p:stCondLst>
                                    <p:cond delay="0"/>
                                  </p:stCondLst>
                                  <p:childTnLst>
                                    <p:animMotion origin="layout" path="M -4.16667E-6 3.7037E-7 L 0.23993 3.7037E-7 " pathEditMode="relative" ptsTypes="AA">
                                      <p:cBhvr>
                                        <p:cTn id="14" dur="2000" fill="hold"/>
                                        <p:tgtEl>
                                          <p:spTgt spid="5"/>
                                        </p:tgtEl>
                                        <p:attrNameLst>
                                          <p:attrName>ppt_x</p:attrName>
                                          <p:attrName>ppt_y</p:attrName>
                                        </p:attrNameLst>
                                      </p:cBhvr>
                                    </p:animMotion>
                                  </p:childTnLst>
                                </p:cTn>
                              </p:par>
                              <p:par>
                                <p:cTn id="15" presetID="0" presetClass="path" presetSubtype="0" accel="50000" decel="50000" fill="hold" grpId="1" nodeType="withEffect">
                                  <p:stCondLst>
                                    <p:cond delay="0"/>
                                  </p:stCondLst>
                                  <p:childTnLst>
                                    <p:animMotion origin="layout" path="M 0 0 L 0.23003 0 " pathEditMode="relative" ptsTypes="AA">
                                      <p:cBhvr>
                                        <p:cTn id="16" dur="2000" fill="hold"/>
                                        <p:tgtEl>
                                          <p:spTgt spid="12"/>
                                        </p:tgtEl>
                                        <p:attrNameLst>
                                          <p:attrName>ppt_x</p:attrName>
                                          <p:attrName>ppt_y</p:attrName>
                                        </p:attrNameLst>
                                      </p:cBhvr>
                                    </p:animMotion>
                                  </p:childTnLst>
                                </p:cTn>
                              </p:par>
                            </p:childTnLst>
                          </p:cTn>
                        </p:par>
                        <p:par>
                          <p:cTn id="17" fill="hold">
                            <p:stCondLst>
                              <p:cond delay="2000"/>
                            </p:stCondLst>
                            <p:childTnLst>
                              <p:par>
                                <p:cTn id="18" presetID="3" presetClass="entr" presetSubtype="10" fill="hold"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blinds(horizontal)">
                                      <p:cBhvr>
                                        <p:cTn id="20" dur="500"/>
                                        <p:tgtEl>
                                          <p:spTgt spid="6"/>
                                        </p:tgtEl>
                                      </p:cBhvr>
                                    </p:animEffect>
                                  </p:childTnLst>
                                </p:cTn>
                              </p:par>
                              <p:par>
                                <p:cTn id="21" presetID="3" presetClass="entr" presetSubtype="10"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blinds(horizontal)">
                                      <p:cBhvr>
                                        <p:cTn id="23" dur="500"/>
                                        <p:tgtEl>
                                          <p:spTgt spid="13"/>
                                        </p:tgtEl>
                                      </p:cBhvr>
                                    </p:animEffect>
                                  </p:childTnLst>
                                </p:cTn>
                              </p:par>
                            </p:childTnLst>
                          </p:cTn>
                        </p:par>
                      </p:childTnLst>
                    </p:cTn>
                  </p:par>
                  <p:par>
                    <p:cTn id="24" fill="hold">
                      <p:stCondLst>
                        <p:cond delay="indefinite"/>
                      </p:stCondLst>
                      <p:childTnLst>
                        <p:par>
                          <p:cTn id="25" fill="hold">
                            <p:stCondLst>
                              <p:cond delay="0"/>
                            </p:stCondLst>
                            <p:childTnLst>
                              <p:par>
                                <p:cTn id="26" presetID="3" presetClass="entr" presetSubtype="10" fill="hold" grpId="0" nodeType="clickEffect">
                                  <p:stCondLst>
                                    <p:cond delay="0"/>
                                  </p:stCondLst>
                                  <p:childTnLst>
                                    <p:set>
                                      <p:cBhvr>
                                        <p:cTn id="27" dur="1" fill="hold">
                                          <p:stCondLst>
                                            <p:cond delay="0"/>
                                          </p:stCondLst>
                                        </p:cTn>
                                        <p:tgtEl>
                                          <p:spTgt spid="10"/>
                                        </p:tgtEl>
                                        <p:attrNameLst>
                                          <p:attrName>style.visibility</p:attrName>
                                        </p:attrNameLst>
                                      </p:cBhvr>
                                      <p:to>
                                        <p:strVal val="visible"/>
                                      </p:to>
                                    </p:set>
                                    <p:animEffect transition="in" filter="blinds(horizontal)">
                                      <p:cBhvr>
                                        <p:cTn id="28" dur="500"/>
                                        <p:tgtEl>
                                          <p:spTgt spid="10"/>
                                        </p:tgtEl>
                                      </p:cBhvr>
                                    </p:animEffect>
                                  </p:childTnLst>
                                </p:cTn>
                              </p:par>
                            </p:childTnLst>
                          </p:cTn>
                        </p:par>
                      </p:childTnLst>
                    </p:cTn>
                  </p:par>
                  <p:par>
                    <p:cTn id="29" fill="hold">
                      <p:stCondLst>
                        <p:cond delay="indefinite"/>
                      </p:stCondLst>
                      <p:childTnLst>
                        <p:par>
                          <p:cTn id="30" fill="hold">
                            <p:stCondLst>
                              <p:cond delay="0"/>
                            </p:stCondLst>
                            <p:childTnLst>
                              <p:par>
                                <p:cTn id="31" presetID="3" presetClass="entr" presetSubtype="10" fill="hold" grpId="0" nodeType="click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blinds(horizontal)">
                                      <p:cBhvr>
                                        <p:cTn id="3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2" grpId="1"/>
      <p:bldP spid="13"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346" name="Group 2"/>
          <p:cNvGrpSpPr>
            <a:grpSpLocks/>
          </p:cNvGrpSpPr>
          <p:nvPr/>
        </p:nvGrpSpPr>
        <p:grpSpPr bwMode="auto">
          <a:xfrm>
            <a:off x="3656013" y="503238"/>
            <a:ext cx="1465262" cy="5486400"/>
            <a:chOff x="2534" y="317"/>
            <a:chExt cx="923" cy="3456"/>
          </a:xfrm>
        </p:grpSpPr>
        <p:grpSp>
          <p:nvGrpSpPr>
            <p:cNvPr id="57347" name="Group 3"/>
            <p:cNvGrpSpPr>
              <a:grpSpLocks/>
            </p:cNvGrpSpPr>
            <p:nvPr/>
          </p:nvGrpSpPr>
          <p:grpSpPr bwMode="auto">
            <a:xfrm>
              <a:off x="3110" y="2851"/>
              <a:ext cx="347" cy="346"/>
              <a:chOff x="2131" y="3370"/>
              <a:chExt cx="347" cy="346"/>
            </a:xfrm>
          </p:grpSpPr>
          <p:sp>
            <p:nvSpPr>
              <p:cNvPr id="57348" name="Freeform 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349" name="Rectangle 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350" name="Freeform 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351" name="Rectangle 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352" name="Freeform 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353" name="Freeform 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354" name="Group 10"/>
            <p:cNvGrpSpPr>
              <a:grpSpLocks/>
            </p:cNvGrpSpPr>
            <p:nvPr/>
          </p:nvGrpSpPr>
          <p:grpSpPr bwMode="auto">
            <a:xfrm>
              <a:off x="2995" y="2966"/>
              <a:ext cx="347" cy="346"/>
              <a:chOff x="2131" y="3370"/>
              <a:chExt cx="347" cy="346"/>
            </a:xfrm>
          </p:grpSpPr>
          <p:sp>
            <p:nvSpPr>
              <p:cNvPr id="57355" name="Freeform 1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356" name="Rectangle 1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357" name="Freeform 1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358" name="Rectangle 1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359" name="Freeform 1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360" name="Freeform 1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361" name="Group 17"/>
            <p:cNvGrpSpPr>
              <a:grpSpLocks/>
            </p:cNvGrpSpPr>
            <p:nvPr/>
          </p:nvGrpSpPr>
          <p:grpSpPr bwMode="auto">
            <a:xfrm>
              <a:off x="2880" y="3082"/>
              <a:ext cx="347" cy="346"/>
              <a:chOff x="2131" y="3370"/>
              <a:chExt cx="347" cy="346"/>
            </a:xfrm>
          </p:grpSpPr>
          <p:sp>
            <p:nvSpPr>
              <p:cNvPr id="57362" name="Freeform 1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363" name="Rectangle 1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364" name="Freeform 2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365" name="Rectangle 2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366" name="Freeform 2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367" name="Freeform 2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368" name="Group 24"/>
            <p:cNvGrpSpPr>
              <a:grpSpLocks/>
            </p:cNvGrpSpPr>
            <p:nvPr/>
          </p:nvGrpSpPr>
          <p:grpSpPr bwMode="auto">
            <a:xfrm>
              <a:off x="2765" y="3197"/>
              <a:ext cx="347" cy="346"/>
              <a:chOff x="2131" y="3370"/>
              <a:chExt cx="347" cy="346"/>
            </a:xfrm>
          </p:grpSpPr>
          <p:sp>
            <p:nvSpPr>
              <p:cNvPr id="57369" name="Freeform 2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370" name="Rectangle 2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371" name="Freeform 2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372" name="Rectangle 2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373" name="Freeform 2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374" name="Freeform 3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375" name="Group 31"/>
            <p:cNvGrpSpPr>
              <a:grpSpLocks/>
            </p:cNvGrpSpPr>
            <p:nvPr/>
          </p:nvGrpSpPr>
          <p:grpSpPr bwMode="auto">
            <a:xfrm>
              <a:off x="2650" y="3312"/>
              <a:ext cx="347" cy="346"/>
              <a:chOff x="2131" y="3370"/>
              <a:chExt cx="347" cy="346"/>
            </a:xfrm>
          </p:grpSpPr>
          <p:sp>
            <p:nvSpPr>
              <p:cNvPr id="57376" name="Freeform 3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377" name="Rectangle 3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378" name="Freeform 3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379" name="Rectangle 3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380" name="Freeform 3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381" name="Freeform 3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382" name="Group 38"/>
            <p:cNvGrpSpPr>
              <a:grpSpLocks/>
            </p:cNvGrpSpPr>
            <p:nvPr/>
          </p:nvGrpSpPr>
          <p:grpSpPr bwMode="auto">
            <a:xfrm>
              <a:off x="2534" y="3427"/>
              <a:ext cx="347" cy="346"/>
              <a:chOff x="2131" y="3370"/>
              <a:chExt cx="347" cy="346"/>
            </a:xfrm>
          </p:grpSpPr>
          <p:sp>
            <p:nvSpPr>
              <p:cNvPr id="57383" name="Freeform 3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384" name="Rectangle 4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385" name="Freeform 4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386" name="Rectangle 4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387" name="Freeform 4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388" name="Freeform 4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389" name="Group 45"/>
            <p:cNvGrpSpPr>
              <a:grpSpLocks/>
            </p:cNvGrpSpPr>
            <p:nvPr/>
          </p:nvGrpSpPr>
          <p:grpSpPr bwMode="auto">
            <a:xfrm>
              <a:off x="3110" y="2621"/>
              <a:ext cx="347" cy="346"/>
              <a:chOff x="2131" y="3370"/>
              <a:chExt cx="347" cy="346"/>
            </a:xfrm>
          </p:grpSpPr>
          <p:sp>
            <p:nvSpPr>
              <p:cNvPr id="57390" name="Freeform 4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391" name="Rectangle 4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392" name="Freeform 4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393" name="Rectangle 4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394" name="Freeform 5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395" name="Freeform 5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396" name="Group 52"/>
            <p:cNvGrpSpPr>
              <a:grpSpLocks/>
            </p:cNvGrpSpPr>
            <p:nvPr/>
          </p:nvGrpSpPr>
          <p:grpSpPr bwMode="auto">
            <a:xfrm>
              <a:off x="2995" y="2736"/>
              <a:ext cx="347" cy="346"/>
              <a:chOff x="2131" y="3370"/>
              <a:chExt cx="347" cy="346"/>
            </a:xfrm>
          </p:grpSpPr>
          <p:sp>
            <p:nvSpPr>
              <p:cNvPr id="57397" name="Freeform 5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398" name="Rectangle 5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399" name="Freeform 5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00" name="Rectangle 5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401" name="Freeform 5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02" name="Freeform 5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403" name="Group 59"/>
            <p:cNvGrpSpPr>
              <a:grpSpLocks/>
            </p:cNvGrpSpPr>
            <p:nvPr/>
          </p:nvGrpSpPr>
          <p:grpSpPr bwMode="auto">
            <a:xfrm>
              <a:off x="2880" y="2852"/>
              <a:ext cx="347" cy="346"/>
              <a:chOff x="2131" y="3370"/>
              <a:chExt cx="347" cy="346"/>
            </a:xfrm>
          </p:grpSpPr>
          <p:sp>
            <p:nvSpPr>
              <p:cNvPr id="57404" name="Freeform 6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05" name="Rectangle 6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406" name="Freeform 6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07" name="Rectangle 6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408" name="Freeform 6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09" name="Freeform 6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410" name="Group 66"/>
            <p:cNvGrpSpPr>
              <a:grpSpLocks/>
            </p:cNvGrpSpPr>
            <p:nvPr/>
          </p:nvGrpSpPr>
          <p:grpSpPr bwMode="auto">
            <a:xfrm>
              <a:off x="2765" y="2967"/>
              <a:ext cx="347" cy="346"/>
              <a:chOff x="2131" y="3370"/>
              <a:chExt cx="347" cy="346"/>
            </a:xfrm>
          </p:grpSpPr>
          <p:sp>
            <p:nvSpPr>
              <p:cNvPr id="57411" name="Freeform 6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12" name="Rectangle 6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413" name="Freeform 6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14" name="Rectangle 7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415" name="Freeform 7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16" name="Freeform 7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417" name="Group 73"/>
            <p:cNvGrpSpPr>
              <a:grpSpLocks/>
            </p:cNvGrpSpPr>
            <p:nvPr/>
          </p:nvGrpSpPr>
          <p:grpSpPr bwMode="auto">
            <a:xfrm>
              <a:off x="2650" y="3082"/>
              <a:ext cx="347" cy="346"/>
              <a:chOff x="2131" y="3370"/>
              <a:chExt cx="347" cy="346"/>
            </a:xfrm>
          </p:grpSpPr>
          <p:sp>
            <p:nvSpPr>
              <p:cNvPr id="57418" name="Freeform 7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19" name="Rectangle 7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420" name="Freeform 7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21" name="Rectangle 7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422" name="Freeform 7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23" name="Freeform 7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424" name="Group 80"/>
            <p:cNvGrpSpPr>
              <a:grpSpLocks/>
            </p:cNvGrpSpPr>
            <p:nvPr/>
          </p:nvGrpSpPr>
          <p:grpSpPr bwMode="auto">
            <a:xfrm>
              <a:off x="2534" y="3197"/>
              <a:ext cx="347" cy="346"/>
              <a:chOff x="2131" y="3370"/>
              <a:chExt cx="347" cy="346"/>
            </a:xfrm>
          </p:grpSpPr>
          <p:sp>
            <p:nvSpPr>
              <p:cNvPr id="57425" name="Freeform 8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26" name="Rectangle 8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427" name="Freeform 8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28" name="Rectangle 8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429" name="Freeform 8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30" name="Freeform 8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431" name="Group 87"/>
            <p:cNvGrpSpPr>
              <a:grpSpLocks/>
            </p:cNvGrpSpPr>
            <p:nvPr/>
          </p:nvGrpSpPr>
          <p:grpSpPr bwMode="auto">
            <a:xfrm>
              <a:off x="3110" y="2390"/>
              <a:ext cx="347" cy="346"/>
              <a:chOff x="2131" y="3370"/>
              <a:chExt cx="347" cy="346"/>
            </a:xfrm>
          </p:grpSpPr>
          <p:sp>
            <p:nvSpPr>
              <p:cNvPr id="57432" name="Freeform 8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33" name="Rectangle 8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434" name="Freeform 9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35" name="Rectangle 9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436" name="Freeform 9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37" name="Freeform 9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438" name="Group 94"/>
            <p:cNvGrpSpPr>
              <a:grpSpLocks/>
            </p:cNvGrpSpPr>
            <p:nvPr/>
          </p:nvGrpSpPr>
          <p:grpSpPr bwMode="auto">
            <a:xfrm>
              <a:off x="2995" y="2505"/>
              <a:ext cx="347" cy="346"/>
              <a:chOff x="2131" y="3370"/>
              <a:chExt cx="347" cy="346"/>
            </a:xfrm>
          </p:grpSpPr>
          <p:sp>
            <p:nvSpPr>
              <p:cNvPr id="57439" name="Freeform 9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40" name="Rectangle 9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441" name="Freeform 9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42" name="Rectangle 9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443" name="Freeform 9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44" name="Freeform 10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445" name="Group 101"/>
            <p:cNvGrpSpPr>
              <a:grpSpLocks/>
            </p:cNvGrpSpPr>
            <p:nvPr/>
          </p:nvGrpSpPr>
          <p:grpSpPr bwMode="auto">
            <a:xfrm>
              <a:off x="2880" y="2621"/>
              <a:ext cx="347" cy="346"/>
              <a:chOff x="2131" y="3370"/>
              <a:chExt cx="347" cy="346"/>
            </a:xfrm>
          </p:grpSpPr>
          <p:sp>
            <p:nvSpPr>
              <p:cNvPr id="57446" name="Freeform 10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47" name="Rectangle 10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448" name="Freeform 10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49" name="Rectangle 10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450" name="Freeform 10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51" name="Freeform 10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452" name="Group 108"/>
            <p:cNvGrpSpPr>
              <a:grpSpLocks/>
            </p:cNvGrpSpPr>
            <p:nvPr/>
          </p:nvGrpSpPr>
          <p:grpSpPr bwMode="auto">
            <a:xfrm>
              <a:off x="2765" y="2736"/>
              <a:ext cx="347" cy="346"/>
              <a:chOff x="2131" y="3370"/>
              <a:chExt cx="347" cy="346"/>
            </a:xfrm>
          </p:grpSpPr>
          <p:sp>
            <p:nvSpPr>
              <p:cNvPr id="57453" name="Freeform 10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54" name="Rectangle 11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455" name="Freeform 11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56" name="Rectangle 11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457" name="Freeform 11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58" name="Freeform 11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459" name="Group 115"/>
            <p:cNvGrpSpPr>
              <a:grpSpLocks/>
            </p:cNvGrpSpPr>
            <p:nvPr/>
          </p:nvGrpSpPr>
          <p:grpSpPr bwMode="auto">
            <a:xfrm>
              <a:off x="2650" y="2851"/>
              <a:ext cx="347" cy="346"/>
              <a:chOff x="2131" y="3370"/>
              <a:chExt cx="347" cy="346"/>
            </a:xfrm>
          </p:grpSpPr>
          <p:sp>
            <p:nvSpPr>
              <p:cNvPr id="57460" name="Freeform 11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61" name="Rectangle 11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462" name="Freeform 11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63" name="Rectangle 11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464" name="Freeform 12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65" name="Freeform 12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466" name="Group 122"/>
            <p:cNvGrpSpPr>
              <a:grpSpLocks/>
            </p:cNvGrpSpPr>
            <p:nvPr/>
          </p:nvGrpSpPr>
          <p:grpSpPr bwMode="auto">
            <a:xfrm>
              <a:off x="2534" y="2966"/>
              <a:ext cx="347" cy="346"/>
              <a:chOff x="2131" y="3370"/>
              <a:chExt cx="347" cy="346"/>
            </a:xfrm>
          </p:grpSpPr>
          <p:sp>
            <p:nvSpPr>
              <p:cNvPr id="57467" name="Freeform 12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68" name="Rectangle 12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469" name="Freeform 12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70" name="Rectangle 12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471" name="Freeform 12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72" name="Freeform 12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473" name="Group 129"/>
            <p:cNvGrpSpPr>
              <a:grpSpLocks/>
            </p:cNvGrpSpPr>
            <p:nvPr/>
          </p:nvGrpSpPr>
          <p:grpSpPr bwMode="auto">
            <a:xfrm>
              <a:off x="3110" y="2160"/>
              <a:ext cx="347" cy="346"/>
              <a:chOff x="2131" y="3370"/>
              <a:chExt cx="347" cy="346"/>
            </a:xfrm>
          </p:grpSpPr>
          <p:sp>
            <p:nvSpPr>
              <p:cNvPr id="57474" name="Freeform 13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75" name="Rectangle 13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476" name="Freeform 13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77" name="Rectangle 13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478" name="Freeform 13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79" name="Freeform 13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480" name="Group 136"/>
            <p:cNvGrpSpPr>
              <a:grpSpLocks/>
            </p:cNvGrpSpPr>
            <p:nvPr/>
          </p:nvGrpSpPr>
          <p:grpSpPr bwMode="auto">
            <a:xfrm>
              <a:off x="2995" y="2275"/>
              <a:ext cx="347" cy="346"/>
              <a:chOff x="2131" y="3370"/>
              <a:chExt cx="347" cy="346"/>
            </a:xfrm>
          </p:grpSpPr>
          <p:sp>
            <p:nvSpPr>
              <p:cNvPr id="57481" name="Freeform 13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82" name="Rectangle 13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483" name="Freeform 13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84" name="Rectangle 14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485" name="Freeform 14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86" name="Freeform 14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487" name="Group 143"/>
            <p:cNvGrpSpPr>
              <a:grpSpLocks/>
            </p:cNvGrpSpPr>
            <p:nvPr/>
          </p:nvGrpSpPr>
          <p:grpSpPr bwMode="auto">
            <a:xfrm>
              <a:off x="2880" y="2391"/>
              <a:ext cx="347" cy="346"/>
              <a:chOff x="2131" y="3370"/>
              <a:chExt cx="347" cy="346"/>
            </a:xfrm>
          </p:grpSpPr>
          <p:sp>
            <p:nvSpPr>
              <p:cNvPr id="57488" name="Freeform 14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89" name="Rectangle 14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490" name="Freeform 14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91" name="Rectangle 14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492" name="Freeform 14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93" name="Freeform 14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494" name="Group 150"/>
            <p:cNvGrpSpPr>
              <a:grpSpLocks/>
            </p:cNvGrpSpPr>
            <p:nvPr/>
          </p:nvGrpSpPr>
          <p:grpSpPr bwMode="auto">
            <a:xfrm>
              <a:off x="2765" y="2506"/>
              <a:ext cx="347" cy="346"/>
              <a:chOff x="2131" y="3370"/>
              <a:chExt cx="347" cy="346"/>
            </a:xfrm>
          </p:grpSpPr>
          <p:sp>
            <p:nvSpPr>
              <p:cNvPr id="57495" name="Freeform 15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96" name="Rectangle 15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497" name="Freeform 15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498" name="Rectangle 15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499" name="Freeform 15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00" name="Freeform 15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501" name="Group 157"/>
            <p:cNvGrpSpPr>
              <a:grpSpLocks/>
            </p:cNvGrpSpPr>
            <p:nvPr/>
          </p:nvGrpSpPr>
          <p:grpSpPr bwMode="auto">
            <a:xfrm>
              <a:off x="2650" y="2621"/>
              <a:ext cx="347" cy="346"/>
              <a:chOff x="2131" y="3370"/>
              <a:chExt cx="347" cy="346"/>
            </a:xfrm>
          </p:grpSpPr>
          <p:sp>
            <p:nvSpPr>
              <p:cNvPr id="57502" name="Freeform 15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03" name="Rectangle 15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504" name="Freeform 16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05" name="Rectangle 16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506" name="Freeform 16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07" name="Freeform 16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508" name="Group 164"/>
            <p:cNvGrpSpPr>
              <a:grpSpLocks/>
            </p:cNvGrpSpPr>
            <p:nvPr/>
          </p:nvGrpSpPr>
          <p:grpSpPr bwMode="auto">
            <a:xfrm>
              <a:off x="2534" y="2736"/>
              <a:ext cx="347" cy="346"/>
              <a:chOff x="2131" y="3370"/>
              <a:chExt cx="347" cy="346"/>
            </a:xfrm>
          </p:grpSpPr>
          <p:sp>
            <p:nvSpPr>
              <p:cNvPr id="57509" name="Freeform 16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10" name="Rectangle 16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511" name="Freeform 16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12" name="Rectangle 16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513" name="Freeform 16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14" name="Freeform 17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515" name="Group 171"/>
            <p:cNvGrpSpPr>
              <a:grpSpLocks/>
            </p:cNvGrpSpPr>
            <p:nvPr/>
          </p:nvGrpSpPr>
          <p:grpSpPr bwMode="auto">
            <a:xfrm>
              <a:off x="3110" y="1930"/>
              <a:ext cx="347" cy="346"/>
              <a:chOff x="2131" y="3370"/>
              <a:chExt cx="347" cy="346"/>
            </a:xfrm>
          </p:grpSpPr>
          <p:sp>
            <p:nvSpPr>
              <p:cNvPr id="57516" name="Freeform 17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17" name="Rectangle 17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518" name="Freeform 17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19" name="Rectangle 17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520" name="Freeform 17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21" name="Freeform 17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522" name="Group 178"/>
            <p:cNvGrpSpPr>
              <a:grpSpLocks/>
            </p:cNvGrpSpPr>
            <p:nvPr/>
          </p:nvGrpSpPr>
          <p:grpSpPr bwMode="auto">
            <a:xfrm>
              <a:off x="2995" y="2045"/>
              <a:ext cx="347" cy="346"/>
              <a:chOff x="2131" y="3370"/>
              <a:chExt cx="347" cy="346"/>
            </a:xfrm>
          </p:grpSpPr>
          <p:sp>
            <p:nvSpPr>
              <p:cNvPr id="57523" name="Freeform 17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24" name="Rectangle 18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525" name="Freeform 18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26" name="Rectangle 18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527" name="Freeform 18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28" name="Freeform 18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529" name="Group 185"/>
            <p:cNvGrpSpPr>
              <a:grpSpLocks/>
            </p:cNvGrpSpPr>
            <p:nvPr/>
          </p:nvGrpSpPr>
          <p:grpSpPr bwMode="auto">
            <a:xfrm>
              <a:off x="2880" y="2161"/>
              <a:ext cx="347" cy="346"/>
              <a:chOff x="2131" y="3370"/>
              <a:chExt cx="347" cy="346"/>
            </a:xfrm>
          </p:grpSpPr>
          <p:sp>
            <p:nvSpPr>
              <p:cNvPr id="57530" name="Freeform 18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31" name="Rectangle 18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532" name="Freeform 18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33" name="Rectangle 18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534" name="Freeform 19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35" name="Freeform 19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536" name="Group 192"/>
            <p:cNvGrpSpPr>
              <a:grpSpLocks/>
            </p:cNvGrpSpPr>
            <p:nvPr/>
          </p:nvGrpSpPr>
          <p:grpSpPr bwMode="auto">
            <a:xfrm>
              <a:off x="2765" y="2276"/>
              <a:ext cx="347" cy="346"/>
              <a:chOff x="2131" y="3370"/>
              <a:chExt cx="347" cy="346"/>
            </a:xfrm>
          </p:grpSpPr>
          <p:sp>
            <p:nvSpPr>
              <p:cNvPr id="57537" name="Freeform 19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38" name="Rectangle 19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539" name="Freeform 19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40" name="Rectangle 19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541" name="Freeform 19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42" name="Freeform 19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543" name="Group 199"/>
            <p:cNvGrpSpPr>
              <a:grpSpLocks/>
            </p:cNvGrpSpPr>
            <p:nvPr/>
          </p:nvGrpSpPr>
          <p:grpSpPr bwMode="auto">
            <a:xfrm>
              <a:off x="2650" y="2391"/>
              <a:ext cx="347" cy="346"/>
              <a:chOff x="2131" y="3370"/>
              <a:chExt cx="347" cy="346"/>
            </a:xfrm>
          </p:grpSpPr>
          <p:sp>
            <p:nvSpPr>
              <p:cNvPr id="57544" name="Freeform 20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45" name="Rectangle 20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546" name="Freeform 20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47" name="Rectangle 20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548" name="Freeform 20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49" name="Freeform 20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550" name="Group 206"/>
            <p:cNvGrpSpPr>
              <a:grpSpLocks/>
            </p:cNvGrpSpPr>
            <p:nvPr/>
          </p:nvGrpSpPr>
          <p:grpSpPr bwMode="auto">
            <a:xfrm>
              <a:off x="2534" y="2506"/>
              <a:ext cx="347" cy="346"/>
              <a:chOff x="2131" y="3370"/>
              <a:chExt cx="347" cy="346"/>
            </a:xfrm>
          </p:grpSpPr>
          <p:sp>
            <p:nvSpPr>
              <p:cNvPr id="57551" name="Freeform 20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52" name="Rectangle 20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553" name="Freeform 20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54" name="Rectangle 21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555" name="Freeform 21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56" name="Freeform 21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557" name="Group 213"/>
            <p:cNvGrpSpPr>
              <a:grpSpLocks/>
            </p:cNvGrpSpPr>
            <p:nvPr/>
          </p:nvGrpSpPr>
          <p:grpSpPr bwMode="auto">
            <a:xfrm>
              <a:off x="3110" y="1699"/>
              <a:ext cx="347" cy="346"/>
              <a:chOff x="2131" y="3370"/>
              <a:chExt cx="347" cy="346"/>
            </a:xfrm>
          </p:grpSpPr>
          <p:sp>
            <p:nvSpPr>
              <p:cNvPr id="57558" name="Freeform 21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59" name="Rectangle 21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560" name="Freeform 21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61" name="Rectangle 21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562" name="Freeform 21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63" name="Freeform 21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564" name="Group 220"/>
            <p:cNvGrpSpPr>
              <a:grpSpLocks/>
            </p:cNvGrpSpPr>
            <p:nvPr/>
          </p:nvGrpSpPr>
          <p:grpSpPr bwMode="auto">
            <a:xfrm>
              <a:off x="2995" y="1814"/>
              <a:ext cx="347" cy="346"/>
              <a:chOff x="2131" y="3370"/>
              <a:chExt cx="347" cy="346"/>
            </a:xfrm>
          </p:grpSpPr>
          <p:sp>
            <p:nvSpPr>
              <p:cNvPr id="57565" name="Freeform 22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66" name="Rectangle 22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567" name="Freeform 22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68" name="Rectangle 22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569" name="Freeform 22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70" name="Freeform 22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571" name="Group 227"/>
            <p:cNvGrpSpPr>
              <a:grpSpLocks/>
            </p:cNvGrpSpPr>
            <p:nvPr/>
          </p:nvGrpSpPr>
          <p:grpSpPr bwMode="auto">
            <a:xfrm>
              <a:off x="2880" y="1930"/>
              <a:ext cx="347" cy="346"/>
              <a:chOff x="2131" y="3370"/>
              <a:chExt cx="347" cy="346"/>
            </a:xfrm>
          </p:grpSpPr>
          <p:sp>
            <p:nvSpPr>
              <p:cNvPr id="57572" name="Freeform 22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73" name="Rectangle 22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574" name="Freeform 23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75" name="Rectangle 23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576" name="Freeform 23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77" name="Freeform 23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578" name="Group 234"/>
            <p:cNvGrpSpPr>
              <a:grpSpLocks/>
            </p:cNvGrpSpPr>
            <p:nvPr/>
          </p:nvGrpSpPr>
          <p:grpSpPr bwMode="auto">
            <a:xfrm>
              <a:off x="2765" y="2045"/>
              <a:ext cx="347" cy="346"/>
              <a:chOff x="2131" y="3370"/>
              <a:chExt cx="347" cy="346"/>
            </a:xfrm>
          </p:grpSpPr>
          <p:sp>
            <p:nvSpPr>
              <p:cNvPr id="57579" name="Freeform 23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80" name="Rectangle 23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581" name="Freeform 23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82" name="Rectangle 23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583" name="Freeform 23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84" name="Freeform 24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585" name="Group 241"/>
            <p:cNvGrpSpPr>
              <a:grpSpLocks/>
            </p:cNvGrpSpPr>
            <p:nvPr/>
          </p:nvGrpSpPr>
          <p:grpSpPr bwMode="auto">
            <a:xfrm>
              <a:off x="2650" y="2160"/>
              <a:ext cx="347" cy="346"/>
              <a:chOff x="2131" y="3370"/>
              <a:chExt cx="347" cy="346"/>
            </a:xfrm>
          </p:grpSpPr>
          <p:sp>
            <p:nvSpPr>
              <p:cNvPr id="57586" name="Freeform 24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87" name="Rectangle 24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588" name="Freeform 24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89" name="Rectangle 24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590" name="Freeform 24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91" name="Freeform 24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592" name="Group 248"/>
            <p:cNvGrpSpPr>
              <a:grpSpLocks/>
            </p:cNvGrpSpPr>
            <p:nvPr/>
          </p:nvGrpSpPr>
          <p:grpSpPr bwMode="auto">
            <a:xfrm>
              <a:off x="2534" y="2275"/>
              <a:ext cx="347" cy="346"/>
              <a:chOff x="2131" y="3370"/>
              <a:chExt cx="347" cy="346"/>
            </a:xfrm>
          </p:grpSpPr>
          <p:sp>
            <p:nvSpPr>
              <p:cNvPr id="57593" name="Freeform 24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94" name="Rectangle 25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595" name="Freeform 25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96" name="Rectangle 25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597" name="Freeform 25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598" name="Freeform 25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599" name="Group 255"/>
            <p:cNvGrpSpPr>
              <a:grpSpLocks/>
            </p:cNvGrpSpPr>
            <p:nvPr/>
          </p:nvGrpSpPr>
          <p:grpSpPr bwMode="auto">
            <a:xfrm>
              <a:off x="3110" y="1469"/>
              <a:ext cx="347" cy="346"/>
              <a:chOff x="2131" y="3370"/>
              <a:chExt cx="347" cy="346"/>
            </a:xfrm>
          </p:grpSpPr>
          <p:sp>
            <p:nvSpPr>
              <p:cNvPr id="57600" name="Freeform 25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01" name="Rectangle 25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602" name="Freeform 25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03" name="Rectangle 25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604" name="Freeform 26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05" name="Freeform 26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606" name="Group 262"/>
            <p:cNvGrpSpPr>
              <a:grpSpLocks/>
            </p:cNvGrpSpPr>
            <p:nvPr/>
          </p:nvGrpSpPr>
          <p:grpSpPr bwMode="auto">
            <a:xfrm>
              <a:off x="2995" y="1584"/>
              <a:ext cx="347" cy="346"/>
              <a:chOff x="2131" y="3370"/>
              <a:chExt cx="347" cy="346"/>
            </a:xfrm>
          </p:grpSpPr>
          <p:sp>
            <p:nvSpPr>
              <p:cNvPr id="57607" name="Freeform 26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08" name="Rectangle 26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609" name="Freeform 26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10" name="Rectangle 26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611" name="Freeform 26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12" name="Freeform 26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613" name="Group 269"/>
            <p:cNvGrpSpPr>
              <a:grpSpLocks/>
            </p:cNvGrpSpPr>
            <p:nvPr/>
          </p:nvGrpSpPr>
          <p:grpSpPr bwMode="auto">
            <a:xfrm>
              <a:off x="2880" y="1700"/>
              <a:ext cx="347" cy="346"/>
              <a:chOff x="2131" y="3370"/>
              <a:chExt cx="347" cy="346"/>
            </a:xfrm>
          </p:grpSpPr>
          <p:sp>
            <p:nvSpPr>
              <p:cNvPr id="57614" name="Freeform 27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15" name="Rectangle 27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616" name="Freeform 27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17" name="Rectangle 27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618" name="Freeform 27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19" name="Freeform 27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620" name="Group 276"/>
            <p:cNvGrpSpPr>
              <a:grpSpLocks/>
            </p:cNvGrpSpPr>
            <p:nvPr/>
          </p:nvGrpSpPr>
          <p:grpSpPr bwMode="auto">
            <a:xfrm>
              <a:off x="2765" y="1815"/>
              <a:ext cx="347" cy="346"/>
              <a:chOff x="2131" y="3370"/>
              <a:chExt cx="347" cy="346"/>
            </a:xfrm>
          </p:grpSpPr>
          <p:sp>
            <p:nvSpPr>
              <p:cNvPr id="57621" name="Freeform 27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22" name="Rectangle 27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623" name="Freeform 27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24" name="Rectangle 28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625" name="Freeform 28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26" name="Freeform 28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627" name="Group 283"/>
            <p:cNvGrpSpPr>
              <a:grpSpLocks/>
            </p:cNvGrpSpPr>
            <p:nvPr/>
          </p:nvGrpSpPr>
          <p:grpSpPr bwMode="auto">
            <a:xfrm>
              <a:off x="2650" y="1930"/>
              <a:ext cx="347" cy="346"/>
              <a:chOff x="2131" y="3370"/>
              <a:chExt cx="347" cy="346"/>
            </a:xfrm>
          </p:grpSpPr>
          <p:sp>
            <p:nvSpPr>
              <p:cNvPr id="57628" name="Freeform 28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29" name="Rectangle 28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630" name="Freeform 28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31" name="Rectangle 28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632" name="Freeform 28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33" name="Freeform 28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634" name="Group 290"/>
            <p:cNvGrpSpPr>
              <a:grpSpLocks/>
            </p:cNvGrpSpPr>
            <p:nvPr/>
          </p:nvGrpSpPr>
          <p:grpSpPr bwMode="auto">
            <a:xfrm>
              <a:off x="2534" y="2045"/>
              <a:ext cx="347" cy="346"/>
              <a:chOff x="2131" y="3370"/>
              <a:chExt cx="347" cy="346"/>
            </a:xfrm>
          </p:grpSpPr>
          <p:sp>
            <p:nvSpPr>
              <p:cNvPr id="57635" name="Freeform 29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36" name="Rectangle 29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637" name="Freeform 29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38" name="Rectangle 29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639" name="Freeform 29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40" name="Freeform 29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641" name="Group 297"/>
            <p:cNvGrpSpPr>
              <a:grpSpLocks/>
            </p:cNvGrpSpPr>
            <p:nvPr/>
          </p:nvGrpSpPr>
          <p:grpSpPr bwMode="auto">
            <a:xfrm>
              <a:off x="3110" y="1238"/>
              <a:ext cx="347" cy="346"/>
              <a:chOff x="2131" y="3370"/>
              <a:chExt cx="347" cy="346"/>
            </a:xfrm>
          </p:grpSpPr>
          <p:sp>
            <p:nvSpPr>
              <p:cNvPr id="57642" name="Freeform 29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43" name="Rectangle 29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644" name="Freeform 30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45" name="Rectangle 30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646" name="Freeform 30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47" name="Freeform 30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648" name="Group 304"/>
            <p:cNvGrpSpPr>
              <a:grpSpLocks/>
            </p:cNvGrpSpPr>
            <p:nvPr/>
          </p:nvGrpSpPr>
          <p:grpSpPr bwMode="auto">
            <a:xfrm>
              <a:off x="2995" y="1353"/>
              <a:ext cx="347" cy="346"/>
              <a:chOff x="2131" y="3370"/>
              <a:chExt cx="347" cy="346"/>
            </a:xfrm>
          </p:grpSpPr>
          <p:sp>
            <p:nvSpPr>
              <p:cNvPr id="57649" name="Freeform 30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50" name="Rectangle 30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651" name="Freeform 30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52" name="Rectangle 30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653" name="Freeform 30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54" name="Freeform 31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655" name="Group 311"/>
            <p:cNvGrpSpPr>
              <a:grpSpLocks/>
            </p:cNvGrpSpPr>
            <p:nvPr/>
          </p:nvGrpSpPr>
          <p:grpSpPr bwMode="auto">
            <a:xfrm>
              <a:off x="2880" y="1469"/>
              <a:ext cx="347" cy="346"/>
              <a:chOff x="2131" y="3370"/>
              <a:chExt cx="347" cy="346"/>
            </a:xfrm>
          </p:grpSpPr>
          <p:sp>
            <p:nvSpPr>
              <p:cNvPr id="57656" name="Freeform 31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57" name="Rectangle 31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658" name="Freeform 31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59" name="Rectangle 31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660" name="Freeform 31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61" name="Freeform 31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662" name="Group 318"/>
            <p:cNvGrpSpPr>
              <a:grpSpLocks/>
            </p:cNvGrpSpPr>
            <p:nvPr/>
          </p:nvGrpSpPr>
          <p:grpSpPr bwMode="auto">
            <a:xfrm>
              <a:off x="2765" y="1584"/>
              <a:ext cx="347" cy="346"/>
              <a:chOff x="2131" y="3370"/>
              <a:chExt cx="347" cy="346"/>
            </a:xfrm>
          </p:grpSpPr>
          <p:sp>
            <p:nvSpPr>
              <p:cNvPr id="57663" name="Freeform 31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64" name="Rectangle 32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665" name="Freeform 32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66" name="Rectangle 32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667" name="Freeform 32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68" name="Freeform 32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669" name="Group 325"/>
            <p:cNvGrpSpPr>
              <a:grpSpLocks/>
            </p:cNvGrpSpPr>
            <p:nvPr/>
          </p:nvGrpSpPr>
          <p:grpSpPr bwMode="auto">
            <a:xfrm>
              <a:off x="2650" y="1699"/>
              <a:ext cx="347" cy="346"/>
              <a:chOff x="2131" y="3370"/>
              <a:chExt cx="347" cy="346"/>
            </a:xfrm>
          </p:grpSpPr>
          <p:sp>
            <p:nvSpPr>
              <p:cNvPr id="57670" name="Freeform 32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71" name="Rectangle 32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672" name="Freeform 32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73" name="Rectangle 32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674" name="Freeform 33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75" name="Freeform 33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676" name="Group 332"/>
            <p:cNvGrpSpPr>
              <a:grpSpLocks/>
            </p:cNvGrpSpPr>
            <p:nvPr/>
          </p:nvGrpSpPr>
          <p:grpSpPr bwMode="auto">
            <a:xfrm>
              <a:off x="2534" y="1814"/>
              <a:ext cx="347" cy="346"/>
              <a:chOff x="2131" y="3370"/>
              <a:chExt cx="347" cy="346"/>
            </a:xfrm>
          </p:grpSpPr>
          <p:sp>
            <p:nvSpPr>
              <p:cNvPr id="57677" name="Freeform 33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78" name="Rectangle 33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679" name="Freeform 33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80" name="Rectangle 33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681" name="Freeform 33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82" name="Freeform 33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683" name="Group 339"/>
            <p:cNvGrpSpPr>
              <a:grpSpLocks/>
            </p:cNvGrpSpPr>
            <p:nvPr/>
          </p:nvGrpSpPr>
          <p:grpSpPr bwMode="auto">
            <a:xfrm>
              <a:off x="3110" y="1008"/>
              <a:ext cx="347" cy="346"/>
              <a:chOff x="2131" y="3370"/>
              <a:chExt cx="347" cy="346"/>
            </a:xfrm>
          </p:grpSpPr>
          <p:sp>
            <p:nvSpPr>
              <p:cNvPr id="57684" name="Freeform 34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85" name="Rectangle 34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686" name="Freeform 34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87" name="Rectangle 34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688" name="Freeform 34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89" name="Freeform 34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690" name="Group 346"/>
            <p:cNvGrpSpPr>
              <a:grpSpLocks/>
            </p:cNvGrpSpPr>
            <p:nvPr/>
          </p:nvGrpSpPr>
          <p:grpSpPr bwMode="auto">
            <a:xfrm>
              <a:off x="2995" y="1123"/>
              <a:ext cx="347" cy="346"/>
              <a:chOff x="2131" y="3370"/>
              <a:chExt cx="347" cy="346"/>
            </a:xfrm>
          </p:grpSpPr>
          <p:sp>
            <p:nvSpPr>
              <p:cNvPr id="57691" name="Freeform 34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92" name="Rectangle 34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693" name="Freeform 34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94" name="Rectangle 35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695" name="Freeform 35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96" name="Freeform 35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697" name="Group 353"/>
            <p:cNvGrpSpPr>
              <a:grpSpLocks/>
            </p:cNvGrpSpPr>
            <p:nvPr/>
          </p:nvGrpSpPr>
          <p:grpSpPr bwMode="auto">
            <a:xfrm>
              <a:off x="2880" y="1239"/>
              <a:ext cx="347" cy="346"/>
              <a:chOff x="2131" y="3370"/>
              <a:chExt cx="347" cy="346"/>
            </a:xfrm>
          </p:grpSpPr>
          <p:sp>
            <p:nvSpPr>
              <p:cNvPr id="57698" name="Freeform 35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699" name="Rectangle 35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700" name="Freeform 35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01" name="Rectangle 35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702" name="Freeform 35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03" name="Freeform 35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704" name="Group 360"/>
            <p:cNvGrpSpPr>
              <a:grpSpLocks/>
            </p:cNvGrpSpPr>
            <p:nvPr/>
          </p:nvGrpSpPr>
          <p:grpSpPr bwMode="auto">
            <a:xfrm>
              <a:off x="2765" y="1354"/>
              <a:ext cx="347" cy="346"/>
              <a:chOff x="2131" y="3370"/>
              <a:chExt cx="347" cy="346"/>
            </a:xfrm>
          </p:grpSpPr>
          <p:sp>
            <p:nvSpPr>
              <p:cNvPr id="57705" name="Freeform 36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06" name="Rectangle 36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707" name="Freeform 36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08" name="Rectangle 36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709" name="Freeform 36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10" name="Freeform 36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711" name="Group 367"/>
            <p:cNvGrpSpPr>
              <a:grpSpLocks/>
            </p:cNvGrpSpPr>
            <p:nvPr/>
          </p:nvGrpSpPr>
          <p:grpSpPr bwMode="auto">
            <a:xfrm>
              <a:off x="2650" y="1469"/>
              <a:ext cx="347" cy="346"/>
              <a:chOff x="2131" y="3370"/>
              <a:chExt cx="347" cy="346"/>
            </a:xfrm>
          </p:grpSpPr>
          <p:sp>
            <p:nvSpPr>
              <p:cNvPr id="57712" name="Freeform 36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13" name="Rectangle 36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714" name="Freeform 37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15" name="Rectangle 37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716" name="Freeform 37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17" name="Freeform 37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718" name="Group 374"/>
            <p:cNvGrpSpPr>
              <a:grpSpLocks/>
            </p:cNvGrpSpPr>
            <p:nvPr/>
          </p:nvGrpSpPr>
          <p:grpSpPr bwMode="auto">
            <a:xfrm>
              <a:off x="2534" y="1584"/>
              <a:ext cx="347" cy="346"/>
              <a:chOff x="2131" y="3370"/>
              <a:chExt cx="347" cy="346"/>
            </a:xfrm>
          </p:grpSpPr>
          <p:sp>
            <p:nvSpPr>
              <p:cNvPr id="57719" name="Freeform 37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20" name="Rectangle 37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721" name="Freeform 37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22" name="Rectangle 37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723" name="Freeform 37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24" name="Freeform 38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725" name="Group 381"/>
            <p:cNvGrpSpPr>
              <a:grpSpLocks/>
            </p:cNvGrpSpPr>
            <p:nvPr/>
          </p:nvGrpSpPr>
          <p:grpSpPr bwMode="auto">
            <a:xfrm>
              <a:off x="3110" y="778"/>
              <a:ext cx="347" cy="346"/>
              <a:chOff x="2131" y="3370"/>
              <a:chExt cx="347" cy="346"/>
            </a:xfrm>
          </p:grpSpPr>
          <p:sp>
            <p:nvSpPr>
              <p:cNvPr id="57726" name="Freeform 38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27" name="Rectangle 38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728" name="Freeform 38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29" name="Rectangle 38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730" name="Freeform 38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31" name="Freeform 38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732" name="Group 388"/>
            <p:cNvGrpSpPr>
              <a:grpSpLocks/>
            </p:cNvGrpSpPr>
            <p:nvPr/>
          </p:nvGrpSpPr>
          <p:grpSpPr bwMode="auto">
            <a:xfrm>
              <a:off x="2995" y="893"/>
              <a:ext cx="347" cy="346"/>
              <a:chOff x="2131" y="3370"/>
              <a:chExt cx="347" cy="346"/>
            </a:xfrm>
          </p:grpSpPr>
          <p:sp>
            <p:nvSpPr>
              <p:cNvPr id="57733" name="Freeform 38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34" name="Rectangle 39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735" name="Freeform 39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36" name="Rectangle 39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737" name="Freeform 39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38" name="Freeform 39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739" name="Group 395"/>
            <p:cNvGrpSpPr>
              <a:grpSpLocks/>
            </p:cNvGrpSpPr>
            <p:nvPr/>
          </p:nvGrpSpPr>
          <p:grpSpPr bwMode="auto">
            <a:xfrm>
              <a:off x="2880" y="1009"/>
              <a:ext cx="347" cy="346"/>
              <a:chOff x="2131" y="3370"/>
              <a:chExt cx="347" cy="346"/>
            </a:xfrm>
          </p:grpSpPr>
          <p:sp>
            <p:nvSpPr>
              <p:cNvPr id="57740" name="Freeform 39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41" name="Rectangle 39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742" name="Freeform 39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43" name="Rectangle 39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744" name="Freeform 40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45" name="Freeform 40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746" name="Group 402"/>
            <p:cNvGrpSpPr>
              <a:grpSpLocks/>
            </p:cNvGrpSpPr>
            <p:nvPr/>
          </p:nvGrpSpPr>
          <p:grpSpPr bwMode="auto">
            <a:xfrm>
              <a:off x="2765" y="1124"/>
              <a:ext cx="347" cy="346"/>
              <a:chOff x="2131" y="3370"/>
              <a:chExt cx="347" cy="346"/>
            </a:xfrm>
          </p:grpSpPr>
          <p:sp>
            <p:nvSpPr>
              <p:cNvPr id="57747" name="Freeform 40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48" name="Rectangle 40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749" name="Freeform 40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50" name="Rectangle 40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751" name="Freeform 40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52" name="Freeform 40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753" name="Group 409"/>
            <p:cNvGrpSpPr>
              <a:grpSpLocks/>
            </p:cNvGrpSpPr>
            <p:nvPr/>
          </p:nvGrpSpPr>
          <p:grpSpPr bwMode="auto">
            <a:xfrm>
              <a:off x="2650" y="1239"/>
              <a:ext cx="347" cy="346"/>
              <a:chOff x="2131" y="3370"/>
              <a:chExt cx="347" cy="346"/>
            </a:xfrm>
          </p:grpSpPr>
          <p:sp>
            <p:nvSpPr>
              <p:cNvPr id="57754" name="Freeform 41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55" name="Rectangle 41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756" name="Freeform 41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57" name="Rectangle 41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758" name="Freeform 41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59" name="Freeform 41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760" name="Group 416"/>
            <p:cNvGrpSpPr>
              <a:grpSpLocks/>
            </p:cNvGrpSpPr>
            <p:nvPr/>
          </p:nvGrpSpPr>
          <p:grpSpPr bwMode="auto">
            <a:xfrm>
              <a:off x="2534" y="1354"/>
              <a:ext cx="347" cy="346"/>
              <a:chOff x="2131" y="3370"/>
              <a:chExt cx="347" cy="346"/>
            </a:xfrm>
          </p:grpSpPr>
          <p:sp>
            <p:nvSpPr>
              <p:cNvPr id="57761" name="Freeform 41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62" name="Rectangle 41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763" name="Freeform 41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64" name="Rectangle 42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765" name="Freeform 42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66" name="Freeform 42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767" name="Group 423"/>
            <p:cNvGrpSpPr>
              <a:grpSpLocks/>
            </p:cNvGrpSpPr>
            <p:nvPr/>
          </p:nvGrpSpPr>
          <p:grpSpPr bwMode="auto">
            <a:xfrm>
              <a:off x="3110" y="547"/>
              <a:ext cx="347" cy="346"/>
              <a:chOff x="2131" y="3370"/>
              <a:chExt cx="347" cy="346"/>
            </a:xfrm>
          </p:grpSpPr>
          <p:sp>
            <p:nvSpPr>
              <p:cNvPr id="57768" name="Freeform 42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69" name="Rectangle 42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770" name="Freeform 42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71" name="Rectangle 42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772" name="Freeform 42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73" name="Freeform 42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774" name="Group 430"/>
            <p:cNvGrpSpPr>
              <a:grpSpLocks/>
            </p:cNvGrpSpPr>
            <p:nvPr/>
          </p:nvGrpSpPr>
          <p:grpSpPr bwMode="auto">
            <a:xfrm>
              <a:off x="2995" y="662"/>
              <a:ext cx="347" cy="346"/>
              <a:chOff x="2131" y="3370"/>
              <a:chExt cx="347" cy="346"/>
            </a:xfrm>
          </p:grpSpPr>
          <p:sp>
            <p:nvSpPr>
              <p:cNvPr id="57775" name="Freeform 43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76" name="Rectangle 43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777" name="Freeform 43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78" name="Rectangle 43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779" name="Freeform 43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80" name="Freeform 43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781" name="Group 437"/>
            <p:cNvGrpSpPr>
              <a:grpSpLocks/>
            </p:cNvGrpSpPr>
            <p:nvPr/>
          </p:nvGrpSpPr>
          <p:grpSpPr bwMode="auto">
            <a:xfrm>
              <a:off x="2880" y="778"/>
              <a:ext cx="347" cy="346"/>
              <a:chOff x="2131" y="3370"/>
              <a:chExt cx="347" cy="346"/>
            </a:xfrm>
          </p:grpSpPr>
          <p:sp>
            <p:nvSpPr>
              <p:cNvPr id="57782" name="Freeform 43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83" name="Rectangle 43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784" name="Freeform 44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85" name="Rectangle 44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786" name="Freeform 44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87" name="Freeform 44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788" name="Group 444"/>
            <p:cNvGrpSpPr>
              <a:grpSpLocks/>
            </p:cNvGrpSpPr>
            <p:nvPr/>
          </p:nvGrpSpPr>
          <p:grpSpPr bwMode="auto">
            <a:xfrm>
              <a:off x="2765" y="893"/>
              <a:ext cx="347" cy="346"/>
              <a:chOff x="2131" y="3370"/>
              <a:chExt cx="347" cy="346"/>
            </a:xfrm>
          </p:grpSpPr>
          <p:sp>
            <p:nvSpPr>
              <p:cNvPr id="57789" name="Freeform 44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90" name="Rectangle 44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791" name="Freeform 44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92" name="Rectangle 44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793" name="Freeform 44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94" name="Freeform 45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795" name="Group 451"/>
            <p:cNvGrpSpPr>
              <a:grpSpLocks/>
            </p:cNvGrpSpPr>
            <p:nvPr/>
          </p:nvGrpSpPr>
          <p:grpSpPr bwMode="auto">
            <a:xfrm>
              <a:off x="2650" y="1008"/>
              <a:ext cx="347" cy="346"/>
              <a:chOff x="2131" y="3370"/>
              <a:chExt cx="347" cy="346"/>
            </a:xfrm>
          </p:grpSpPr>
          <p:sp>
            <p:nvSpPr>
              <p:cNvPr id="57796" name="Freeform 45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97" name="Rectangle 45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798" name="Freeform 45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799" name="Rectangle 45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800" name="Freeform 45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01" name="Freeform 45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802" name="Group 458"/>
            <p:cNvGrpSpPr>
              <a:grpSpLocks/>
            </p:cNvGrpSpPr>
            <p:nvPr/>
          </p:nvGrpSpPr>
          <p:grpSpPr bwMode="auto">
            <a:xfrm>
              <a:off x="2534" y="1123"/>
              <a:ext cx="347" cy="346"/>
              <a:chOff x="2131" y="3370"/>
              <a:chExt cx="347" cy="346"/>
            </a:xfrm>
          </p:grpSpPr>
          <p:sp>
            <p:nvSpPr>
              <p:cNvPr id="57803" name="Freeform 45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04" name="Rectangle 46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805" name="Freeform 46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06" name="Rectangle 46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807" name="Freeform 46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08" name="Freeform 46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809" name="Group 465"/>
            <p:cNvGrpSpPr>
              <a:grpSpLocks/>
            </p:cNvGrpSpPr>
            <p:nvPr/>
          </p:nvGrpSpPr>
          <p:grpSpPr bwMode="auto">
            <a:xfrm>
              <a:off x="3110" y="317"/>
              <a:ext cx="347" cy="346"/>
              <a:chOff x="2131" y="3370"/>
              <a:chExt cx="347" cy="346"/>
            </a:xfrm>
          </p:grpSpPr>
          <p:sp>
            <p:nvSpPr>
              <p:cNvPr id="57810" name="Freeform 46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11" name="Rectangle 46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812" name="Freeform 46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13" name="Rectangle 46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814" name="Freeform 47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15" name="Freeform 47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816" name="Group 472"/>
            <p:cNvGrpSpPr>
              <a:grpSpLocks/>
            </p:cNvGrpSpPr>
            <p:nvPr/>
          </p:nvGrpSpPr>
          <p:grpSpPr bwMode="auto">
            <a:xfrm>
              <a:off x="2995" y="432"/>
              <a:ext cx="347" cy="346"/>
              <a:chOff x="2131" y="3370"/>
              <a:chExt cx="347" cy="346"/>
            </a:xfrm>
          </p:grpSpPr>
          <p:sp>
            <p:nvSpPr>
              <p:cNvPr id="57817" name="Freeform 47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18" name="Rectangle 47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819" name="Freeform 47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20" name="Rectangle 47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821" name="Freeform 47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22" name="Freeform 47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823" name="Group 479"/>
            <p:cNvGrpSpPr>
              <a:grpSpLocks/>
            </p:cNvGrpSpPr>
            <p:nvPr/>
          </p:nvGrpSpPr>
          <p:grpSpPr bwMode="auto">
            <a:xfrm>
              <a:off x="2880" y="548"/>
              <a:ext cx="347" cy="346"/>
              <a:chOff x="2131" y="3370"/>
              <a:chExt cx="347" cy="346"/>
            </a:xfrm>
          </p:grpSpPr>
          <p:sp>
            <p:nvSpPr>
              <p:cNvPr id="57824" name="Freeform 48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25" name="Rectangle 48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826" name="Freeform 48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27" name="Rectangle 48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828" name="Freeform 48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29" name="Freeform 48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830" name="Group 486"/>
            <p:cNvGrpSpPr>
              <a:grpSpLocks/>
            </p:cNvGrpSpPr>
            <p:nvPr/>
          </p:nvGrpSpPr>
          <p:grpSpPr bwMode="auto">
            <a:xfrm>
              <a:off x="2765" y="663"/>
              <a:ext cx="347" cy="346"/>
              <a:chOff x="2131" y="3370"/>
              <a:chExt cx="347" cy="346"/>
            </a:xfrm>
          </p:grpSpPr>
          <p:sp>
            <p:nvSpPr>
              <p:cNvPr id="57831" name="Freeform 48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32" name="Rectangle 48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833" name="Freeform 48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34" name="Rectangle 49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835" name="Freeform 49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36" name="Freeform 49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837" name="Group 493"/>
            <p:cNvGrpSpPr>
              <a:grpSpLocks/>
            </p:cNvGrpSpPr>
            <p:nvPr/>
          </p:nvGrpSpPr>
          <p:grpSpPr bwMode="auto">
            <a:xfrm>
              <a:off x="2650" y="778"/>
              <a:ext cx="347" cy="346"/>
              <a:chOff x="2131" y="3370"/>
              <a:chExt cx="347" cy="346"/>
            </a:xfrm>
          </p:grpSpPr>
          <p:sp>
            <p:nvSpPr>
              <p:cNvPr id="57838" name="Freeform 49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39" name="Rectangle 49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840" name="Freeform 49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41" name="Rectangle 49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842" name="Freeform 49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43" name="Freeform 49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844" name="Group 500"/>
            <p:cNvGrpSpPr>
              <a:grpSpLocks/>
            </p:cNvGrpSpPr>
            <p:nvPr/>
          </p:nvGrpSpPr>
          <p:grpSpPr bwMode="auto">
            <a:xfrm>
              <a:off x="2534" y="893"/>
              <a:ext cx="347" cy="346"/>
              <a:chOff x="2131" y="3370"/>
              <a:chExt cx="347" cy="346"/>
            </a:xfrm>
          </p:grpSpPr>
          <p:sp>
            <p:nvSpPr>
              <p:cNvPr id="57845" name="Freeform 50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46" name="Rectangle 50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847" name="Freeform 50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48" name="Rectangle 50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849" name="Freeform 50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50" name="Freeform 50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grpSp>
        <p:nvGrpSpPr>
          <p:cNvPr id="57851" name="Group 507"/>
          <p:cNvGrpSpPr>
            <a:grpSpLocks/>
          </p:cNvGrpSpPr>
          <p:nvPr/>
        </p:nvGrpSpPr>
        <p:grpSpPr bwMode="auto">
          <a:xfrm>
            <a:off x="4022725" y="503238"/>
            <a:ext cx="1465263" cy="5486400"/>
            <a:chOff x="2534" y="317"/>
            <a:chExt cx="923" cy="3456"/>
          </a:xfrm>
        </p:grpSpPr>
        <p:grpSp>
          <p:nvGrpSpPr>
            <p:cNvPr id="57852" name="Group 508"/>
            <p:cNvGrpSpPr>
              <a:grpSpLocks/>
            </p:cNvGrpSpPr>
            <p:nvPr/>
          </p:nvGrpSpPr>
          <p:grpSpPr bwMode="auto">
            <a:xfrm>
              <a:off x="3110" y="2851"/>
              <a:ext cx="347" cy="346"/>
              <a:chOff x="2131" y="3370"/>
              <a:chExt cx="347" cy="346"/>
            </a:xfrm>
          </p:grpSpPr>
          <p:sp>
            <p:nvSpPr>
              <p:cNvPr id="57853" name="Freeform 50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54" name="Rectangle 51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855" name="Freeform 51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56" name="Rectangle 51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857" name="Freeform 51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58" name="Freeform 51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859" name="Group 515"/>
            <p:cNvGrpSpPr>
              <a:grpSpLocks/>
            </p:cNvGrpSpPr>
            <p:nvPr/>
          </p:nvGrpSpPr>
          <p:grpSpPr bwMode="auto">
            <a:xfrm>
              <a:off x="2995" y="2966"/>
              <a:ext cx="347" cy="346"/>
              <a:chOff x="2131" y="3370"/>
              <a:chExt cx="347" cy="346"/>
            </a:xfrm>
          </p:grpSpPr>
          <p:sp>
            <p:nvSpPr>
              <p:cNvPr id="57860" name="Freeform 51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61" name="Rectangle 51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862" name="Freeform 51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63" name="Rectangle 51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864" name="Freeform 52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65" name="Freeform 52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866" name="Group 522"/>
            <p:cNvGrpSpPr>
              <a:grpSpLocks/>
            </p:cNvGrpSpPr>
            <p:nvPr/>
          </p:nvGrpSpPr>
          <p:grpSpPr bwMode="auto">
            <a:xfrm>
              <a:off x="2880" y="3082"/>
              <a:ext cx="347" cy="346"/>
              <a:chOff x="2131" y="3370"/>
              <a:chExt cx="347" cy="346"/>
            </a:xfrm>
          </p:grpSpPr>
          <p:sp>
            <p:nvSpPr>
              <p:cNvPr id="57867" name="Freeform 52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68" name="Rectangle 52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869" name="Freeform 52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70" name="Rectangle 52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871" name="Freeform 52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72" name="Freeform 52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873" name="Group 529"/>
            <p:cNvGrpSpPr>
              <a:grpSpLocks/>
            </p:cNvGrpSpPr>
            <p:nvPr/>
          </p:nvGrpSpPr>
          <p:grpSpPr bwMode="auto">
            <a:xfrm>
              <a:off x="2765" y="3197"/>
              <a:ext cx="347" cy="346"/>
              <a:chOff x="2131" y="3370"/>
              <a:chExt cx="347" cy="346"/>
            </a:xfrm>
          </p:grpSpPr>
          <p:sp>
            <p:nvSpPr>
              <p:cNvPr id="57874" name="Freeform 53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75" name="Rectangle 53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876" name="Freeform 53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77" name="Rectangle 53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878" name="Freeform 53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79" name="Freeform 53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880" name="Group 536"/>
            <p:cNvGrpSpPr>
              <a:grpSpLocks/>
            </p:cNvGrpSpPr>
            <p:nvPr/>
          </p:nvGrpSpPr>
          <p:grpSpPr bwMode="auto">
            <a:xfrm>
              <a:off x="2650" y="3312"/>
              <a:ext cx="347" cy="346"/>
              <a:chOff x="2131" y="3370"/>
              <a:chExt cx="347" cy="346"/>
            </a:xfrm>
          </p:grpSpPr>
          <p:sp>
            <p:nvSpPr>
              <p:cNvPr id="57881" name="Freeform 53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82" name="Rectangle 53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883" name="Freeform 53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84" name="Rectangle 54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885" name="Freeform 54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86" name="Freeform 54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887" name="Group 543"/>
            <p:cNvGrpSpPr>
              <a:grpSpLocks/>
            </p:cNvGrpSpPr>
            <p:nvPr/>
          </p:nvGrpSpPr>
          <p:grpSpPr bwMode="auto">
            <a:xfrm>
              <a:off x="2534" y="3427"/>
              <a:ext cx="347" cy="346"/>
              <a:chOff x="2131" y="3370"/>
              <a:chExt cx="347" cy="346"/>
            </a:xfrm>
          </p:grpSpPr>
          <p:sp>
            <p:nvSpPr>
              <p:cNvPr id="57888" name="Freeform 54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89" name="Rectangle 54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890" name="Freeform 54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91" name="Rectangle 54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892" name="Freeform 54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93" name="Freeform 54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894" name="Group 550"/>
            <p:cNvGrpSpPr>
              <a:grpSpLocks/>
            </p:cNvGrpSpPr>
            <p:nvPr/>
          </p:nvGrpSpPr>
          <p:grpSpPr bwMode="auto">
            <a:xfrm>
              <a:off x="3110" y="2621"/>
              <a:ext cx="347" cy="346"/>
              <a:chOff x="2131" y="3370"/>
              <a:chExt cx="347" cy="346"/>
            </a:xfrm>
          </p:grpSpPr>
          <p:sp>
            <p:nvSpPr>
              <p:cNvPr id="57895" name="Freeform 55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96" name="Rectangle 55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897" name="Freeform 55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898" name="Rectangle 55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899" name="Freeform 55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00" name="Freeform 55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901" name="Group 557"/>
            <p:cNvGrpSpPr>
              <a:grpSpLocks/>
            </p:cNvGrpSpPr>
            <p:nvPr/>
          </p:nvGrpSpPr>
          <p:grpSpPr bwMode="auto">
            <a:xfrm>
              <a:off x="2995" y="2736"/>
              <a:ext cx="347" cy="346"/>
              <a:chOff x="2131" y="3370"/>
              <a:chExt cx="347" cy="346"/>
            </a:xfrm>
          </p:grpSpPr>
          <p:sp>
            <p:nvSpPr>
              <p:cNvPr id="57902" name="Freeform 55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03" name="Rectangle 55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904" name="Freeform 56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05" name="Rectangle 56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906" name="Freeform 56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07" name="Freeform 56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908" name="Group 564"/>
            <p:cNvGrpSpPr>
              <a:grpSpLocks/>
            </p:cNvGrpSpPr>
            <p:nvPr/>
          </p:nvGrpSpPr>
          <p:grpSpPr bwMode="auto">
            <a:xfrm>
              <a:off x="2880" y="2852"/>
              <a:ext cx="347" cy="346"/>
              <a:chOff x="2131" y="3370"/>
              <a:chExt cx="347" cy="346"/>
            </a:xfrm>
          </p:grpSpPr>
          <p:sp>
            <p:nvSpPr>
              <p:cNvPr id="57909" name="Freeform 56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10" name="Rectangle 56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911" name="Freeform 56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12" name="Rectangle 56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913" name="Freeform 56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14" name="Freeform 57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915" name="Group 571"/>
            <p:cNvGrpSpPr>
              <a:grpSpLocks/>
            </p:cNvGrpSpPr>
            <p:nvPr/>
          </p:nvGrpSpPr>
          <p:grpSpPr bwMode="auto">
            <a:xfrm>
              <a:off x="2765" y="2967"/>
              <a:ext cx="347" cy="346"/>
              <a:chOff x="2131" y="3370"/>
              <a:chExt cx="347" cy="346"/>
            </a:xfrm>
          </p:grpSpPr>
          <p:sp>
            <p:nvSpPr>
              <p:cNvPr id="57916" name="Freeform 57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17" name="Rectangle 57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918" name="Freeform 57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19" name="Rectangle 57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920" name="Freeform 57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21" name="Freeform 57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922" name="Group 578"/>
            <p:cNvGrpSpPr>
              <a:grpSpLocks/>
            </p:cNvGrpSpPr>
            <p:nvPr/>
          </p:nvGrpSpPr>
          <p:grpSpPr bwMode="auto">
            <a:xfrm>
              <a:off x="2650" y="3082"/>
              <a:ext cx="347" cy="346"/>
              <a:chOff x="2131" y="3370"/>
              <a:chExt cx="347" cy="346"/>
            </a:xfrm>
          </p:grpSpPr>
          <p:sp>
            <p:nvSpPr>
              <p:cNvPr id="57923" name="Freeform 57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24" name="Rectangle 58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925" name="Freeform 58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26" name="Rectangle 58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927" name="Freeform 58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28" name="Freeform 58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929" name="Group 585"/>
            <p:cNvGrpSpPr>
              <a:grpSpLocks/>
            </p:cNvGrpSpPr>
            <p:nvPr/>
          </p:nvGrpSpPr>
          <p:grpSpPr bwMode="auto">
            <a:xfrm>
              <a:off x="2534" y="3197"/>
              <a:ext cx="347" cy="346"/>
              <a:chOff x="2131" y="3370"/>
              <a:chExt cx="347" cy="346"/>
            </a:xfrm>
          </p:grpSpPr>
          <p:sp>
            <p:nvSpPr>
              <p:cNvPr id="57930" name="Freeform 58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31" name="Rectangle 58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932" name="Freeform 58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33" name="Rectangle 58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934" name="Freeform 59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35" name="Freeform 59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936" name="Group 592"/>
            <p:cNvGrpSpPr>
              <a:grpSpLocks/>
            </p:cNvGrpSpPr>
            <p:nvPr/>
          </p:nvGrpSpPr>
          <p:grpSpPr bwMode="auto">
            <a:xfrm>
              <a:off x="3110" y="2390"/>
              <a:ext cx="347" cy="346"/>
              <a:chOff x="2131" y="3370"/>
              <a:chExt cx="347" cy="346"/>
            </a:xfrm>
          </p:grpSpPr>
          <p:sp>
            <p:nvSpPr>
              <p:cNvPr id="57937" name="Freeform 59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38" name="Rectangle 59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939" name="Freeform 59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40" name="Rectangle 59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941" name="Freeform 59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42" name="Freeform 59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943" name="Group 599"/>
            <p:cNvGrpSpPr>
              <a:grpSpLocks/>
            </p:cNvGrpSpPr>
            <p:nvPr/>
          </p:nvGrpSpPr>
          <p:grpSpPr bwMode="auto">
            <a:xfrm>
              <a:off x="2995" y="2505"/>
              <a:ext cx="347" cy="346"/>
              <a:chOff x="2131" y="3370"/>
              <a:chExt cx="347" cy="346"/>
            </a:xfrm>
          </p:grpSpPr>
          <p:sp>
            <p:nvSpPr>
              <p:cNvPr id="57944" name="Freeform 60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45" name="Rectangle 60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946" name="Freeform 60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47" name="Rectangle 60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948" name="Freeform 60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49" name="Freeform 60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950" name="Group 606"/>
            <p:cNvGrpSpPr>
              <a:grpSpLocks/>
            </p:cNvGrpSpPr>
            <p:nvPr/>
          </p:nvGrpSpPr>
          <p:grpSpPr bwMode="auto">
            <a:xfrm>
              <a:off x="2880" y="2621"/>
              <a:ext cx="347" cy="346"/>
              <a:chOff x="2131" y="3370"/>
              <a:chExt cx="347" cy="346"/>
            </a:xfrm>
          </p:grpSpPr>
          <p:sp>
            <p:nvSpPr>
              <p:cNvPr id="57951" name="Freeform 60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52" name="Rectangle 60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953" name="Freeform 60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54" name="Rectangle 61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955" name="Freeform 61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56" name="Freeform 61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957" name="Group 613"/>
            <p:cNvGrpSpPr>
              <a:grpSpLocks/>
            </p:cNvGrpSpPr>
            <p:nvPr/>
          </p:nvGrpSpPr>
          <p:grpSpPr bwMode="auto">
            <a:xfrm>
              <a:off x="2765" y="2736"/>
              <a:ext cx="347" cy="346"/>
              <a:chOff x="2131" y="3370"/>
              <a:chExt cx="347" cy="346"/>
            </a:xfrm>
          </p:grpSpPr>
          <p:sp>
            <p:nvSpPr>
              <p:cNvPr id="57958" name="Freeform 61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59" name="Rectangle 61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960" name="Freeform 61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61" name="Rectangle 61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962" name="Freeform 61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63" name="Freeform 61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964" name="Group 620"/>
            <p:cNvGrpSpPr>
              <a:grpSpLocks/>
            </p:cNvGrpSpPr>
            <p:nvPr/>
          </p:nvGrpSpPr>
          <p:grpSpPr bwMode="auto">
            <a:xfrm>
              <a:off x="2650" y="2851"/>
              <a:ext cx="347" cy="346"/>
              <a:chOff x="2131" y="3370"/>
              <a:chExt cx="347" cy="346"/>
            </a:xfrm>
          </p:grpSpPr>
          <p:sp>
            <p:nvSpPr>
              <p:cNvPr id="57965" name="Freeform 62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66" name="Rectangle 62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967" name="Freeform 62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68" name="Rectangle 62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969" name="Freeform 62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70" name="Freeform 62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971" name="Group 627"/>
            <p:cNvGrpSpPr>
              <a:grpSpLocks/>
            </p:cNvGrpSpPr>
            <p:nvPr/>
          </p:nvGrpSpPr>
          <p:grpSpPr bwMode="auto">
            <a:xfrm>
              <a:off x="2534" y="2966"/>
              <a:ext cx="347" cy="346"/>
              <a:chOff x="2131" y="3370"/>
              <a:chExt cx="347" cy="346"/>
            </a:xfrm>
          </p:grpSpPr>
          <p:sp>
            <p:nvSpPr>
              <p:cNvPr id="57972" name="Freeform 62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73" name="Rectangle 62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974" name="Freeform 63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75" name="Rectangle 63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976" name="Freeform 63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77" name="Freeform 63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978" name="Group 634"/>
            <p:cNvGrpSpPr>
              <a:grpSpLocks/>
            </p:cNvGrpSpPr>
            <p:nvPr/>
          </p:nvGrpSpPr>
          <p:grpSpPr bwMode="auto">
            <a:xfrm>
              <a:off x="3110" y="2160"/>
              <a:ext cx="347" cy="346"/>
              <a:chOff x="2131" y="3370"/>
              <a:chExt cx="347" cy="346"/>
            </a:xfrm>
          </p:grpSpPr>
          <p:sp>
            <p:nvSpPr>
              <p:cNvPr id="57979" name="Freeform 63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80" name="Rectangle 63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981" name="Freeform 63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82" name="Rectangle 63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983" name="Freeform 63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84" name="Freeform 64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985" name="Group 641"/>
            <p:cNvGrpSpPr>
              <a:grpSpLocks/>
            </p:cNvGrpSpPr>
            <p:nvPr/>
          </p:nvGrpSpPr>
          <p:grpSpPr bwMode="auto">
            <a:xfrm>
              <a:off x="2995" y="2275"/>
              <a:ext cx="347" cy="346"/>
              <a:chOff x="2131" y="3370"/>
              <a:chExt cx="347" cy="346"/>
            </a:xfrm>
          </p:grpSpPr>
          <p:sp>
            <p:nvSpPr>
              <p:cNvPr id="57986" name="Freeform 64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87" name="Rectangle 64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988" name="Freeform 64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89" name="Rectangle 64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990" name="Freeform 64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91" name="Freeform 64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992" name="Group 648"/>
            <p:cNvGrpSpPr>
              <a:grpSpLocks/>
            </p:cNvGrpSpPr>
            <p:nvPr/>
          </p:nvGrpSpPr>
          <p:grpSpPr bwMode="auto">
            <a:xfrm>
              <a:off x="2880" y="2391"/>
              <a:ext cx="347" cy="346"/>
              <a:chOff x="2131" y="3370"/>
              <a:chExt cx="347" cy="346"/>
            </a:xfrm>
          </p:grpSpPr>
          <p:sp>
            <p:nvSpPr>
              <p:cNvPr id="57993" name="Freeform 64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94" name="Rectangle 65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995" name="Freeform 65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96" name="Rectangle 65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7997" name="Freeform 65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7998" name="Freeform 65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7999" name="Group 655"/>
            <p:cNvGrpSpPr>
              <a:grpSpLocks/>
            </p:cNvGrpSpPr>
            <p:nvPr/>
          </p:nvGrpSpPr>
          <p:grpSpPr bwMode="auto">
            <a:xfrm>
              <a:off x="2765" y="2506"/>
              <a:ext cx="347" cy="346"/>
              <a:chOff x="2131" y="3370"/>
              <a:chExt cx="347" cy="346"/>
            </a:xfrm>
          </p:grpSpPr>
          <p:sp>
            <p:nvSpPr>
              <p:cNvPr id="58000" name="Freeform 65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01" name="Rectangle 65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002" name="Freeform 65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03" name="Rectangle 65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004" name="Freeform 66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05" name="Freeform 66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006" name="Group 662"/>
            <p:cNvGrpSpPr>
              <a:grpSpLocks/>
            </p:cNvGrpSpPr>
            <p:nvPr/>
          </p:nvGrpSpPr>
          <p:grpSpPr bwMode="auto">
            <a:xfrm>
              <a:off x="2650" y="2621"/>
              <a:ext cx="347" cy="346"/>
              <a:chOff x="2131" y="3370"/>
              <a:chExt cx="347" cy="346"/>
            </a:xfrm>
          </p:grpSpPr>
          <p:sp>
            <p:nvSpPr>
              <p:cNvPr id="58007" name="Freeform 66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08" name="Rectangle 66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009" name="Freeform 66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10" name="Rectangle 66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011" name="Freeform 66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12" name="Freeform 66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013" name="Group 669"/>
            <p:cNvGrpSpPr>
              <a:grpSpLocks/>
            </p:cNvGrpSpPr>
            <p:nvPr/>
          </p:nvGrpSpPr>
          <p:grpSpPr bwMode="auto">
            <a:xfrm>
              <a:off x="2534" y="2736"/>
              <a:ext cx="347" cy="346"/>
              <a:chOff x="2131" y="3370"/>
              <a:chExt cx="347" cy="346"/>
            </a:xfrm>
          </p:grpSpPr>
          <p:sp>
            <p:nvSpPr>
              <p:cNvPr id="58014" name="Freeform 67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15" name="Rectangle 67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016" name="Freeform 67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17" name="Rectangle 67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018" name="Freeform 67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19" name="Freeform 67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020" name="Group 676"/>
            <p:cNvGrpSpPr>
              <a:grpSpLocks/>
            </p:cNvGrpSpPr>
            <p:nvPr/>
          </p:nvGrpSpPr>
          <p:grpSpPr bwMode="auto">
            <a:xfrm>
              <a:off x="3110" y="1930"/>
              <a:ext cx="347" cy="346"/>
              <a:chOff x="2131" y="3370"/>
              <a:chExt cx="347" cy="346"/>
            </a:xfrm>
          </p:grpSpPr>
          <p:sp>
            <p:nvSpPr>
              <p:cNvPr id="58021" name="Freeform 67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22" name="Rectangle 67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023" name="Freeform 67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24" name="Rectangle 68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025" name="Freeform 68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26" name="Freeform 68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027" name="Group 683"/>
            <p:cNvGrpSpPr>
              <a:grpSpLocks/>
            </p:cNvGrpSpPr>
            <p:nvPr/>
          </p:nvGrpSpPr>
          <p:grpSpPr bwMode="auto">
            <a:xfrm>
              <a:off x="2995" y="2045"/>
              <a:ext cx="347" cy="346"/>
              <a:chOff x="2131" y="3370"/>
              <a:chExt cx="347" cy="346"/>
            </a:xfrm>
          </p:grpSpPr>
          <p:sp>
            <p:nvSpPr>
              <p:cNvPr id="58028" name="Freeform 68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29" name="Rectangle 68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030" name="Freeform 68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31" name="Rectangle 68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032" name="Freeform 68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33" name="Freeform 68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034" name="Group 690"/>
            <p:cNvGrpSpPr>
              <a:grpSpLocks/>
            </p:cNvGrpSpPr>
            <p:nvPr/>
          </p:nvGrpSpPr>
          <p:grpSpPr bwMode="auto">
            <a:xfrm>
              <a:off x="2880" y="2161"/>
              <a:ext cx="347" cy="346"/>
              <a:chOff x="2131" y="3370"/>
              <a:chExt cx="347" cy="346"/>
            </a:xfrm>
          </p:grpSpPr>
          <p:sp>
            <p:nvSpPr>
              <p:cNvPr id="58035" name="Freeform 69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36" name="Rectangle 69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037" name="Freeform 69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38" name="Rectangle 69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039" name="Freeform 69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40" name="Freeform 69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041" name="Group 697"/>
            <p:cNvGrpSpPr>
              <a:grpSpLocks/>
            </p:cNvGrpSpPr>
            <p:nvPr/>
          </p:nvGrpSpPr>
          <p:grpSpPr bwMode="auto">
            <a:xfrm>
              <a:off x="2765" y="2276"/>
              <a:ext cx="347" cy="346"/>
              <a:chOff x="2131" y="3370"/>
              <a:chExt cx="347" cy="346"/>
            </a:xfrm>
          </p:grpSpPr>
          <p:sp>
            <p:nvSpPr>
              <p:cNvPr id="58042" name="Freeform 69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43" name="Rectangle 69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044" name="Freeform 70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45" name="Rectangle 70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046" name="Freeform 70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47" name="Freeform 70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048" name="Group 704"/>
            <p:cNvGrpSpPr>
              <a:grpSpLocks/>
            </p:cNvGrpSpPr>
            <p:nvPr/>
          </p:nvGrpSpPr>
          <p:grpSpPr bwMode="auto">
            <a:xfrm>
              <a:off x="2650" y="2391"/>
              <a:ext cx="347" cy="346"/>
              <a:chOff x="2131" y="3370"/>
              <a:chExt cx="347" cy="346"/>
            </a:xfrm>
          </p:grpSpPr>
          <p:sp>
            <p:nvSpPr>
              <p:cNvPr id="58049" name="Freeform 70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50" name="Rectangle 70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051" name="Freeform 70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52" name="Rectangle 70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053" name="Freeform 70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54" name="Freeform 71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055" name="Group 711"/>
            <p:cNvGrpSpPr>
              <a:grpSpLocks/>
            </p:cNvGrpSpPr>
            <p:nvPr/>
          </p:nvGrpSpPr>
          <p:grpSpPr bwMode="auto">
            <a:xfrm>
              <a:off x="2534" y="2506"/>
              <a:ext cx="347" cy="346"/>
              <a:chOff x="2131" y="3370"/>
              <a:chExt cx="347" cy="346"/>
            </a:xfrm>
          </p:grpSpPr>
          <p:sp>
            <p:nvSpPr>
              <p:cNvPr id="58056" name="Freeform 71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57" name="Rectangle 71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058" name="Freeform 71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59" name="Rectangle 71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060" name="Freeform 71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61" name="Freeform 71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062" name="Group 718"/>
            <p:cNvGrpSpPr>
              <a:grpSpLocks/>
            </p:cNvGrpSpPr>
            <p:nvPr/>
          </p:nvGrpSpPr>
          <p:grpSpPr bwMode="auto">
            <a:xfrm>
              <a:off x="3110" y="1699"/>
              <a:ext cx="347" cy="346"/>
              <a:chOff x="2131" y="3370"/>
              <a:chExt cx="347" cy="346"/>
            </a:xfrm>
          </p:grpSpPr>
          <p:sp>
            <p:nvSpPr>
              <p:cNvPr id="58063" name="Freeform 71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64" name="Rectangle 72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065" name="Freeform 72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66" name="Rectangle 72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067" name="Freeform 72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68" name="Freeform 72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069" name="Group 725"/>
            <p:cNvGrpSpPr>
              <a:grpSpLocks/>
            </p:cNvGrpSpPr>
            <p:nvPr/>
          </p:nvGrpSpPr>
          <p:grpSpPr bwMode="auto">
            <a:xfrm>
              <a:off x="2995" y="1814"/>
              <a:ext cx="347" cy="346"/>
              <a:chOff x="2131" y="3370"/>
              <a:chExt cx="347" cy="346"/>
            </a:xfrm>
          </p:grpSpPr>
          <p:sp>
            <p:nvSpPr>
              <p:cNvPr id="58070" name="Freeform 72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71" name="Rectangle 72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072" name="Freeform 72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73" name="Rectangle 72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074" name="Freeform 73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75" name="Freeform 73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076" name="Group 732"/>
            <p:cNvGrpSpPr>
              <a:grpSpLocks/>
            </p:cNvGrpSpPr>
            <p:nvPr/>
          </p:nvGrpSpPr>
          <p:grpSpPr bwMode="auto">
            <a:xfrm>
              <a:off x="2880" y="1930"/>
              <a:ext cx="347" cy="346"/>
              <a:chOff x="2131" y="3370"/>
              <a:chExt cx="347" cy="346"/>
            </a:xfrm>
          </p:grpSpPr>
          <p:sp>
            <p:nvSpPr>
              <p:cNvPr id="58077" name="Freeform 73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78" name="Rectangle 73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079" name="Freeform 73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80" name="Rectangle 73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081" name="Freeform 73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82" name="Freeform 73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083" name="Group 739"/>
            <p:cNvGrpSpPr>
              <a:grpSpLocks/>
            </p:cNvGrpSpPr>
            <p:nvPr/>
          </p:nvGrpSpPr>
          <p:grpSpPr bwMode="auto">
            <a:xfrm>
              <a:off x="2765" y="2045"/>
              <a:ext cx="347" cy="346"/>
              <a:chOff x="2131" y="3370"/>
              <a:chExt cx="347" cy="346"/>
            </a:xfrm>
          </p:grpSpPr>
          <p:sp>
            <p:nvSpPr>
              <p:cNvPr id="58084" name="Freeform 74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85" name="Rectangle 74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086" name="Freeform 74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87" name="Rectangle 74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088" name="Freeform 74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89" name="Freeform 74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090" name="Group 746"/>
            <p:cNvGrpSpPr>
              <a:grpSpLocks/>
            </p:cNvGrpSpPr>
            <p:nvPr/>
          </p:nvGrpSpPr>
          <p:grpSpPr bwMode="auto">
            <a:xfrm>
              <a:off x="2650" y="2160"/>
              <a:ext cx="347" cy="346"/>
              <a:chOff x="2131" y="3370"/>
              <a:chExt cx="347" cy="346"/>
            </a:xfrm>
          </p:grpSpPr>
          <p:sp>
            <p:nvSpPr>
              <p:cNvPr id="58091" name="Freeform 74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92" name="Rectangle 74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093" name="Freeform 74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94" name="Rectangle 75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095" name="Freeform 75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96" name="Freeform 75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097" name="Group 753"/>
            <p:cNvGrpSpPr>
              <a:grpSpLocks/>
            </p:cNvGrpSpPr>
            <p:nvPr/>
          </p:nvGrpSpPr>
          <p:grpSpPr bwMode="auto">
            <a:xfrm>
              <a:off x="2534" y="2275"/>
              <a:ext cx="347" cy="346"/>
              <a:chOff x="2131" y="3370"/>
              <a:chExt cx="347" cy="346"/>
            </a:xfrm>
          </p:grpSpPr>
          <p:sp>
            <p:nvSpPr>
              <p:cNvPr id="58098" name="Freeform 75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099" name="Rectangle 75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100" name="Freeform 75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01" name="Rectangle 75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102" name="Freeform 75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03" name="Freeform 75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104" name="Group 760"/>
            <p:cNvGrpSpPr>
              <a:grpSpLocks/>
            </p:cNvGrpSpPr>
            <p:nvPr/>
          </p:nvGrpSpPr>
          <p:grpSpPr bwMode="auto">
            <a:xfrm>
              <a:off x="3110" y="1469"/>
              <a:ext cx="347" cy="346"/>
              <a:chOff x="2131" y="3370"/>
              <a:chExt cx="347" cy="346"/>
            </a:xfrm>
          </p:grpSpPr>
          <p:sp>
            <p:nvSpPr>
              <p:cNvPr id="58105" name="Freeform 76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06" name="Rectangle 76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107" name="Freeform 76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08" name="Rectangle 76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109" name="Freeform 76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10" name="Freeform 76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111" name="Group 767"/>
            <p:cNvGrpSpPr>
              <a:grpSpLocks/>
            </p:cNvGrpSpPr>
            <p:nvPr/>
          </p:nvGrpSpPr>
          <p:grpSpPr bwMode="auto">
            <a:xfrm>
              <a:off x="2995" y="1584"/>
              <a:ext cx="347" cy="346"/>
              <a:chOff x="2131" y="3370"/>
              <a:chExt cx="347" cy="346"/>
            </a:xfrm>
          </p:grpSpPr>
          <p:sp>
            <p:nvSpPr>
              <p:cNvPr id="58112" name="Freeform 76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13" name="Rectangle 76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114" name="Freeform 77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15" name="Rectangle 77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116" name="Freeform 77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17" name="Freeform 77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118" name="Group 774"/>
            <p:cNvGrpSpPr>
              <a:grpSpLocks/>
            </p:cNvGrpSpPr>
            <p:nvPr/>
          </p:nvGrpSpPr>
          <p:grpSpPr bwMode="auto">
            <a:xfrm>
              <a:off x="2880" y="1700"/>
              <a:ext cx="347" cy="346"/>
              <a:chOff x="2131" y="3370"/>
              <a:chExt cx="347" cy="346"/>
            </a:xfrm>
          </p:grpSpPr>
          <p:sp>
            <p:nvSpPr>
              <p:cNvPr id="58119" name="Freeform 77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20" name="Rectangle 77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121" name="Freeform 77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22" name="Rectangle 77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123" name="Freeform 77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24" name="Freeform 78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125" name="Group 781"/>
            <p:cNvGrpSpPr>
              <a:grpSpLocks/>
            </p:cNvGrpSpPr>
            <p:nvPr/>
          </p:nvGrpSpPr>
          <p:grpSpPr bwMode="auto">
            <a:xfrm>
              <a:off x="2765" y="1815"/>
              <a:ext cx="347" cy="346"/>
              <a:chOff x="2131" y="3370"/>
              <a:chExt cx="347" cy="346"/>
            </a:xfrm>
          </p:grpSpPr>
          <p:sp>
            <p:nvSpPr>
              <p:cNvPr id="58126" name="Freeform 78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27" name="Rectangle 78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128" name="Freeform 78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29" name="Rectangle 78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130" name="Freeform 78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31" name="Freeform 78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132" name="Group 788"/>
            <p:cNvGrpSpPr>
              <a:grpSpLocks/>
            </p:cNvGrpSpPr>
            <p:nvPr/>
          </p:nvGrpSpPr>
          <p:grpSpPr bwMode="auto">
            <a:xfrm>
              <a:off x="2650" y="1930"/>
              <a:ext cx="347" cy="346"/>
              <a:chOff x="2131" y="3370"/>
              <a:chExt cx="347" cy="346"/>
            </a:xfrm>
          </p:grpSpPr>
          <p:sp>
            <p:nvSpPr>
              <p:cNvPr id="58133" name="Freeform 78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34" name="Rectangle 79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135" name="Freeform 79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36" name="Rectangle 79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137" name="Freeform 79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38" name="Freeform 79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139" name="Group 795"/>
            <p:cNvGrpSpPr>
              <a:grpSpLocks/>
            </p:cNvGrpSpPr>
            <p:nvPr/>
          </p:nvGrpSpPr>
          <p:grpSpPr bwMode="auto">
            <a:xfrm>
              <a:off x="2534" y="2045"/>
              <a:ext cx="347" cy="346"/>
              <a:chOff x="2131" y="3370"/>
              <a:chExt cx="347" cy="346"/>
            </a:xfrm>
          </p:grpSpPr>
          <p:sp>
            <p:nvSpPr>
              <p:cNvPr id="58140" name="Freeform 79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41" name="Rectangle 79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142" name="Freeform 79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43" name="Rectangle 79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144" name="Freeform 80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45" name="Freeform 80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146" name="Group 802"/>
            <p:cNvGrpSpPr>
              <a:grpSpLocks/>
            </p:cNvGrpSpPr>
            <p:nvPr/>
          </p:nvGrpSpPr>
          <p:grpSpPr bwMode="auto">
            <a:xfrm>
              <a:off x="3110" y="1238"/>
              <a:ext cx="347" cy="346"/>
              <a:chOff x="2131" y="3370"/>
              <a:chExt cx="347" cy="346"/>
            </a:xfrm>
          </p:grpSpPr>
          <p:sp>
            <p:nvSpPr>
              <p:cNvPr id="58147" name="Freeform 80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48" name="Rectangle 80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149" name="Freeform 80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50" name="Rectangle 80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151" name="Freeform 80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52" name="Freeform 80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153" name="Group 809"/>
            <p:cNvGrpSpPr>
              <a:grpSpLocks/>
            </p:cNvGrpSpPr>
            <p:nvPr/>
          </p:nvGrpSpPr>
          <p:grpSpPr bwMode="auto">
            <a:xfrm>
              <a:off x="2995" y="1353"/>
              <a:ext cx="347" cy="346"/>
              <a:chOff x="2131" y="3370"/>
              <a:chExt cx="347" cy="346"/>
            </a:xfrm>
          </p:grpSpPr>
          <p:sp>
            <p:nvSpPr>
              <p:cNvPr id="58154" name="Freeform 81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55" name="Rectangle 81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156" name="Freeform 81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57" name="Rectangle 81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158" name="Freeform 81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59" name="Freeform 81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160" name="Group 816"/>
            <p:cNvGrpSpPr>
              <a:grpSpLocks/>
            </p:cNvGrpSpPr>
            <p:nvPr/>
          </p:nvGrpSpPr>
          <p:grpSpPr bwMode="auto">
            <a:xfrm>
              <a:off x="2880" y="1469"/>
              <a:ext cx="347" cy="346"/>
              <a:chOff x="2131" y="3370"/>
              <a:chExt cx="347" cy="346"/>
            </a:xfrm>
          </p:grpSpPr>
          <p:sp>
            <p:nvSpPr>
              <p:cNvPr id="58161" name="Freeform 81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62" name="Rectangle 81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163" name="Freeform 81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64" name="Rectangle 82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165" name="Freeform 82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66" name="Freeform 82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167" name="Group 823"/>
            <p:cNvGrpSpPr>
              <a:grpSpLocks/>
            </p:cNvGrpSpPr>
            <p:nvPr/>
          </p:nvGrpSpPr>
          <p:grpSpPr bwMode="auto">
            <a:xfrm>
              <a:off x="2765" y="1584"/>
              <a:ext cx="347" cy="346"/>
              <a:chOff x="2131" y="3370"/>
              <a:chExt cx="347" cy="346"/>
            </a:xfrm>
          </p:grpSpPr>
          <p:sp>
            <p:nvSpPr>
              <p:cNvPr id="58168" name="Freeform 82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69" name="Rectangle 82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170" name="Freeform 82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71" name="Rectangle 82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172" name="Freeform 82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73" name="Freeform 82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174" name="Group 830"/>
            <p:cNvGrpSpPr>
              <a:grpSpLocks/>
            </p:cNvGrpSpPr>
            <p:nvPr/>
          </p:nvGrpSpPr>
          <p:grpSpPr bwMode="auto">
            <a:xfrm>
              <a:off x="2650" y="1699"/>
              <a:ext cx="347" cy="346"/>
              <a:chOff x="2131" y="3370"/>
              <a:chExt cx="347" cy="346"/>
            </a:xfrm>
          </p:grpSpPr>
          <p:sp>
            <p:nvSpPr>
              <p:cNvPr id="58175" name="Freeform 83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76" name="Rectangle 83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177" name="Freeform 83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78" name="Rectangle 83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179" name="Freeform 83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80" name="Freeform 83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181" name="Group 837"/>
            <p:cNvGrpSpPr>
              <a:grpSpLocks/>
            </p:cNvGrpSpPr>
            <p:nvPr/>
          </p:nvGrpSpPr>
          <p:grpSpPr bwMode="auto">
            <a:xfrm>
              <a:off x="2534" y="1814"/>
              <a:ext cx="347" cy="346"/>
              <a:chOff x="2131" y="3370"/>
              <a:chExt cx="347" cy="346"/>
            </a:xfrm>
          </p:grpSpPr>
          <p:sp>
            <p:nvSpPr>
              <p:cNvPr id="58182" name="Freeform 83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83" name="Rectangle 83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184" name="Freeform 84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85" name="Rectangle 84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186" name="Freeform 84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87" name="Freeform 84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188" name="Group 844"/>
            <p:cNvGrpSpPr>
              <a:grpSpLocks/>
            </p:cNvGrpSpPr>
            <p:nvPr/>
          </p:nvGrpSpPr>
          <p:grpSpPr bwMode="auto">
            <a:xfrm>
              <a:off x="3110" y="1008"/>
              <a:ext cx="347" cy="346"/>
              <a:chOff x="2131" y="3370"/>
              <a:chExt cx="347" cy="346"/>
            </a:xfrm>
          </p:grpSpPr>
          <p:sp>
            <p:nvSpPr>
              <p:cNvPr id="58189" name="Freeform 84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90" name="Rectangle 84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191" name="Freeform 84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92" name="Rectangle 84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193" name="Freeform 84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94" name="Freeform 85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195" name="Group 851"/>
            <p:cNvGrpSpPr>
              <a:grpSpLocks/>
            </p:cNvGrpSpPr>
            <p:nvPr/>
          </p:nvGrpSpPr>
          <p:grpSpPr bwMode="auto">
            <a:xfrm>
              <a:off x="2995" y="1123"/>
              <a:ext cx="347" cy="346"/>
              <a:chOff x="2131" y="3370"/>
              <a:chExt cx="347" cy="346"/>
            </a:xfrm>
          </p:grpSpPr>
          <p:sp>
            <p:nvSpPr>
              <p:cNvPr id="58196" name="Freeform 85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97" name="Rectangle 85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198" name="Freeform 85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199" name="Rectangle 85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200" name="Freeform 85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01" name="Freeform 85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202" name="Group 858"/>
            <p:cNvGrpSpPr>
              <a:grpSpLocks/>
            </p:cNvGrpSpPr>
            <p:nvPr/>
          </p:nvGrpSpPr>
          <p:grpSpPr bwMode="auto">
            <a:xfrm>
              <a:off x="2880" y="1239"/>
              <a:ext cx="347" cy="346"/>
              <a:chOff x="2131" y="3370"/>
              <a:chExt cx="347" cy="346"/>
            </a:xfrm>
          </p:grpSpPr>
          <p:sp>
            <p:nvSpPr>
              <p:cNvPr id="58203" name="Freeform 85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04" name="Rectangle 86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205" name="Freeform 86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06" name="Rectangle 86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207" name="Freeform 86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08" name="Freeform 86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209" name="Group 865"/>
            <p:cNvGrpSpPr>
              <a:grpSpLocks/>
            </p:cNvGrpSpPr>
            <p:nvPr/>
          </p:nvGrpSpPr>
          <p:grpSpPr bwMode="auto">
            <a:xfrm>
              <a:off x="2765" y="1354"/>
              <a:ext cx="347" cy="346"/>
              <a:chOff x="2131" y="3370"/>
              <a:chExt cx="347" cy="346"/>
            </a:xfrm>
          </p:grpSpPr>
          <p:sp>
            <p:nvSpPr>
              <p:cNvPr id="58210" name="Freeform 86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11" name="Rectangle 86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212" name="Freeform 86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13" name="Rectangle 86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214" name="Freeform 87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15" name="Freeform 87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216" name="Group 872"/>
            <p:cNvGrpSpPr>
              <a:grpSpLocks/>
            </p:cNvGrpSpPr>
            <p:nvPr/>
          </p:nvGrpSpPr>
          <p:grpSpPr bwMode="auto">
            <a:xfrm>
              <a:off x="2650" y="1469"/>
              <a:ext cx="347" cy="346"/>
              <a:chOff x="2131" y="3370"/>
              <a:chExt cx="347" cy="346"/>
            </a:xfrm>
          </p:grpSpPr>
          <p:sp>
            <p:nvSpPr>
              <p:cNvPr id="58217" name="Freeform 87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18" name="Rectangle 87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219" name="Freeform 87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20" name="Rectangle 87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221" name="Freeform 87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22" name="Freeform 87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223" name="Group 879"/>
            <p:cNvGrpSpPr>
              <a:grpSpLocks/>
            </p:cNvGrpSpPr>
            <p:nvPr/>
          </p:nvGrpSpPr>
          <p:grpSpPr bwMode="auto">
            <a:xfrm>
              <a:off x="2534" y="1584"/>
              <a:ext cx="347" cy="346"/>
              <a:chOff x="2131" y="3370"/>
              <a:chExt cx="347" cy="346"/>
            </a:xfrm>
          </p:grpSpPr>
          <p:sp>
            <p:nvSpPr>
              <p:cNvPr id="58224" name="Freeform 88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25" name="Rectangle 88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226" name="Freeform 88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27" name="Rectangle 88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228" name="Freeform 88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29" name="Freeform 88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230" name="Group 886"/>
            <p:cNvGrpSpPr>
              <a:grpSpLocks/>
            </p:cNvGrpSpPr>
            <p:nvPr/>
          </p:nvGrpSpPr>
          <p:grpSpPr bwMode="auto">
            <a:xfrm>
              <a:off x="3110" y="778"/>
              <a:ext cx="347" cy="346"/>
              <a:chOff x="2131" y="3370"/>
              <a:chExt cx="347" cy="346"/>
            </a:xfrm>
          </p:grpSpPr>
          <p:sp>
            <p:nvSpPr>
              <p:cNvPr id="58231" name="Freeform 88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32" name="Rectangle 88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233" name="Freeform 88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34" name="Rectangle 89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235" name="Freeform 89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36" name="Freeform 89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237" name="Group 893"/>
            <p:cNvGrpSpPr>
              <a:grpSpLocks/>
            </p:cNvGrpSpPr>
            <p:nvPr/>
          </p:nvGrpSpPr>
          <p:grpSpPr bwMode="auto">
            <a:xfrm>
              <a:off x="2995" y="893"/>
              <a:ext cx="347" cy="346"/>
              <a:chOff x="2131" y="3370"/>
              <a:chExt cx="347" cy="346"/>
            </a:xfrm>
          </p:grpSpPr>
          <p:sp>
            <p:nvSpPr>
              <p:cNvPr id="58238" name="Freeform 89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39" name="Rectangle 89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240" name="Freeform 89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41" name="Rectangle 89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242" name="Freeform 89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43" name="Freeform 89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244" name="Group 900"/>
            <p:cNvGrpSpPr>
              <a:grpSpLocks/>
            </p:cNvGrpSpPr>
            <p:nvPr/>
          </p:nvGrpSpPr>
          <p:grpSpPr bwMode="auto">
            <a:xfrm>
              <a:off x="2880" y="1009"/>
              <a:ext cx="347" cy="346"/>
              <a:chOff x="2131" y="3370"/>
              <a:chExt cx="347" cy="346"/>
            </a:xfrm>
          </p:grpSpPr>
          <p:sp>
            <p:nvSpPr>
              <p:cNvPr id="58245" name="Freeform 90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46" name="Rectangle 90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247" name="Freeform 90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48" name="Rectangle 90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249" name="Freeform 90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50" name="Freeform 90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251" name="Group 907"/>
            <p:cNvGrpSpPr>
              <a:grpSpLocks/>
            </p:cNvGrpSpPr>
            <p:nvPr/>
          </p:nvGrpSpPr>
          <p:grpSpPr bwMode="auto">
            <a:xfrm>
              <a:off x="2765" y="1124"/>
              <a:ext cx="347" cy="346"/>
              <a:chOff x="2131" y="3370"/>
              <a:chExt cx="347" cy="346"/>
            </a:xfrm>
          </p:grpSpPr>
          <p:sp>
            <p:nvSpPr>
              <p:cNvPr id="58252" name="Freeform 90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53" name="Rectangle 90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254" name="Freeform 91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55" name="Rectangle 91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256" name="Freeform 91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57" name="Freeform 91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258" name="Group 914"/>
            <p:cNvGrpSpPr>
              <a:grpSpLocks/>
            </p:cNvGrpSpPr>
            <p:nvPr/>
          </p:nvGrpSpPr>
          <p:grpSpPr bwMode="auto">
            <a:xfrm>
              <a:off x="2650" y="1239"/>
              <a:ext cx="347" cy="346"/>
              <a:chOff x="2131" y="3370"/>
              <a:chExt cx="347" cy="346"/>
            </a:xfrm>
          </p:grpSpPr>
          <p:sp>
            <p:nvSpPr>
              <p:cNvPr id="58259" name="Freeform 91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60" name="Rectangle 91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261" name="Freeform 91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62" name="Rectangle 91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263" name="Freeform 91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64" name="Freeform 92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265" name="Group 921"/>
            <p:cNvGrpSpPr>
              <a:grpSpLocks/>
            </p:cNvGrpSpPr>
            <p:nvPr/>
          </p:nvGrpSpPr>
          <p:grpSpPr bwMode="auto">
            <a:xfrm>
              <a:off x="2534" y="1354"/>
              <a:ext cx="347" cy="346"/>
              <a:chOff x="2131" y="3370"/>
              <a:chExt cx="347" cy="346"/>
            </a:xfrm>
          </p:grpSpPr>
          <p:sp>
            <p:nvSpPr>
              <p:cNvPr id="58266" name="Freeform 92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67" name="Rectangle 92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268" name="Freeform 92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69" name="Rectangle 92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270" name="Freeform 92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71" name="Freeform 92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272" name="Group 928"/>
            <p:cNvGrpSpPr>
              <a:grpSpLocks/>
            </p:cNvGrpSpPr>
            <p:nvPr/>
          </p:nvGrpSpPr>
          <p:grpSpPr bwMode="auto">
            <a:xfrm>
              <a:off x="3110" y="547"/>
              <a:ext cx="347" cy="346"/>
              <a:chOff x="2131" y="3370"/>
              <a:chExt cx="347" cy="346"/>
            </a:xfrm>
          </p:grpSpPr>
          <p:sp>
            <p:nvSpPr>
              <p:cNvPr id="58273" name="Freeform 92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74" name="Rectangle 93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275" name="Freeform 93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76" name="Rectangle 93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277" name="Freeform 93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78" name="Freeform 93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279" name="Group 935"/>
            <p:cNvGrpSpPr>
              <a:grpSpLocks/>
            </p:cNvGrpSpPr>
            <p:nvPr/>
          </p:nvGrpSpPr>
          <p:grpSpPr bwMode="auto">
            <a:xfrm>
              <a:off x="2995" y="662"/>
              <a:ext cx="347" cy="346"/>
              <a:chOff x="2131" y="3370"/>
              <a:chExt cx="347" cy="346"/>
            </a:xfrm>
          </p:grpSpPr>
          <p:sp>
            <p:nvSpPr>
              <p:cNvPr id="58280" name="Freeform 93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81" name="Rectangle 93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282" name="Freeform 93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83" name="Rectangle 93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284" name="Freeform 94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85" name="Freeform 94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286" name="Group 942"/>
            <p:cNvGrpSpPr>
              <a:grpSpLocks/>
            </p:cNvGrpSpPr>
            <p:nvPr/>
          </p:nvGrpSpPr>
          <p:grpSpPr bwMode="auto">
            <a:xfrm>
              <a:off x="2880" y="778"/>
              <a:ext cx="347" cy="346"/>
              <a:chOff x="2131" y="3370"/>
              <a:chExt cx="347" cy="346"/>
            </a:xfrm>
          </p:grpSpPr>
          <p:sp>
            <p:nvSpPr>
              <p:cNvPr id="58287" name="Freeform 94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88" name="Rectangle 94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289" name="Freeform 94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90" name="Rectangle 94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291" name="Freeform 94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92" name="Freeform 94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293" name="Group 949"/>
            <p:cNvGrpSpPr>
              <a:grpSpLocks/>
            </p:cNvGrpSpPr>
            <p:nvPr/>
          </p:nvGrpSpPr>
          <p:grpSpPr bwMode="auto">
            <a:xfrm>
              <a:off x="2765" y="893"/>
              <a:ext cx="347" cy="346"/>
              <a:chOff x="2131" y="3370"/>
              <a:chExt cx="347" cy="346"/>
            </a:xfrm>
          </p:grpSpPr>
          <p:sp>
            <p:nvSpPr>
              <p:cNvPr id="58294" name="Freeform 95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95" name="Rectangle 95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296" name="Freeform 95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97" name="Rectangle 95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298" name="Freeform 95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299" name="Freeform 95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300" name="Group 956"/>
            <p:cNvGrpSpPr>
              <a:grpSpLocks/>
            </p:cNvGrpSpPr>
            <p:nvPr/>
          </p:nvGrpSpPr>
          <p:grpSpPr bwMode="auto">
            <a:xfrm>
              <a:off x="2650" y="1008"/>
              <a:ext cx="347" cy="346"/>
              <a:chOff x="2131" y="3370"/>
              <a:chExt cx="347" cy="346"/>
            </a:xfrm>
          </p:grpSpPr>
          <p:sp>
            <p:nvSpPr>
              <p:cNvPr id="58301" name="Freeform 95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02" name="Rectangle 95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303" name="Freeform 95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04" name="Rectangle 96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305" name="Freeform 96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06" name="Freeform 96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307" name="Group 963"/>
            <p:cNvGrpSpPr>
              <a:grpSpLocks/>
            </p:cNvGrpSpPr>
            <p:nvPr/>
          </p:nvGrpSpPr>
          <p:grpSpPr bwMode="auto">
            <a:xfrm>
              <a:off x="2534" y="1123"/>
              <a:ext cx="347" cy="346"/>
              <a:chOff x="2131" y="3370"/>
              <a:chExt cx="347" cy="346"/>
            </a:xfrm>
          </p:grpSpPr>
          <p:sp>
            <p:nvSpPr>
              <p:cNvPr id="58308" name="Freeform 96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09" name="Rectangle 96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310" name="Freeform 96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11" name="Rectangle 96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312" name="Freeform 96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13" name="Freeform 96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314" name="Group 970"/>
            <p:cNvGrpSpPr>
              <a:grpSpLocks/>
            </p:cNvGrpSpPr>
            <p:nvPr/>
          </p:nvGrpSpPr>
          <p:grpSpPr bwMode="auto">
            <a:xfrm>
              <a:off x="3110" y="317"/>
              <a:ext cx="347" cy="346"/>
              <a:chOff x="2131" y="3370"/>
              <a:chExt cx="347" cy="346"/>
            </a:xfrm>
          </p:grpSpPr>
          <p:sp>
            <p:nvSpPr>
              <p:cNvPr id="58315" name="Freeform 97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16" name="Rectangle 97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317" name="Freeform 97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18" name="Rectangle 97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319" name="Freeform 97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20" name="Freeform 97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321" name="Group 977"/>
            <p:cNvGrpSpPr>
              <a:grpSpLocks/>
            </p:cNvGrpSpPr>
            <p:nvPr/>
          </p:nvGrpSpPr>
          <p:grpSpPr bwMode="auto">
            <a:xfrm>
              <a:off x="2995" y="432"/>
              <a:ext cx="347" cy="346"/>
              <a:chOff x="2131" y="3370"/>
              <a:chExt cx="347" cy="346"/>
            </a:xfrm>
          </p:grpSpPr>
          <p:sp>
            <p:nvSpPr>
              <p:cNvPr id="58322" name="Freeform 97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23" name="Rectangle 97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324" name="Freeform 98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25" name="Rectangle 98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326" name="Freeform 98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27" name="Freeform 98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328" name="Group 984"/>
            <p:cNvGrpSpPr>
              <a:grpSpLocks/>
            </p:cNvGrpSpPr>
            <p:nvPr/>
          </p:nvGrpSpPr>
          <p:grpSpPr bwMode="auto">
            <a:xfrm>
              <a:off x="2880" y="548"/>
              <a:ext cx="347" cy="346"/>
              <a:chOff x="2131" y="3370"/>
              <a:chExt cx="347" cy="346"/>
            </a:xfrm>
          </p:grpSpPr>
          <p:sp>
            <p:nvSpPr>
              <p:cNvPr id="58329" name="Freeform 98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30" name="Rectangle 98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331" name="Freeform 98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32" name="Rectangle 98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333" name="Freeform 98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34" name="Freeform 99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335" name="Group 991"/>
            <p:cNvGrpSpPr>
              <a:grpSpLocks/>
            </p:cNvGrpSpPr>
            <p:nvPr/>
          </p:nvGrpSpPr>
          <p:grpSpPr bwMode="auto">
            <a:xfrm>
              <a:off x="2765" y="663"/>
              <a:ext cx="347" cy="346"/>
              <a:chOff x="2131" y="3370"/>
              <a:chExt cx="347" cy="346"/>
            </a:xfrm>
          </p:grpSpPr>
          <p:sp>
            <p:nvSpPr>
              <p:cNvPr id="58336" name="Freeform 99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37" name="Rectangle 99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338" name="Freeform 99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39" name="Rectangle 99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340" name="Freeform 99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41" name="Freeform 99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342" name="Group 998"/>
            <p:cNvGrpSpPr>
              <a:grpSpLocks/>
            </p:cNvGrpSpPr>
            <p:nvPr/>
          </p:nvGrpSpPr>
          <p:grpSpPr bwMode="auto">
            <a:xfrm>
              <a:off x="2650" y="778"/>
              <a:ext cx="347" cy="346"/>
              <a:chOff x="2131" y="3370"/>
              <a:chExt cx="347" cy="346"/>
            </a:xfrm>
          </p:grpSpPr>
          <p:sp>
            <p:nvSpPr>
              <p:cNvPr id="58343" name="Freeform 99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44" name="Rectangle 100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345" name="Freeform 100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46" name="Rectangle 100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347" name="Freeform 100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48" name="Freeform 100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349" name="Group 1005"/>
            <p:cNvGrpSpPr>
              <a:grpSpLocks/>
            </p:cNvGrpSpPr>
            <p:nvPr/>
          </p:nvGrpSpPr>
          <p:grpSpPr bwMode="auto">
            <a:xfrm>
              <a:off x="2534" y="893"/>
              <a:ext cx="347" cy="346"/>
              <a:chOff x="2131" y="3370"/>
              <a:chExt cx="347" cy="346"/>
            </a:xfrm>
          </p:grpSpPr>
          <p:sp>
            <p:nvSpPr>
              <p:cNvPr id="58350" name="Freeform 100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51" name="Rectangle 100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352" name="Freeform 100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53" name="Rectangle 100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354" name="Freeform 101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55" name="Freeform 101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grpSp>
        <p:nvGrpSpPr>
          <p:cNvPr id="58356" name="Group 1012"/>
          <p:cNvGrpSpPr>
            <a:grpSpLocks/>
          </p:cNvGrpSpPr>
          <p:nvPr/>
        </p:nvGrpSpPr>
        <p:grpSpPr bwMode="auto">
          <a:xfrm>
            <a:off x="4386263" y="503238"/>
            <a:ext cx="1465262" cy="5486400"/>
            <a:chOff x="2534" y="317"/>
            <a:chExt cx="923" cy="3456"/>
          </a:xfrm>
        </p:grpSpPr>
        <p:grpSp>
          <p:nvGrpSpPr>
            <p:cNvPr id="58357" name="Group 1013"/>
            <p:cNvGrpSpPr>
              <a:grpSpLocks/>
            </p:cNvGrpSpPr>
            <p:nvPr/>
          </p:nvGrpSpPr>
          <p:grpSpPr bwMode="auto">
            <a:xfrm>
              <a:off x="3110" y="2851"/>
              <a:ext cx="347" cy="346"/>
              <a:chOff x="2131" y="3370"/>
              <a:chExt cx="347" cy="346"/>
            </a:xfrm>
          </p:grpSpPr>
          <p:sp>
            <p:nvSpPr>
              <p:cNvPr id="58358" name="Freeform 101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59" name="Rectangle 101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360" name="Freeform 101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61" name="Rectangle 101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362" name="Freeform 101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63" name="Freeform 101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364" name="Group 1020"/>
            <p:cNvGrpSpPr>
              <a:grpSpLocks/>
            </p:cNvGrpSpPr>
            <p:nvPr/>
          </p:nvGrpSpPr>
          <p:grpSpPr bwMode="auto">
            <a:xfrm>
              <a:off x="2995" y="2966"/>
              <a:ext cx="347" cy="346"/>
              <a:chOff x="2131" y="3370"/>
              <a:chExt cx="347" cy="346"/>
            </a:xfrm>
          </p:grpSpPr>
          <p:sp>
            <p:nvSpPr>
              <p:cNvPr id="58365" name="Freeform 102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66" name="Rectangle 102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367" name="Freeform 102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68" name="Rectangle 102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369" name="Freeform 102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70" name="Freeform 102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371" name="Group 1027"/>
            <p:cNvGrpSpPr>
              <a:grpSpLocks/>
            </p:cNvGrpSpPr>
            <p:nvPr/>
          </p:nvGrpSpPr>
          <p:grpSpPr bwMode="auto">
            <a:xfrm>
              <a:off x="2880" y="3082"/>
              <a:ext cx="347" cy="346"/>
              <a:chOff x="2131" y="3370"/>
              <a:chExt cx="347" cy="346"/>
            </a:xfrm>
          </p:grpSpPr>
          <p:sp>
            <p:nvSpPr>
              <p:cNvPr id="58372" name="Freeform 102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73" name="Rectangle 102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374" name="Freeform 103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75" name="Rectangle 103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376" name="Freeform 103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77" name="Freeform 103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378" name="Group 1034"/>
            <p:cNvGrpSpPr>
              <a:grpSpLocks/>
            </p:cNvGrpSpPr>
            <p:nvPr/>
          </p:nvGrpSpPr>
          <p:grpSpPr bwMode="auto">
            <a:xfrm>
              <a:off x="2765" y="3197"/>
              <a:ext cx="347" cy="346"/>
              <a:chOff x="2131" y="3370"/>
              <a:chExt cx="347" cy="346"/>
            </a:xfrm>
          </p:grpSpPr>
          <p:sp>
            <p:nvSpPr>
              <p:cNvPr id="58379" name="Freeform 103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80" name="Rectangle 103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381" name="Freeform 103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82" name="Rectangle 103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383" name="Freeform 103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84" name="Freeform 104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385" name="Group 1041"/>
            <p:cNvGrpSpPr>
              <a:grpSpLocks/>
            </p:cNvGrpSpPr>
            <p:nvPr/>
          </p:nvGrpSpPr>
          <p:grpSpPr bwMode="auto">
            <a:xfrm>
              <a:off x="2650" y="3312"/>
              <a:ext cx="347" cy="346"/>
              <a:chOff x="2131" y="3370"/>
              <a:chExt cx="347" cy="346"/>
            </a:xfrm>
          </p:grpSpPr>
          <p:sp>
            <p:nvSpPr>
              <p:cNvPr id="58386" name="Freeform 104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87" name="Rectangle 104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388" name="Freeform 104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89" name="Rectangle 104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390" name="Freeform 104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91" name="Freeform 104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392" name="Group 1048"/>
            <p:cNvGrpSpPr>
              <a:grpSpLocks/>
            </p:cNvGrpSpPr>
            <p:nvPr/>
          </p:nvGrpSpPr>
          <p:grpSpPr bwMode="auto">
            <a:xfrm>
              <a:off x="2534" y="3427"/>
              <a:ext cx="347" cy="346"/>
              <a:chOff x="2131" y="3370"/>
              <a:chExt cx="347" cy="346"/>
            </a:xfrm>
          </p:grpSpPr>
          <p:sp>
            <p:nvSpPr>
              <p:cNvPr id="58393" name="Freeform 104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94" name="Rectangle 105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395" name="Freeform 105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96" name="Rectangle 105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397" name="Freeform 105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398" name="Freeform 105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399" name="Group 1055"/>
            <p:cNvGrpSpPr>
              <a:grpSpLocks/>
            </p:cNvGrpSpPr>
            <p:nvPr/>
          </p:nvGrpSpPr>
          <p:grpSpPr bwMode="auto">
            <a:xfrm>
              <a:off x="3110" y="2621"/>
              <a:ext cx="347" cy="346"/>
              <a:chOff x="2131" y="3370"/>
              <a:chExt cx="347" cy="346"/>
            </a:xfrm>
          </p:grpSpPr>
          <p:sp>
            <p:nvSpPr>
              <p:cNvPr id="58400" name="Freeform 105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01" name="Rectangle 105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402" name="Freeform 105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03" name="Rectangle 105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404" name="Freeform 106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05" name="Freeform 106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406" name="Group 1062"/>
            <p:cNvGrpSpPr>
              <a:grpSpLocks/>
            </p:cNvGrpSpPr>
            <p:nvPr/>
          </p:nvGrpSpPr>
          <p:grpSpPr bwMode="auto">
            <a:xfrm>
              <a:off x="2995" y="2736"/>
              <a:ext cx="347" cy="346"/>
              <a:chOff x="2131" y="3370"/>
              <a:chExt cx="347" cy="346"/>
            </a:xfrm>
          </p:grpSpPr>
          <p:sp>
            <p:nvSpPr>
              <p:cNvPr id="58407" name="Freeform 106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08" name="Rectangle 106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409" name="Freeform 106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10" name="Rectangle 106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411" name="Freeform 106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12" name="Freeform 106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413" name="Group 1069"/>
            <p:cNvGrpSpPr>
              <a:grpSpLocks/>
            </p:cNvGrpSpPr>
            <p:nvPr/>
          </p:nvGrpSpPr>
          <p:grpSpPr bwMode="auto">
            <a:xfrm>
              <a:off x="2880" y="2852"/>
              <a:ext cx="347" cy="346"/>
              <a:chOff x="2131" y="3370"/>
              <a:chExt cx="347" cy="346"/>
            </a:xfrm>
          </p:grpSpPr>
          <p:sp>
            <p:nvSpPr>
              <p:cNvPr id="58414" name="Freeform 107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15" name="Rectangle 107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416" name="Freeform 107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17" name="Rectangle 107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418" name="Freeform 107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19" name="Freeform 107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420" name="Group 1076"/>
            <p:cNvGrpSpPr>
              <a:grpSpLocks/>
            </p:cNvGrpSpPr>
            <p:nvPr/>
          </p:nvGrpSpPr>
          <p:grpSpPr bwMode="auto">
            <a:xfrm>
              <a:off x="2765" y="2967"/>
              <a:ext cx="347" cy="346"/>
              <a:chOff x="2131" y="3370"/>
              <a:chExt cx="347" cy="346"/>
            </a:xfrm>
          </p:grpSpPr>
          <p:sp>
            <p:nvSpPr>
              <p:cNvPr id="58421" name="Freeform 107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22" name="Rectangle 107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423" name="Freeform 107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24" name="Rectangle 108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425" name="Freeform 108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26" name="Freeform 108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427" name="Group 1083"/>
            <p:cNvGrpSpPr>
              <a:grpSpLocks/>
            </p:cNvGrpSpPr>
            <p:nvPr/>
          </p:nvGrpSpPr>
          <p:grpSpPr bwMode="auto">
            <a:xfrm>
              <a:off x="2650" y="3082"/>
              <a:ext cx="347" cy="346"/>
              <a:chOff x="2131" y="3370"/>
              <a:chExt cx="347" cy="346"/>
            </a:xfrm>
          </p:grpSpPr>
          <p:sp>
            <p:nvSpPr>
              <p:cNvPr id="58428" name="Freeform 108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29" name="Rectangle 108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430" name="Freeform 108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31" name="Rectangle 108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432" name="Freeform 108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33" name="Freeform 108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434" name="Group 1090"/>
            <p:cNvGrpSpPr>
              <a:grpSpLocks/>
            </p:cNvGrpSpPr>
            <p:nvPr/>
          </p:nvGrpSpPr>
          <p:grpSpPr bwMode="auto">
            <a:xfrm>
              <a:off x="2534" y="3197"/>
              <a:ext cx="347" cy="346"/>
              <a:chOff x="2131" y="3370"/>
              <a:chExt cx="347" cy="346"/>
            </a:xfrm>
          </p:grpSpPr>
          <p:sp>
            <p:nvSpPr>
              <p:cNvPr id="58435" name="Freeform 109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36" name="Rectangle 109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437" name="Freeform 109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38" name="Rectangle 109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439" name="Freeform 109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40" name="Freeform 109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441" name="Group 1097"/>
            <p:cNvGrpSpPr>
              <a:grpSpLocks/>
            </p:cNvGrpSpPr>
            <p:nvPr/>
          </p:nvGrpSpPr>
          <p:grpSpPr bwMode="auto">
            <a:xfrm>
              <a:off x="3110" y="2390"/>
              <a:ext cx="347" cy="346"/>
              <a:chOff x="2131" y="3370"/>
              <a:chExt cx="347" cy="346"/>
            </a:xfrm>
          </p:grpSpPr>
          <p:sp>
            <p:nvSpPr>
              <p:cNvPr id="58442" name="Freeform 109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43" name="Rectangle 109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444" name="Freeform 110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45" name="Rectangle 110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446" name="Freeform 110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47" name="Freeform 110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448" name="Group 1104"/>
            <p:cNvGrpSpPr>
              <a:grpSpLocks/>
            </p:cNvGrpSpPr>
            <p:nvPr/>
          </p:nvGrpSpPr>
          <p:grpSpPr bwMode="auto">
            <a:xfrm>
              <a:off x="2995" y="2505"/>
              <a:ext cx="347" cy="346"/>
              <a:chOff x="2131" y="3370"/>
              <a:chExt cx="347" cy="346"/>
            </a:xfrm>
          </p:grpSpPr>
          <p:sp>
            <p:nvSpPr>
              <p:cNvPr id="58449" name="Freeform 110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50" name="Rectangle 110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451" name="Freeform 110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52" name="Rectangle 110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453" name="Freeform 110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54" name="Freeform 111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455" name="Group 1111"/>
            <p:cNvGrpSpPr>
              <a:grpSpLocks/>
            </p:cNvGrpSpPr>
            <p:nvPr/>
          </p:nvGrpSpPr>
          <p:grpSpPr bwMode="auto">
            <a:xfrm>
              <a:off x="2880" y="2621"/>
              <a:ext cx="347" cy="346"/>
              <a:chOff x="2131" y="3370"/>
              <a:chExt cx="347" cy="346"/>
            </a:xfrm>
          </p:grpSpPr>
          <p:sp>
            <p:nvSpPr>
              <p:cNvPr id="58456" name="Freeform 111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57" name="Rectangle 111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458" name="Freeform 111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59" name="Rectangle 111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460" name="Freeform 111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61" name="Freeform 111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462" name="Group 1118"/>
            <p:cNvGrpSpPr>
              <a:grpSpLocks/>
            </p:cNvGrpSpPr>
            <p:nvPr/>
          </p:nvGrpSpPr>
          <p:grpSpPr bwMode="auto">
            <a:xfrm>
              <a:off x="2765" y="2736"/>
              <a:ext cx="347" cy="346"/>
              <a:chOff x="2131" y="3370"/>
              <a:chExt cx="347" cy="346"/>
            </a:xfrm>
          </p:grpSpPr>
          <p:sp>
            <p:nvSpPr>
              <p:cNvPr id="58463" name="Freeform 111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64" name="Rectangle 112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465" name="Freeform 112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66" name="Rectangle 112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467" name="Freeform 112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68" name="Freeform 112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469" name="Group 1125"/>
            <p:cNvGrpSpPr>
              <a:grpSpLocks/>
            </p:cNvGrpSpPr>
            <p:nvPr/>
          </p:nvGrpSpPr>
          <p:grpSpPr bwMode="auto">
            <a:xfrm>
              <a:off x="2650" y="2851"/>
              <a:ext cx="347" cy="346"/>
              <a:chOff x="2131" y="3370"/>
              <a:chExt cx="347" cy="346"/>
            </a:xfrm>
          </p:grpSpPr>
          <p:sp>
            <p:nvSpPr>
              <p:cNvPr id="58470" name="Freeform 112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71" name="Rectangle 112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472" name="Freeform 112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73" name="Rectangle 112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474" name="Freeform 113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75" name="Freeform 113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476" name="Group 1132"/>
            <p:cNvGrpSpPr>
              <a:grpSpLocks/>
            </p:cNvGrpSpPr>
            <p:nvPr/>
          </p:nvGrpSpPr>
          <p:grpSpPr bwMode="auto">
            <a:xfrm>
              <a:off x="2534" y="2966"/>
              <a:ext cx="347" cy="346"/>
              <a:chOff x="2131" y="3370"/>
              <a:chExt cx="347" cy="346"/>
            </a:xfrm>
          </p:grpSpPr>
          <p:sp>
            <p:nvSpPr>
              <p:cNvPr id="58477" name="Freeform 113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78" name="Rectangle 113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479" name="Freeform 113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80" name="Rectangle 113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481" name="Freeform 113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82" name="Freeform 113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483" name="Group 1139"/>
            <p:cNvGrpSpPr>
              <a:grpSpLocks/>
            </p:cNvGrpSpPr>
            <p:nvPr/>
          </p:nvGrpSpPr>
          <p:grpSpPr bwMode="auto">
            <a:xfrm>
              <a:off x="3110" y="2160"/>
              <a:ext cx="347" cy="346"/>
              <a:chOff x="2131" y="3370"/>
              <a:chExt cx="347" cy="346"/>
            </a:xfrm>
          </p:grpSpPr>
          <p:sp>
            <p:nvSpPr>
              <p:cNvPr id="58484" name="Freeform 114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85" name="Rectangle 114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486" name="Freeform 114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87" name="Rectangle 114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488" name="Freeform 114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89" name="Freeform 114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490" name="Group 1146"/>
            <p:cNvGrpSpPr>
              <a:grpSpLocks/>
            </p:cNvGrpSpPr>
            <p:nvPr/>
          </p:nvGrpSpPr>
          <p:grpSpPr bwMode="auto">
            <a:xfrm>
              <a:off x="2995" y="2275"/>
              <a:ext cx="347" cy="346"/>
              <a:chOff x="2131" y="3370"/>
              <a:chExt cx="347" cy="346"/>
            </a:xfrm>
          </p:grpSpPr>
          <p:sp>
            <p:nvSpPr>
              <p:cNvPr id="58491" name="Freeform 114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92" name="Rectangle 114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493" name="Freeform 114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94" name="Rectangle 115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495" name="Freeform 115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96" name="Freeform 115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497" name="Group 1153"/>
            <p:cNvGrpSpPr>
              <a:grpSpLocks/>
            </p:cNvGrpSpPr>
            <p:nvPr/>
          </p:nvGrpSpPr>
          <p:grpSpPr bwMode="auto">
            <a:xfrm>
              <a:off x="2880" y="2391"/>
              <a:ext cx="347" cy="346"/>
              <a:chOff x="2131" y="3370"/>
              <a:chExt cx="347" cy="346"/>
            </a:xfrm>
          </p:grpSpPr>
          <p:sp>
            <p:nvSpPr>
              <p:cNvPr id="58498" name="Freeform 115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499" name="Rectangle 115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500" name="Freeform 115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01" name="Rectangle 115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502" name="Freeform 115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03" name="Freeform 115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504" name="Group 1160"/>
            <p:cNvGrpSpPr>
              <a:grpSpLocks/>
            </p:cNvGrpSpPr>
            <p:nvPr/>
          </p:nvGrpSpPr>
          <p:grpSpPr bwMode="auto">
            <a:xfrm>
              <a:off x="2765" y="2506"/>
              <a:ext cx="347" cy="346"/>
              <a:chOff x="2131" y="3370"/>
              <a:chExt cx="347" cy="346"/>
            </a:xfrm>
          </p:grpSpPr>
          <p:sp>
            <p:nvSpPr>
              <p:cNvPr id="58505" name="Freeform 116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06" name="Rectangle 116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507" name="Freeform 116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08" name="Rectangle 116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509" name="Freeform 116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10" name="Freeform 116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511" name="Group 1167"/>
            <p:cNvGrpSpPr>
              <a:grpSpLocks/>
            </p:cNvGrpSpPr>
            <p:nvPr/>
          </p:nvGrpSpPr>
          <p:grpSpPr bwMode="auto">
            <a:xfrm>
              <a:off x="2650" y="2621"/>
              <a:ext cx="347" cy="346"/>
              <a:chOff x="2131" y="3370"/>
              <a:chExt cx="347" cy="346"/>
            </a:xfrm>
          </p:grpSpPr>
          <p:sp>
            <p:nvSpPr>
              <p:cNvPr id="58512" name="Freeform 116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13" name="Rectangle 116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514" name="Freeform 117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15" name="Rectangle 117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516" name="Freeform 117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17" name="Freeform 117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518" name="Group 1174"/>
            <p:cNvGrpSpPr>
              <a:grpSpLocks/>
            </p:cNvGrpSpPr>
            <p:nvPr/>
          </p:nvGrpSpPr>
          <p:grpSpPr bwMode="auto">
            <a:xfrm>
              <a:off x="2534" y="2736"/>
              <a:ext cx="347" cy="346"/>
              <a:chOff x="2131" y="3370"/>
              <a:chExt cx="347" cy="346"/>
            </a:xfrm>
          </p:grpSpPr>
          <p:sp>
            <p:nvSpPr>
              <p:cNvPr id="58519" name="Freeform 117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20" name="Rectangle 117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521" name="Freeform 117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22" name="Rectangle 117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523" name="Freeform 117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24" name="Freeform 118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525" name="Group 1181"/>
            <p:cNvGrpSpPr>
              <a:grpSpLocks/>
            </p:cNvGrpSpPr>
            <p:nvPr/>
          </p:nvGrpSpPr>
          <p:grpSpPr bwMode="auto">
            <a:xfrm>
              <a:off x="3110" y="1930"/>
              <a:ext cx="347" cy="346"/>
              <a:chOff x="2131" y="3370"/>
              <a:chExt cx="347" cy="346"/>
            </a:xfrm>
          </p:grpSpPr>
          <p:sp>
            <p:nvSpPr>
              <p:cNvPr id="58526" name="Freeform 118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27" name="Rectangle 118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528" name="Freeform 118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29" name="Rectangle 118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530" name="Freeform 118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31" name="Freeform 118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532" name="Group 1188"/>
            <p:cNvGrpSpPr>
              <a:grpSpLocks/>
            </p:cNvGrpSpPr>
            <p:nvPr/>
          </p:nvGrpSpPr>
          <p:grpSpPr bwMode="auto">
            <a:xfrm>
              <a:off x="2995" y="2045"/>
              <a:ext cx="347" cy="346"/>
              <a:chOff x="2131" y="3370"/>
              <a:chExt cx="347" cy="346"/>
            </a:xfrm>
          </p:grpSpPr>
          <p:sp>
            <p:nvSpPr>
              <p:cNvPr id="58533" name="Freeform 118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34" name="Rectangle 119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535" name="Freeform 119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36" name="Rectangle 119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537" name="Freeform 119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38" name="Freeform 119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539" name="Group 1195"/>
            <p:cNvGrpSpPr>
              <a:grpSpLocks/>
            </p:cNvGrpSpPr>
            <p:nvPr/>
          </p:nvGrpSpPr>
          <p:grpSpPr bwMode="auto">
            <a:xfrm>
              <a:off x="2880" y="2161"/>
              <a:ext cx="347" cy="346"/>
              <a:chOff x="2131" y="3370"/>
              <a:chExt cx="347" cy="346"/>
            </a:xfrm>
          </p:grpSpPr>
          <p:sp>
            <p:nvSpPr>
              <p:cNvPr id="58540" name="Freeform 119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41" name="Rectangle 119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542" name="Freeform 119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43" name="Rectangle 119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544" name="Freeform 120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45" name="Freeform 120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546" name="Group 1202"/>
            <p:cNvGrpSpPr>
              <a:grpSpLocks/>
            </p:cNvGrpSpPr>
            <p:nvPr/>
          </p:nvGrpSpPr>
          <p:grpSpPr bwMode="auto">
            <a:xfrm>
              <a:off x="2765" y="2276"/>
              <a:ext cx="347" cy="346"/>
              <a:chOff x="2131" y="3370"/>
              <a:chExt cx="347" cy="346"/>
            </a:xfrm>
          </p:grpSpPr>
          <p:sp>
            <p:nvSpPr>
              <p:cNvPr id="58547" name="Freeform 120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48" name="Rectangle 120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549" name="Freeform 120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50" name="Rectangle 120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551" name="Freeform 120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52" name="Freeform 120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553" name="Group 1209"/>
            <p:cNvGrpSpPr>
              <a:grpSpLocks/>
            </p:cNvGrpSpPr>
            <p:nvPr/>
          </p:nvGrpSpPr>
          <p:grpSpPr bwMode="auto">
            <a:xfrm>
              <a:off x="2650" y="2391"/>
              <a:ext cx="347" cy="346"/>
              <a:chOff x="2131" y="3370"/>
              <a:chExt cx="347" cy="346"/>
            </a:xfrm>
          </p:grpSpPr>
          <p:sp>
            <p:nvSpPr>
              <p:cNvPr id="58554" name="Freeform 121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55" name="Rectangle 121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556" name="Freeform 121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57" name="Rectangle 121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558" name="Freeform 121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59" name="Freeform 121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560" name="Group 1216"/>
            <p:cNvGrpSpPr>
              <a:grpSpLocks/>
            </p:cNvGrpSpPr>
            <p:nvPr/>
          </p:nvGrpSpPr>
          <p:grpSpPr bwMode="auto">
            <a:xfrm>
              <a:off x="2534" y="2506"/>
              <a:ext cx="347" cy="346"/>
              <a:chOff x="2131" y="3370"/>
              <a:chExt cx="347" cy="346"/>
            </a:xfrm>
          </p:grpSpPr>
          <p:sp>
            <p:nvSpPr>
              <p:cNvPr id="58561" name="Freeform 121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62" name="Rectangle 121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563" name="Freeform 121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64" name="Rectangle 122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565" name="Freeform 122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66" name="Freeform 122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567" name="Group 1223"/>
            <p:cNvGrpSpPr>
              <a:grpSpLocks/>
            </p:cNvGrpSpPr>
            <p:nvPr/>
          </p:nvGrpSpPr>
          <p:grpSpPr bwMode="auto">
            <a:xfrm>
              <a:off x="3110" y="1699"/>
              <a:ext cx="347" cy="346"/>
              <a:chOff x="2131" y="3370"/>
              <a:chExt cx="347" cy="346"/>
            </a:xfrm>
          </p:grpSpPr>
          <p:sp>
            <p:nvSpPr>
              <p:cNvPr id="58568" name="Freeform 122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69" name="Rectangle 122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570" name="Freeform 122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71" name="Rectangle 122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572" name="Freeform 122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73" name="Freeform 122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574" name="Group 1230"/>
            <p:cNvGrpSpPr>
              <a:grpSpLocks/>
            </p:cNvGrpSpPr>
            <p:nvPr/>
          </p:nvGrpSpPr>
          <p:grpSpPr bwMode="auto">
            <a:xfrm>
              <a:off x="2995" y="1814"/>
              <a:ext cx="347" cy="346"/>
              <a:chOff x="2131" y="3370"/>
              <a:chExt cx="347" cy="346"/>
            </a:xfrm>
          </p:grpSpPr>
          <p:sp>
            <p:nvSpPr>
              <p:cNvPr id="58575" name="Freeform 123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76" name="Rectangle 123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577" name="Freeform 123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78" name="Rectangle 123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579" name="Freeform 123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80" name="Freeform 123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581" name="Group 1237"/>
            <p:cNvGrpSpPr>
              <a:grpSpLocks/>
            </p:cNvGrpSpPr>
            <p:nvPr/>
          </p:nvGrpSpPr>
          <p:grpSpPr bwMode="auto">
            <a:xfrm>
              <a:off x="2880" y="1930"/>
              <a:ext cx="347" cy="346"/>
              <a:chOff x="2131" y="3370"/>
              <a:chExt cx="347" cy="346"/>
            </a:xfrm>
          </p:grpSpPr>
          <p:sp>
            <p:nvSpPr>
              <p:cNvPr id="58582" name="Freeform 123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83" name="Rectangle 123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584" name="Freeform 124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85" name="Rectangle 124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586" name="Freeform 124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87" name="Freeform 124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588" name="Group 1244"/>
            <p:cNvGrpSpPr>
              <a:grpSpLocks/>
            </p:cNvGrpSpPr>
            <p:nvPr/>
          </p:nvGrpSpPr>
          <p:grpSpPr bwMode="auto">
            <a:xfrm>
              <a:off x="2765" y="2045"/>
              <a:ext cx="347" cy="346"/>
              <a:chOff x="2131" y="3370"/>
              <a:chExt cx="347" cy="346"/>
            </a:xfrm>
          </p:grpSpPr>
          <p:sp>
            <p:nvSpPr>
              <p:cNvPr id="58589" name="Freeform 124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90" name="Rectangle 124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591" name="Freeform 124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92" name="Rectangle 124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593" name="Freeform 124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94" name="Freeform 125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595" name="Group 1251"/>
            <p:cNvGrpSpPr>
              <a:grpSpLocks/>
            </p:cNvGrpSpPr>
            <p:nvPr/>
          </p:nvGrpSpPr>
          <p:grpSpPr bwMode="auto">
            <a:xfrm>
              <a:off x="2650" y="2160"/>
              <a:ext cx="347" cy="346"/>
              <a:chOff x="2131" y="3370"/>
              <a:chExt cx="347" cy="346"/>
            </a:xfrm>
          </p:grpSpPr>
          <p:sp>
            <p:nvSpPr>
              <p:cNvPr id="58596" name="Freeform 125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97" name="Rectangle 125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598" name="Freeform 125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599" name="Rectangle 125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600" name="Freeform 125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01" name="Freeform 125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602" name="Group 1258"/>
            <p:cNvGrpSpPr>
              <a:grpSpLocks/>
            </p:cNvGrpSpPr>
            <p:nvPr/>
          </p:nvGrpSpPr>
          <p:grpSpPr bwMode="auto">
            <a:xfrm>
              <a:off x="2534" y="2275"/>
              <a:ext cx="347" cy="346"/>
              <a:chOff x="2131" y="3370"/>
              <a:chExt cx="347" cy="346"/>
            </a:xfrm>
          </p:grpSpPr>
          <p:sp>
            <p:nvSpPr>
              <p:cNvPr id="58603" name="Freeform 125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04" name="Rectangle 126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605" name="Freeform 126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06" name="Rectangle 126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607" name="Freeform 126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08" name="Freeform 126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609" name="Group 1265"/>
            <p:cNvGrpSpPr>
              <a:grpSpLocks/>
            </p:cNvGrpSpPr>
            <p:nvPr/>
          </p:nvGrpSpPr>
          <p:grpSpPr bwMode="auto">
            <a:xfrm>
              <a:off x="3110" y="1469"/>
              <a:ext cx="347" cy="346"/>
              <a:chOff x="2131" y="3370"/>
              <a:chExt cx="347" cy="346"/>
            </a:xfrm>
          </p:grpSpPr>
          <p:sp>
            <p:nvSpPr>
              <p:cNvPr id="58610" name="Freeform 126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11" name="Rectangle 126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612" name="Freeform 126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13" name="Rectangle 126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614" name="Freeform 127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15" name="Freeform 127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616" name="Group 1272"/>
            <p:cNvGrpSpPr>
              <a:grpSpLocks/>
            </p:cNvGrpSpPr>
            <p:nvPr/>
          </p:nvGrpSpPr>
          <p:grpSpPr bwMode="auto">
            <a:xfrm>
              <a:off x="2995" y="1584"/>
              <a:ext cx="347" cy="346"/>
              <a:chOff x="2131" y="3370"/>
              <a:chExt cx="347" cy="346"/>
            </a:xfrm>
          </p:grpSpPr>
          <p:sp>
            <p:nvSpPr>
              <p:cNvPr id="58617" name="Freeform 127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18" name="Rectangle 127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619" name="Freeform 127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20" name="Rectangle 127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621" name="Freeform 127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22" name="Freeform 127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623" name="Group 1279"/>
            <p:cNvGrpSpPr>
              <a:grpSpLocks/>
            </p:cNvGrpSpPr>
            <p:nvPr/>
          </p:nvGrpSpPr>
          <p:grpSpPr bwMode="auto">
            <a:xfrm>
              <a:off x="2880" y="1700"/>
              <a:ext cx="347" cy="346"/>
              <a:chOff x="2131" y="3370"/>
              <a:chExt cx="347" cy="346"/>
            </a:xfrm>
          </p:grpSpPr>
          <p:sp>
            <p:nvSpPr>
              <p:cNvPr id="58624" name="Freeform 128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25" name="Rectangle 128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626" name="Freeform 128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27" name="Rectangle 128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628" name="Freeform 128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29" name="Freeform 128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630" name="Group 1286"/>
            <p:cNvGrpSpPr>
              <a:grpSpLocks/>
            </p:cNvGrpSpPr>
            <p:nvPr/>
          </p:nvGrpSpPr>
          <p:grpSpPr bwMode="auto">
            <a:xfrm>
              <a:off x="2765" y="1815"/>
              <a:ext cx="347" cy="346"/>
              <a:chOff x="2131" y="3370"/>
              <a:chExt cx="347" cy="346"/>
            </a:xfrm>
          </p:grpSpPr>
          <p:sp>
            <p:nvSpPr>
              <p:cNvPr id="58631" name="Freeform 128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32" name="Rectangle 128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633" name="Freeform 128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34" name="Rectangle 129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635" name="Freeform 129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36" name="Freeform 129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637" name="Group 1293"/>
            <p:cNvGrpSpPr>
              <a:grpSpLocks/>
            </p:cNvGrpSpPr>
            <p:nvPr/>
          </p:nvGrpSpPr>
          <p:grpSpPr bwMode="auto">
            <a:xfrm>
              <a:off x="2650" y="1930"/>
              <a:ext cx="347" cy="346"/>
              <a:chOff x="2131" y="3370"/>
              <a:chExt cx="347" cy="346"/>
            </a:xfrm>
          </p:grpSpPr>
          <p:sp>
            <p:nvSpPr>
              <p:cNvPr id="58638" name="Freeform 129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39" name="Rectangle 129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640" name="Freeform 129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41" name="Rectangle 129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642" name="Freeform 129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43" name="Freeform 129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644" name="Group 1300"/>
            <p:cNvGrpSpPr>
              <a:grpSpLocks/>
            </p:cNvGrpSpPr>
            <p:nvPr/>
          </p:nvGrpSpPr>
          <p:grpSpPr bwMode="auto">
            <a:xfrm>
              <a:off x="2534" y="2045"/>
              <a:ext cx="347" cy="346"/>
              <a:chOff x="2131" y="3370"/>
              <a:chExt cx="347" cy="346"/>
            </a:xfrm>
          </p:grpSpPr>
          <p:sp>
            <p:nvSpPr>
              <p:cNvPr id="58645" name="Freeform 130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46" name="Rectangle 130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647" name="Freeform 130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48" name="Rectangle 130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649" name="Freeform 130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50" name="Freeform 130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651" name="Group 1307"/>
            <p:cNvGrpSpPr>
              <a:grpSpLocks/>
            </p:cNvGrpSpPr>
            <p:nvPr/>
          </p:nvGrpSpPr>
          <p:grpSpPr bwMode="auto">
            <a:xfrm>
              <a:off x="3110" y="1238"/>
              <a:ext cx="347" cy="346"/>
              <a:chOff x="2131" y="3370"/>
              <a:chExt cx="347" cy="346"/>
            </a:xfrm>
          </p:grpSpPr>
          <p:sp>
            <p:nvSpPr>
              <p:cNvPr id="58652" name="Freeform 130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53" name="Rectangle 130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654" name="Freeform 131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55" name="Rectangle 131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656" name="Freeform 131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57" name="Freeform 131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658" name="Group 1314"/>
            <p:cNvGrpSpPr>
              <a:grpSpLocks/>
            </p:cNvGrpSpPr>
            <p:nvPr/>
          </p:nvGrpSpPr>
          <p:grpSpPr bwMode="auto">
            <a:xfrm>
              <a:off x="2995" y="1353"/>
              <a:ext cx="347" cy="346"/>
              <a:chOff x="2131" y="3370"/>
              <a:chExt cx="347" cy="346"/>
            </a:xfrm>
          </p:grpSpPr>
          <p:sp>
            <p:nvSpPr>
              <p:cNvPr id="58659" name="Freeform 131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60" name="Rectangle 131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661" name="Freeform 131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62" name="Rectangle 131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663" name="Freeform 131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64" name="Freeform 132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665" name="Group 1321"/>
            <p:cNvGrpSpPr>
              <a:grpSpLocks/>
            </p:cNvGrpSpPr>
            <p:nvPr/>
          </p:nvGrpSpPr>
          <p:grpSpPr bwMode="auto">
            <a:xfrm>
              <a:off x="2880" y="1469"/>
              <a:ext cx="347" cy="346"/>
              <a:chOff x="2131" y="3370"/>
              <a:chExt cx="347" cy="346"/>
            </a:xfrm>
          </p:grpSpPr>
          <p:sp>
            <p:nvSpPr>
              <p:cNvPr id="58666" name="Freeform 132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67" name="Rectangle 132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668" name="Freeform 132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69" name="Rectangle 132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670" name="Freeform 132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71" name="Freeform 132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672" name="Group 1328"/>
            <p:cNvGrpSpPr>
              <a:grpSpLocks/>
            </p:cNvGrpSpPr>
            <p:nvPr/>
          </p:nvGrpSpPr>
          <p:grpSpPr bwMode="auto">
            <a:xfrm>
              <a:off x="2765" y="1584"/>
              <a:ext cx="347" cy="346"/>
              <a:chOff x="2131" y="3370"/>
              <a:chExt cx="347" cy="346"/>
            </a:xfrm>
          </p:grpSpPr>
          <p:sp>
            <p:nvSpPr>
              <p:cNvPr id="58673" name="Freeform 132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74" name="Rectangle 133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675" name="Freeform 133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76" name="Rectangle 133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677" name="Freeform 133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78" name="Freeform 133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679" name="Group 1335"/>
            <p:cNvGrpSpPr>
              <a:grpSpLocks/>
            </p:cNvGrpSpPr>
            <p:nvPr/>
          </p:nvGrpSpPr>
          <p:grpSpPr bwMode="auto">
            <a:xfrm>
              <a:off x="2650" y="1699"/>
              <a:ext cx="347" cy="346"/>
              <a:chOff x="2131" y="3370"/>
              <a:chExt cx="347" cy="346"/>
            </a:xfrm>
          </p:grpSpPr>
          <p:sp>
            <p:nvSpPr>
              <p:cNvPr id="58680" name="Freeform 133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81" name="Rectangle 133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682" name="Freeform 133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83" name="Rectangle 133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684" name="Freeform 134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85" name="Freeform 134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686" name="Group 1342"/>
            <p:cNvGrpSpPr>
              <a:grpSpLocks/>
            </p:cNvGrpSpPr>
            <p:nvPr/>
          </p:nvGrpSpPr>
          <p:grpSpPr bwMode="auto">
            <a:xfrm>
              <a:off x="2534" y="1814"/>
              <a:ext cx="347" cy="346"/>
              <a:chOff x="2131" y="3370"/>
              <a:chExt cx="347" cy="346"/>
            </a:xfrm>
          </p:grpSpPr>
          <p:sp>
            <p:nvSpPr>
              <p:cNvPr id="58687" name="Freeform 134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88" name="Rectangle 134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689" name="Freeform 134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90" name="Rectangle 134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691" name="Freeform 134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92" name="Freeform 134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693" name="Group 1349"/>
            <p:cNvGrpSpPr>
              <a:grpSpLocks/>
            </p:cNvGrpSpPr>
            <p:nvPr/>
          </p:nvGrpSpPr>
          <p:grpSpPr bwMode="auto">
            <a:xfrm>
              <a:off x="3110" y="1008"/>
              <a:ext cx="347" cy="346"/>
              <a:chOff x="2131" y="3370"/>
              <a:chExt cx="347" cy="346"/>
            </a:xfrm>
          </p:grpSpPr>
          <p:sp>
            <p:nvSpPr>
              <p:cNvPr id="58694" name="Freeform 135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95" name="Rectangle 135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696" name="Freeform 135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97" name="Rectangle 135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698" name="Freeform 135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699" name="Freeform 135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700" name="Group 1356"/>
            <p:cNvGrpSpPr>
              <a:grpSpLocks/>
            </p:cNvGrpSpPr>
            <p:nvPr/>
          </p:nvGrpSpPr>
          <p:grpSpPr bwMode="auto">
            <a:xfrm>
              <a:off x="2995" y="1123"/>
              <a:ext cx="347" cy="346"/>
              <a:chOff x="2131" y="3370"/>
              <a:chExt cx="347" cy="346"/>
            </a:xfrm>
          </p:grpSpPr>
          <p:sp>
            <p:nvSpPr>
              <p:cNvPr id="58701" name="Freeform 135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02" name="Rectangle 135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703" name="Freeform 135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04" name="Rectangle 136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705" name="Freeform 136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06" name="Freeform 136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707" name="Group 1363"/>
            <p:cNvGrpSpPr>
              <a:grpSpLocks/>
            </p:cNvGrpSpPr>
            <p:nvPr/>
          </p:nvGrpSpPr>
          <p:grpSpPr bwMode="auto">
            <a:xfrm>
              <a:off x="2880" y="1239"/>
              <a:ext cx="347" cy="346"/>
              <a:chOff x="2131" y="3370"/>
              <a:chExt cx="347" cy="346"/>
            </a:xfrm>
          </p:grpSpPr>
          <p:sp>
            <p:nvSpPr>
              <p:cNvPr id="58708" name="Freeform 136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09" name="Rectangle 136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710" name="Freeform 136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11" name="Rectangle 136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712" name="Freeform 136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13" name="Freeform 136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714" name="Group 1370"/>
            <p:cNvGrpSpPr>
              <a:grpSpLocks/>
            </p:cNvGrpSpPr>
            <p:nvPr/>
          </p:nvGrpSpPr>
          <p:grpSpPr bwMode="auto">
            <a:xfrm>
              <a:off x="2765" y="1354"/>
              <a:ext cx="347" cy="346"/>
              <a:chOff x="2131" y="3370"/>
              <a:chExt cx="347" cy="346"/>
            </a:xfrm>
          </p:grpSpPr>
          <p:sp>
            <p:nvSpPr>
              <p:cNvPr id="58715" name="Freeform 137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16" name="Rectangle 137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717" name="Freeform 137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18" name="Rectangle 137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719" name="Freeform 137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20" name="Freeform 137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721" name="Group 1377"/>
            <p:cNvGrpSpPr>
              <a:grpSpLocks/>
            </p:cNvGrpSpPr>
            <p:nvPr/>
          </p:nvGrpSpPr>
          <p:grpSpPr bwMode="auto">
            <a:xfrm>
              <a:off x="2650" y="1469"/>
              <a:ext cx="347" cy="346"/>
              <a:chOff x="2131" y="3370"/>
              <a:chExt cx="347" cy="346"/>
            </a:xfrm>
          </p:grpSpPr>
          <p:sp>
            <p:nvSpPr>
              <p:cNvPr id="58722" name="Freeform 137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23" name="Rectangle 137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724" name="Freeform 138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25" name="Rectangle 138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726" name="Freeform 138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27" name="Freeform 138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728" name="Group 1384"/>
            <p:cNvGrpSpPr>
              <a:grpSpLocks/>
            </p:cNvGrpSpPr>
            <p:nvPr/>
          </p:nvGrpSpPr>
          <p:grpSpPr bwMode="auto">
            <a:xfrm>
              <a:off x="2534" y="1584"/>
              <a:ext cx="347" cy="346"/>
              <a:chOff x="2131" y="3370"/>
              <a:chExt cx="347" cy="346"/>
            </a:xfrm>
          </p:grpSpPr>
          <p:sp>
            <p:nvSpPr>
              <p:cNvPr id="58729" name="Freeform 138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30" name="Rectangle 138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731" name="Freeform 138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32" name="Rectangle 138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733" name="Freeform 138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34" name="Freeform 139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735" name="Group 1391"/>
            <p:cNvGrpSpPr>
              <a:grpSpLocks/>
            </p:cNvGrpSpPr>
            <p:nvPr/>
          </p:nvGrpSpPr>
          <p:grpSpPr bwMode="auto">
            <a:xfrm>
              <a:off x="3110" y="778"/>
              <a:ext cx="347" cy="346"/>
              <a:chOff x="2131" y="3370"/>
              <a:chExt cx="347" cy="346"/>
            </a:xfrm>
          </p:grpSpPr>
          <p:sp>
            <p:nvSpPr>
              <p:cNvPr id="58736" name="Freeform 139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37" name="Rectangle 139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738" name="Freeform 139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39" name="Rectangle 139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740" name="Freeform 139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41" name="Freeform 139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742" name="Group 1398"/>
            <p:cNvGrpSpPr>
              <a:grpSpLocks/>
            </p:cNvGrpSpPr>
            <p:nvPr/>
          </p:nvGrpSpPr>
          <p:grpSpPr bwMode="auto">
            <a:xfrm>
              <a:off x="2995" y="893"/>
              <a:ext cx="347" cy="346"/>
              <a:chOff x="2131" y="3370"/>
              <a:chExt cx="347" cy="346"/>
            </a:xfrm>
          </p:grpSpPr>
          <p:sp>
            <p:nvSpPr>
              <p:cNvPr id="58743" name="Freeform 139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44" name="Rectangle 140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745" name="Freeform 140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46" name="Rectangle 140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747" name="Freeform 140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48" name="Freeform 140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749" name="Group 1405"/>
            <p:cNvGrpSpPr>
              <a:grpSpLocks/>
            </p:cNvGrpSpPr>
            <p:nvPr/>
          </p:nvGrpSpPr>
          <p:grpSpPr bwMode="auto">
            <a:xfrm>
              <a:off x="2880" y="1009"/>
              <a:ext cx="347" cy="346"/>
              <a:chOff x="2131" y="3370"/>
              <a:chExt cx="347" cy="346"/>
            </a:xfrm>
          </p:grpSpPr>
          <p:sp>
            <p:nvSpPr>
              <p:cNvPr id="58750" name="Freeform 140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51" name="Rectangle 140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752" name="Freeform 140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53" name="Rectangle 140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754" name="Freeform 141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55" name="Freeform 141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756" name="Group 1412"/>
            <p:cNvGrpSpPr>
              <a:grpSpLocks/>
            </p:cNvGrpSpPr>
            <p:nvPr/>
          </p:nvGrpSpPr>
          <p:grpSpPr bwMode="auto">
            <a:xfrm>
              <a:off x="2765" y="1124"/>
              <a:ext cx="347" cy="346"/>
              <a:chOff x="2131" y="3370"/>
              <a:chExt cx="347" cy="346"/>
            </a:xfrm>
          </p:grpSpPr>
          <p:sp>
            <p:nvSpPr>
              <p:cNvPr id="58757" name="Freeform 141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58" name="Rectangle 141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759" name="Freeform 141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60" name="Rectangle 141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761" name="Freeform 141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62" name="Freeform 141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763" name="Group 1419"/>
            <p:cNvGrpSpPr>
              <a:grpSpLocks/>
            </p:cNvGrpSpPr>
            <p:nvPr/>
          </p:nvGrpSpPr>
          <p:grpSpPr bwMode="auto">
            <a:xfrm>
              <a:off x="2650" y="1239"/>
              <a:ext cx="347" cy="346"/>
              <a:chOff x="2131" y="3370"/>
              <a:chExt cx="347" cy="346"/>
            </a:xfrm>
          </p:grpSpPr>
          <p:sp>
            <p:nvSpPr>
              <p:cNvPr id="58764" name="Freeform 142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65" name="Rectangle 142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766" name="Freeform 142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67" name="Rectangle 142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768" name="Freeform 142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69" name="Freeform 142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770" name="Group 1426"/>
            <p:cNvGrpSpPr>
              <a:grpSpLocks/>
            </p:cNvGrpSpPr>
            <p:nvPr/>
          </p:nvGrpSpPr>
          <p:grpSpPr bwMode="auto">
            <a:xfrm>
              <a:off x="2534" y="1354"/>
              <a:ext cx="347" cy="346"/>
              <a:chOff x="2131" y="3370"/>
              <a:chExt cx="347" cy="346"/>
            </a:xfrm>
          </p:grpSpPr>
          <p:sp>
            <p:nvSpPr>
              <p:cNvPr id="58771" name="Freeform 142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72" name="Rectangle 142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773" name="Freeform 142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74" name="Rectangle 143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775" name="Freeform 143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76" name="Freeform 143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777" name="Group 1433"/>
            <p:cNvGrpSpPr>
              <a:grpSpLocks/>
            </p:cNvGrpSpPr>
            <p:nvPr/>
          </p:nvGrpSpPr>
          <p:grpSpPr bwMode="auto">
            <a:xfrm>
              <a:off x="3110" y="547"/>
              <a:ext cx="347" cy="346"/>
              <a:chOff x="2131" y="3370"/>
              <a:chExt cx="347" cy="346"/>
            </a:xfrm>
          </p:grpSpPr>
          <p:sp>
            <p:nvSpPr>
              <p:cNvPr id="58778" name="Freeform 143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79" name="Rectangle 143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780" name="Freeform 143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81" name="Rectangle 143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782" name="Freeform 143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83" name="Freeform 143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784" name="Group 1440"/>
            <p:cNvGrpSpPr>
              <a:grpSpLocks/>
            </p:cNvGrpSpPr>
            <p:nvPr/>
          </p:nvGrpSpPr>
          <p:grpSpPr bwMode="auto">
            <a:xfrm>
              <a:off x="2995" y="662"/>
              <a:ext cx="347" cy="346"/>
              <a:chOff x="2131" y="3370"/>
              <a:chExt cx="347" cy="346"/>
            </a:xfrm>
          </p:grpSpPr>
          <p:sp>
            <p:nvSpPr>
              <p:cNvPr id="58785" name="Freeform 144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86" name="Rectangle 144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787" name="Freeform 144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88" name="Rectangle 144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789" name="Freeform 144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90" name="Freeform 144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791" name="Group 1447"/>
            <p:cNvGrpSpPr>
              <a:grpSpLocks/>
            </p:cNvGrpSpPr>
            <p:nvPr/>
          </p:nvGrpSpPr>
          <p:grpSpPr bwMode="auto">
            <a:xfrm>
              <a:off x="2880" y="778"/>
              <a:ext cx="347" cy="346"/>
              <a:chOff x="2131" y="3370"/>
              <a:chExt cx="347" cy="346"/>
            </a:xfrm>
          </p:grpSpPr>
          <p:sp>
            <p:nvSpPr>
              <p:cNvPr id="58792" name="Freeform 144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93" name="Rectangle 144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794" name="Freeform 145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95" name="Rectangle 145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796" name="Freeform 145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797" name="Freeform 145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798" name="Group 1454"/>
            <p:cNvGrpSpPr>
              <a:grpSpLocks/>
            </p:cNvGrpSpPr>
            <p:nvPr/>
          </p:nvGrpSpPr>
          <p:grpSpPr bwMode="auto">
            <a:xfrm>
              <a:off x="2765" y="893"/>
              <a:ext cx="347" cy="346"/>
              <a:chOff x="2131" y="3370"/>
              <a:chExt cx="347" cy="346"/>
            </a:xfrm>
          </p:grpSpPr>
          <p:sp>
            <p:nvSpPr>
              <p:cNvPr id="58799" name="Freeform 145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800" name="Rectangle 145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801" name="Freeform 145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802" name="Rectangle 145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803" name="Freeform 145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804" name="Freeform 146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805" name="Group 1461"/>
            <p:cNvGrpSpPr>
              <a:grpSpLocks/>
            </p:cNvGrpSpPr>
            <p:nvPr/>
          </p:nvGrpSpPr>
          <p:grpSpPr bwMode="auto">
            <a:xfrm>
              <a:off x="2650" y="1008"/>
              <a:ext cx="347" cy="346"/>
              <a:chOff x="2131" y="3370"/>
              <a:chExt cx="347" cy="346"/>
            </a:xfrm>
          </p:grpSpPr>
          <p:sp>
            <p:nvSpPr>
              <p:cNvPr id="58806" name="Freeform 146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807" name="Rectangle 146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808" name="Freeform 146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809" name="Rectangle 146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810" name="Freeform 146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811" name="Freeform 146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812" name="Group 1468"/>
            <p:cNvGrpSpPr>
              <a:grpSpLocks/>
            </p:cNvGrpSpPr>
            <p:nvPr/>
          </p:nvGrpSpPr>
          <p:grpSpPr bwMode="auto">
            <a:xfrm>
              <a:off x="2534" y="1123"/>
              <a:ext cx="347" cy="346"/>
              <a:chOff x="2131" y="3370"/>
              <a:chExt cx="347" cy="346"/>
            </a:xfrm>
          </p:grpSpPr>
          <p:sp>
            <p:nvSpPr>
              <p:cNvPr id="58813" name="Freeform 146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814" name="Rectangle 147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815" name="Freeform 147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816" name="Rectangle 147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817" name="Freeform 147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818" name="Freeform 147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819" name="Group 1475"/>
            <p:cNvGrpSpPr>
              <a:grpSpLocks/>
            </p:cNvGrpSpPr>
            <p:nvPr/>
          </p:nvGrpSpPr>
          <p:grpSpPr bwMode="auto">
            <a:xfrm>
              <a:off x="3110" y="317"/>
              <a:ext cx="347" cy="346"/>
              <a:chOff x="2131" y="3370"/>
              <a:chExt cx="347" cy="346"/>
            </a:xfrm>
          </p:grpSpPr>
          <p:sp>
            <p:nvSpPr>
              <p:cNvPr id="58820" name="Freeform 147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821" name="Rectangle 147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822" name="Freeform 147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823" name="Rectangle 147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824" name="Freeform 148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825" name="Freeform 148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826" name="Group 1482"/>
            <p:cNvGrpSpPr>
              <a:grpSpLocks/>
            </p:cNvGrpSpPr>
            <p:nvPr/>
          </p:nvGrpSpPr>
          <p:grpSpPr bwMode="auto">
            <a:xfrm>
              <a:off x="2995" y="432"/>
              <a:ext cx="347" cy="346"/>
              <a:chOff x="2131" y="3370"/>
              <a:chExt cx="347" cy="346"/>
            </a:xfrm>
          </p:grpSpPr>
          <p:sp>
            <p:nvSpPr>
              <p:cNvPr id="58827" name="Freeform 148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828" name="Rectangle 148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829" name="Freeform 148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830" name="Rectangle 148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831" name="Freeform 148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832" name="Freeform 148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833" name="Group 1489"/>
            <p:cNvGrpSpPr>
              <a:grpSpLocks/>
            </p:cNvGrpSpPr>
            <p:nvPr/>
          </p:nvGrpSpPr>
          <p:grpSpPr bwMode="auto">
            <a:xfrm>
              <a:off x="2880" y="548"/>
              <a:ext cx="347" cy="346"/>
              <a:chOff x="2131" y="3370"/>
              <a:chExt cx="347" cy="346"/>
            </a:xfrm>
          </p:grpSpPr>
          <p:sp>
            <p:nvSpPr>
              <p:cNvPr id="58834" name="Freeform 149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835" name="Rectangle 149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836" name="Freeform 149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837" name="Rectangle 149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838" name="Freeform 149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839" name="Freeform 149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840" name="Group 1496"/>
            <p:cNvGrpSpPr>
              <a:grpSpLocks/>
            </p:cNvGrpSpPr>
            <p:nvPr/>
          </p:nvGrpSpPr>
          <p:grpSpPr bwMode="auto">
            <a:xfrm>
              <a:off x="2765" y="663"/>
              <a:ext cx="347" cy="346"/>
              <a:chOff x="2131" y="3370"/>
              <a:chExt cx="347" cy="346"/>
            </a:xfrm>
          </p:grpSpPr>
          <p:sp>
            <p:nvSpPr>
              <p:cNvPr id="58841" name="Freeform 149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842" name="Rectangle 149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843" name="Freeform 149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844" name="Rectangle 150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845" name="Freeform 150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846" name="Freeform 150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847" name="Group 1503"/>
            <p:cNvGrpSpPr>
              <a:grpSpLocks/>
            </p:cNvGrpSpPr>
            <p:nvPr/>
          </p:nvGrpSpPr>
          <p:grpSpPr bwMode="auto">
            <a:xfrm>
              <a:off x="2650" y="778"/>
              <a:ext cx="347" cy="346"/>
              <a:chOff x="2131" y="3370"/>
              <a:chExt cx="347" cy="346"/>
            </a:xfrm>
          </p:grpSpPr>
          <p:sp>
            <p:nvSpPr>
              <p:cNvPr id="58848" name="Freeform 150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849" name="Rectangle 150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850" name="Freeform 150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851" name="Rectangle 150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852" name="Freeform 150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853" name="Freeform 150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8854" name="Group 1510"/>
            <p:cNvGrpSpPr>
              <a:grpSpLocks/>
            </p:cNvGrpSpPr>
            <p:nvPr/>
          </p:nvGrpSpPr>
          <p:grpSpPr bwMode="auto">
            <a:xfrm>
              <a:off x="2534" y="893"/>
              <a:ext cx="347" cy="346"/>
              <a:chOff x="2131" y="3370"/>
              <a:chExt cx="347" cy="346"/>
            </a:xfrm>
          </p:grpSpPr>
          <p:sp>
            <p:nvSpPr>
              <p:cNvPr id="58855" name="Freeform 151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856" name="Rectangle 151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857" name="Freeform 151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858" name="Rectangle 151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859" name="Freeform 151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860" name="Freeform 151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grpSp>
        <p:nvGrpSpPr>
          <p:cNvPr id="58861" name="Group 1517"/>
          <p:cNvGrpSpPr>
            <a:grpSpLocks/>
          </p:cNvGrpSpPr>
          <p:nvPr/>
        </p:nvGrpSpPr>
        <p:grpSpPr bwMode="auto">
          <a:xfrm>
            <a:off x="4023366" y="4343390"/>
            <a:ext cx="550863" cy="549275"/>
            <a:chOff x="2131" y="3370"/>
            <a:chExt cx="347" cy="346"/>
          </a:xfrm>
        </p:grpSpPr>
        <p:sp>
          <p:nvSpPr>
            <p:cNvPr id="58862" name="Freeform 151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863" name="Rectangle 1519"/>
            <p:cNvSpPr>
              <a:spLocks noChangeArrowheads="1"/>
            </p:cNvSpPr>
            <p:nvPr/>
          </p:nvSpPr>
          <p:spPr bwMode="auto">
            <a:xfrm>
              <a:off x="2247" y="3370"/>
              <a:ext cx="231" cy="231"/>
            </a:xfrm>
            <a:prstGeom prst="rect">
              <a:avLst/>
            </a:prstGeom>
            <a:solidFill>
              <a:srgbClr val="00FF00"/>
            </a:solidFill>
            <a:ln w="12700">
              <a:solidFill>
                <a:srgbClr val="0033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864" name="Freeform 152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865" name="Rectangle 1521"/>
            <p:cNvSpPr>
              <a:spLocks noChangeArrowheads="1"/>
            </p:cNvSpPr>
            <p:nvPr/>
          </p:nvSpPr>
          <p:spPr bwMode="auto">
            <a:xfrm>
              <a:off x="2131" y="3485"/>
              <a:ext cx="231" cy="231"/>
            </a:xfrm>
            <a:prstGeom prst="rect">
              <a:avLst/>
            </a:prstGeom>
            <a:solidFill>
              <a:srgbClr val="00FF00"/>
            </a:solidFill>
            <a:ln w="12700">
              <a:solidFill>
                <a:srgbClr val="0033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8866" name="Freeform 152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8867" name="Freeform 152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spTree>
    <p:extLst>
      <p:ext uri="{BB962C8B-B14F-4D97-AF65-F5344CB8AC3E}">
        <p14:creationId xmlns:p14="http://schemas.microsoft.com/office/powerpoint/2010/main" val="1333745405"/>
      </p:ext>
    </p:extLst>
  </p:cSld>
  <p:clrMapOvr>
    <a:masterClrMapping/>
  </p:clrMapOvr>
  <p:transition xmlns:p14="http://schemas.microsoft.com/office/powerpoint/2010/main" advClick="0" advTm="0"/>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0" presetClass="path" presetSubtype="0" accel="50000" decel="50000" fill="hold" nodeType="withEffect">
                                  <p:stCondLst>
                                    <p:cond delay="0"/>
                                  </p:stCondLst>
                                  <p:childTnLst>
                                    <p:animMotion origin="layout" path="M -4.16667E-6 5.92593E-6 L -4.16667E-6 -0.05323 " pathEditMode="relative" ptsTypes="AA">
                                      <p:cBhvr>
                                        <p:cTn id="6" dur="2000" fill="hold"/>
                                        <p:tgtEl>
                                          <p:spTgt spid="58861"/>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9394" name="Group 2"/>
          <p:cNvGrpSpPr>
            <a:grpSpLocks/>
          </p:cNvGrpSpPr>
          <p:nvPr/>
        </p:nvGrpSpPr>
        <p:grpSpPr bwMode="auto">
          <a:xfrm>
            <a:off x="3656013" y="503238"/>
            <a:ext cx="1465262" cy="5486400"/>
            <a:chOff x="2534" y="317"/>
            <a:chExt cx="923" cy="3456"/>
          </a:xfrm>
        </p:grpSpPr>
        <p:grpSp>
          <p:nvGrpSpPr>
            <p:cNvPr id="59395" name="Group 3"/>
            <p:cNvGrpSpPr>
              <a:grpSpLocks/>
            </p:cNvGrpSpPr>
            <p:nvPr/>
          </p:nvGrpSpPr>
          <p:grpSpPr bwMode="auto">
            <a:xfrm>
              <a:off x="3110" y="2851"/>
              <a:ext cx="347" cy="346"/>
              <a:chOff x="2131" y="3370"/>
              <a:chExt cx="347" cy="346"/>
            </a:xfrm>
          </p:grpSpPr>
          <p:sp>
            <p:nvSpPr>
              <p:cNvPr id="59396" name="Freeform 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397" name="Rectangle 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398" name="Freeform 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399" name="Rectangle 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400" name="Freeform 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01" name="Freeform 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402" name="Group 10"/>
            <p:cNvGrpSpPr>
              <a:grpSpLocks/>
            </p:cNvGrpSpPr>
            <p:nvPr/>
          </p:nvGrpSpPr>
          <p:grpSpPr bwMode="auto">
            <a:xfrm>
              <a:off x="2995" y="2966"/>
              <a:ext cx="347" cy="346"/>
              <a:chOff x="2131" y="3370"/>
              <a:chExt cx="347" cy="346"/>
            </a:xfrm>
          </p:grpSpPr>
          <p:sp>
            <p:nvSpPr>
              <p:cNvPr id="59403" name="Freeform 1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04" name="Rectangle 1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405" name="Freeform 1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06" name="Rectangle 1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407" name="Freeform 1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08" name="Freeform 1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409" name="Group 17"/>
            <p:cNvGrpSpPr>
              <a:grpSpLocks/>
            </p:cNvGrpSpPr>
            <p:nvPr/>
          </p:nvGrpSpPr>
          <p:grpSpPr bwMode="auto">
            <a:xfrm>
              <a:off x="2880" y="3082"/>
              <a:ext cx="347" cy="346"/>
              <a:chOff x="2131" y="3370"/>
              <a:chExt cx="347" cy="346"/>
            </a:xfrm>
          </p:grpSpPr>
          <p:sp>
            <p:nvSpPr>
              <p:cNvPr id="59410" name="Freeform 1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11" name="Rectangle 1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412" name="Freeform 2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13" name="Rectangle 2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414" name="Freeform 2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15" name="Freeform 2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416" name="Group 24"/>
            <p:cNvGrpSpPr>
              <a:grpSpLocks/>
            </p:cNvGrpSpPr>
            <p:nvPr/>
          </p:nvGrpSpPr>
          <p:grpSpPr bwMode="auto">
            <a:xfrm>
              <a:off x="2765" y="3197"/>
              <a:ext cx="347" cy="346"/>
              <a:chOff x="2131" y="3370"/>
              <a:chExt cx="347" cy="346"/>
            </a:xfrm>
          </p:grpSpPr>
          <p:sp>
            <p:nvSpPr>
              <p:cNvPr id="59417" name="Freeform 2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18" name="Rectangle 2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419" name="Freeform 2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20" name="Rectangle 2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421" name="Freeform 2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22" name="Freeform 3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423" name="Group 31"/>
            <p:cNvGrpSpPr>
              <a:grpSpLocks/>
            </p:cNvGrpSpPr>
            <p:nvPr/>
          </p:nvGrpSpPr>
          <p:grpSpPr bwMode="auto">
            <a:xfrm>
              <a:off x="2650" y="3312"/>
              <a:ext cx="347" cy="346"/>
              <a:chOff x="2131" y="3370"/>
              <a:chExt cx="347" cy="346"/>
            </a:xfrm>
          </p:grpSpPr>
          <p:sp>
            <p:nvSpPr>
              <p:cNvPr id="59424" name="Freeform 3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25" name="Rectangle 3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426" name="Freeform 3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27" name="Rectangle 3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428" name="Freeform 3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29" name="Freeform 3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430" name="Group 38"/>
            <p:cNvGrpSpPr>
              <a:grpSpLocks/>
            </p:cNvGrpSpPr>
            <p:nvPr/>
          </p:nvGrpSpPr>
          <p:grpSpPr bwMode="auto">
            <a:xfrm>
              <a:off x="2534" y="3427"/>
              <a:ext cx="347" cy="346"/>
              <a:chOff x="2131" y="3370"/>
              <a:chExt cx="347" cy="346"/>
            </a:xfrm>
          </p:grpSpPr>
          <p:sp>
            <p:nvSpPr>
              <p:cNvPr id="59431" name="Freeform 3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32" name="Rectangle 4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433" name="Freeform 4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34" name="Rectangle 4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435" name="Freeform 4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36" name="Freeform 4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437" name="Group 45"/>
            <p:cNvGrpSpPr>
              <a:grpSpLocks/>
            </p:cNvGrpSpPr>
            <p:nvPr/>
          </p:nvGrpSpPr>
          <p:grpSpPr bwMode="auto">
            <a:xfrm>
              <a:off x="3110" y="2621"/>
              <a:ext cx="347" cy="346"/>
              <a:chOff x="2131" y="3370"/>
              <a:chExt cx="347" cy="346"/>
            </a:xfrm>
          </p:grpSpPr>
          <p:sp>
            <p:nvSpPr>
              <p:cNvPr id="59438" name="Freeform 4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39" name="Rectangle 4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440" name="Freeform 4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41" name="Rectangle 4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442" name="Freeform 5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43" name="Freeform 5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444" name="Group 52"/>
            <p:cNvGrpSpPr>
              <a:grpSpLocks/>
            </p:cNvGrpSpPr>
            <p:nvPr/>
          </p:nvGrpSpPr>
          <p:grpSpPr bwMode="auto">
            <a:xfrm>
              <a:off x="2995" y="2736"/>
              <a:ext cx="347" cy="346"/>
              <a:chOff x="2131" y="3370"/>
              <a:chExt cx="347" cy="346"/>
            </a:xfrm>
          </p:grpSpPr>
          <p:sp>
            <p:nvSpPr>
              <p:cNvPr id="59445" name="Freeform 5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46" name="Rectangle 5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447" name="Freeform 5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48" name="Rectangle 5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449" name="Freeform 5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50" name="Freeform 5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451" name="Group 59"/>
            <p:cNvGrpSpPr>
              <a:grpSpLocks/>
            </p:cNvGrpSpPr>
            <p:nvPr/>
          </p:nvGrpSpPr>
          <p:grpSpPr bwMode="auto">
            <a:xfrm>
              <a:off x="2880" y="2852"/>
              <a:ext cx="347" cy="346"/>
              <a:chOff x="2131" y="3370"/>
              <a:chExt cx="347" cy="346"/>
            </a:xfrm>
          </p:grpSpPr>
          <p:sp>
            <p:nvSpPr>
              <p:cNvPr id="59452" name="Freeform 6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53" name="Rectangle 6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454" name="Freeform 6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55" name="Rectangle 6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456" name="Freeform 6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57" name="Freeform 6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458" name="Group 66"/>
            <p:cNvGrpSpPr>
              <a:grpSpLocks/>
            </p:cNvGrpSpPr>
            <p:nvPr/>
          </p:nvGrpSpPr>
          <p:grpSpPr bwMode="auto">
            <a:xfrm>
              <a:off x="2765" y="2967"/>
              <a:ext cx="347" cy="346"/>
              <a:chOff x="2131" y="3370"/>
              <a:chExt cx="347" cy="346"/>
            </a:xfrm>
          </p:grpSpPr>
          <p:sp>
            <p:nvSpPr>
              <p:cNvPr id="59459" name="Freeform 6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60" name="Rectangle 6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461" name="Freeform 6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62" name="Rectangle 7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463" name="Freeform 7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64" name="Freeform 7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465" name="Group 73"/>
            <p:cNvGrpSpPr>
              <a:grpSpLocks/>
            </p:cNvGrpSpPr>
            <p:nvPr/>
          </p:nvGrpSpPr>
          <p:grpSpPr bwMode="auto">
            <a:xfrm>
              <a:off x="2650" y="3082"/>
              <a:ext cx="347" cy="346"/>
              <a:chOff x="2131" y="3370"/>
              <a:chExt cx="347" cy="346"/>
            </a:xfrm>
          </p:grpSpPr>
          <p:sp>
            <p:nvSpPr>
              <p:cNvPr id="59466" name="Freeform 7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67" name="Rectangle 7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468" name="Freeform 7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69" name="Rectangle 7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470" name="Freeform 7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71" name="Freeform 7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472" name="Group 80"/>
            <p:cNvGrpSpPr>
              <a:grpSpLocks/>
            </p:cNvGrpSpPr>
            <p:nvPr/>
          </p:nvGrpSpPr>
          <p:grpSpPr bwMode="auto">
            <a:xfrm>
              <a:off x="2534" y="3197"/>
              <a:ext cx="347" cy="346"/>
              <a:chOff x="2131" y="3370"/>
              <a:chExt cx="347" cy="346"/>
            </a:xfrm>
          </p:grpSpPr>
          <p:sp>
            <p:nvSpPr>
              <p:cNvPr id="59473" name="Freeform 8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74" name="Rectangle 8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475" name="Freeform 8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76" name="Rectangle 8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477" name="Freeform 8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78" name="Freeform 8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479" name="Group 87"/>
            <p:cNvGrpSpPr>
              <a:grpSpLocks/>
            </p:cNvGrpSpPr>
            <p:nvPr/>
          </p:nvGrpSpPr>
          <p:grpSpPr bwMode="auto">
            <a:xfrm>
              <a:off x="3110" y="2390"/>
              <a:ext cx="347" cy="346"/>
              <a:chOff x="2131" y="3370"/>
              <a:chExt cx="347" cy="346"/>
            </a:xfrm>
          </p:grpSpPr>
          <p:sp>
            <p:nvSpPr>
              <p:cNvPr id="59480" name="Freeform 8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81" name="Rectangle 8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482" name="Freeform 9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83" name="Rectangle 9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484" name="Freeform 9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85" name="Freeform 9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486" name="Group 94"/>
            <p:cNvGrpSpPr>
              <a:grpSpLocks/>
            </p:cNvGrpSpPr>
            <p:nvPr/>
          </p:nvGrpSpPr>
          <p:grpSpPr bwMode="auto">
            <a:xfrm>
              <a:off x="2995" y="2505"/>
              <a:ext cx="347" cy="346"/>
              <a:chOff x="2131" y="3370"/>
              <a:chExt cx="347" cy="346"/>
            </a:xfrm>
          </p:grpSpPr>
          <p:sp>
            <p:nvSpPr>
              <p:cNvPr id="59487" name="Freeform 9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88" name="Rectangle 9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489" name="Freeform 9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90" name="Rectangle 9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491" name="Freeform 9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92" name="Freeform 10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493" name="Group 101"/>
            <p:cNvGrpSpPr>
              <a:grpSpLocks/>
            </p:cNvGrpSpPr>
            <p:nvPr/>
          </p:nvGrpSpPr>
          <p:grpSpPr bwMode="auto">
            <a:xfrm>
              <a:off x="2880" y="2621"/>
              <a:ext cx="347" cy="346"/>
              <a:chOff x="2131" y="3370"/>
              <a:chExt cx="347" cy="346"/>
            </a:xfrm>
          </p:grpSpPr>
          <p:sp>
            <p:nvSpPr>
              <p:cNvPr id="59494" name="Freeform 10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95" name="Rectangle 10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496" name="Freeform 10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97" name="Rectangle 10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498" name="Freeform 10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499" name="Freeform 10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500" name="Group 108"/>
            <p:cNvGrpSpPr>
              <a:grpSpLocks/>
            </p:cNvGrpSpPr>
            <p:nvPr/>
          </p:nvGrpSpPr>
          <p:grpSpPr bwMode="auto">
            <a:xfrm>
              <a:off x="2765" y="2736"/>
              <a:ext cx="347" cy="346"/>
              <a:chOff x="2131" y="3370"/>
              <a:chExt cx="347" cy="346"/>
            </a:xfrm>
          </p:grpSpPr>
          <p:sp>
            <p:nvSpPr>
              <p:cNvPr id="59501" name="Freeform 10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02" name="Rectangle 11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503" name="Freeform 11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04" name="Rectangle 11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505" name="Freeform 11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06" name="Freeform 11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507" name="Group 115"/>
            <p:cNvGrpSpPr>
              <a:grpSpLocks/>
            </p:cNvGrpSpPr>
            <p:nvPr/>
          </p:nvGrpSpPr>
          <p:grpSpPr bwMode="auto">
            <a:xfrm>
              <a:off x="2650" y="2851"/>
              <a:ext cx="347" cy="346"/>
              <a:chOff x="2131" y="3370"/>
              <a:chExt cx="347" cy="346"/>
            </a:xfrm>
          </p:grpSpPr>
          <p:sp>
            <p:nvSpPr>
              <p:cNvPr id="59508" name="Freeform 11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09" name="Rectangle 11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510" name="Freeform 11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11" name="Rectangle 11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512" name="Freeform 12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13" name="Freeform 12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514" name="Group 122"/>
            <p:cNvGrpSpPr>
              <a:grpSpLocks/>
            </p:cNvGrpSpPr>
            <p:nvPr/>
          </p:nvGrpSpPr>
          <p:grpSpPr bwMode="auto">
            <a:xfrm>
              <a:off x="2534" y="2966"/>
              <a:ext cx="347" cy="346"/>
              <a:chOff x="2131" y="3370"/>
              <a:chExt cx="347" cy="346"/>
            </a:xfrm>
          </p:grpSpPr>
          <p:sp>
            <p:nvSpPr>
              <p:cNvPr id="59515" name="Freeform 12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16" name="Rectangle 12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517" name="Freeform 12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18" name="Rectangle 12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519" name="Freeform 12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20" name="Freeform 12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521" name="Group 129"/>
            <p:cNvGrpSpPr>
              <a:grpSpLocks/>
            </p:cNvGrpSpPr>
            <p:nvPr/>
          </p:nvGrpSpPr>
          <p:grpSpPr bwMode="auto">
            <a:xfrm>
              <a:off x="3110" y="2160"/>
              <a:ext cx="347" cy="346"/>
              <a:chOff x="2131" y="3370"/>
              <a:chExt cx="347" cy="346"/>
            </a:xfrm>
          </p:grpSpPr>
          <p:sp>
            <p:nvSpPr>
              <p:cNvPr id="59522" name="Freeform 13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23" name="Rectangle 13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524" name="Freeform 13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25" name="Rectangle 13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526" name="Freeform 13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27" name="Freeform 13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528" name="Group 136"/>
            <p:cNvGrpSpPr>
              <a:grpSpLocks/>
            </p:cNvGrpSpPr>
            <p:nvPr/>
          </p:nvGrpSpPr>
          <p:grpSpPr bwMode="auto">
            <a:xfrm>
              <a:off x="2995" y="2275"/>
              <a:ext cx="347" cy="346"/>
              <a:chOff x="2131" y="3370"/>
              <a:chExt cx="347" cy="346"/>
            </a:xfrm>
          </p:grpSpPr>
          <p:sp>
            <p:nvSpPr>
              <p:cNvPr id="59529" name="Freeform 13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30" name="Rectangle 13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531" name="Freeform 13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32" name="Rectangle 14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533" name="Freeform 14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34" name="Freeform 14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535" name="Group 143"/>
            <p:cNvGrpSpPr>
              <a:grpSpLocks/>
            </p:cNvGrpSpPr>
            <p:nvPr/>
          </p:nvGrpSpPr>
          <p:grpSpPr bwMode="auto">
            <a:xfrm>
              <a:off x="2880" y="2391"/>
              <a:ext cx="347" cy="346"/>
              <a:chOff x="2131" y="3370"/>
              <a:chExt cx="347" cy="346"/>
            </a:xfrm>
          </p:grpSpPr>
          <p:sp>
            <p:nvSpPr>
              <p:cNvPr id="59536" name="Freeform 14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37" name="Rectangle 14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538" name="Freeform 14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39" name="Rectangle 14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540" name="Freeform 14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41" name="Freeform 14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542" name="Group 150"/>
            <p:cNvGrpSpPr>
              <a:grpSpLocks/>
            </p:cNvGrpSpPr>
            <p:nvPr/>
          </p:nvGrpSpPr>
          <p:grpSpPr bwMode="auto">
            <a:xfrm>
              <a:off x="2765" y="2506"/>
              <a:ext cx="347" cy="346"/>
              <a:chOff x="2131" y="3370"/>
              <a:chExt cx="347" cy="346"/>
            </a:xfrm>
          </p:grpSpPr>
          <p:sp>
            <p:nvSpPr>
              <p:cNvPr id="59543" name="Freeform 15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44" name="Rectangle 15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545" name="Freeform 15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46" name="Rectangle 15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547" name="Freeform 15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48" name="Freeform 15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549" name="Group 157"/>
            <p:cNvGrpSpPr>
              <a:grpSpLocks/>
            </p:cNvGrpSpPr>
            <p:nvPr/>
          </p:nvGrpSpPr>
          <p:grpSpPr bwMode="auto">
            <a:xfrm>
              <a:off x="2650" y="2621"/>
              <a:ext cx="347" cy="346"/>
              <a:chOff x="2131" y="3370"/>
              <a:chExt cx="347" cy="346"/>
            </a:xfrm>
          </p:grpSpPr>
          <p:sp>
            <p:nvSpPr>
              <p:cNvPr id="59550" name="Freeform 15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51" name="Rectangle 15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552" name="Freeform 16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53" name="Rectangle 16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554" name="Freeform 16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55" name="Freeform 16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556" name="Group 164"/>
            <p:cNvGrpSpPr>
              <a:grpSpLocks/>
            </p:cNvGrpSpPr>
            <p:nvPr/>
          </p:nvGrpSpPr>
          <p:grpSpPr bwMode="auto">
            <a:xfrm>
              <a:off x="2534" y="2736"/>
              <a:ext cx="347" cy="346"/>
              <a:chOff x="2131" y="3370"/>
              <a:chExt cx="347" cy="346"/>
            </a:xfrm>
          </p:grpSpPr>
          <p:sp>
            <p:nvSpPr>
              <p:cNvPr id="59557" name="Freeform 16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58" name="Rectangle 16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559" name="Freeform 16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60" name="Rectangle 16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561" name="Freeform 16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62" name="Freeform 17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563" name="Group 171"/>
            <p:cNvGrpSpPr>
              <a:grpSpLocks/>
            </p:cNvGrpSpPr>
            <p:nvPr/>
          </p:nvGrpSpPr>
          <p:grpSpPr bwMode="auto">
            <a:xfrm>
              <a:off x="3110" y="1930"/>
              <a:ext cx="347" cy="346"/>
              <a:chOff x="2131" y="3370"/>
              <a:chExt cx="347" cy="346"/>
            </a:xfrm>
          </p:grpSpPr>
          <p:sp>
            <p:nvSpPr>
              <p:cNvPr id="59564" name="Freeform 17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65" name="Rectangle 17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566" name="Freeform 17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67" name="Rectangle 17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568" name="Freeform 17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69" name="Freeform 17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570" name="Group 178"/>
            <p:cNvGrpSpPr>
              <a:grpSpLocks/>
            </p:cNvGrpSpPr>
            <p:nvPr/>
          </p:nvGrpSpPr>
          <p:grpSpPr bwMode="auto">
            <a:xfrm>
              <a:off x="2995" y="2045"/>
              <a:ext cx="347" cy="346"/>
              <a:chOff x="2131" y="3370"/>
              <a:chExt cx="347" cy="346"/>
            </a:xfrm>
          </p:grpSpPr>
          <p:sp>
            <p:nvSpPr>
              <p:cNvPr id="59571" name="Freeform 17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72" name="Rectangle 18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573" name="Freeform 18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74" name="Rectangle 18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575" name="Freeform 18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76" name="Freeform 18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577" name="Group 185"/>
            <p:cNvGrpSpPr>
              <a:grpSpLocks/>
            </p:cNvGrpSpPr>
            <p:nvPr/>
          </p:nvGrpSpPr>
          <p:grpSpPr bwMode="auto">
            <a:xfrm>
              <a:off x="2880" y="2161"/>
              <a:ext cx="347" cy="346"/>
              <a:chOff x="2131" y="3370"/>
              <a:chExt cx="347" cy="346"/>
            </a:xfrm>
          </p:grpSpPr>
          <p:sp>
            <p:nvSpPr>
              <p:cNvPr id="59578" name="Freeform 18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79" name="Rectangle 18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580" name="Freeform 18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81" name="Rectangle 18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582" name="Freeform 19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83" name="Freeform 19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584" name="Group 192"/>
            <p:cNvGrpSpPr>
              <a:grpSpLocks/>
            </p:cNvGrpSpPr>
            <p:nvPr/>
          </p:nvGrpSpPr>
          <p:grpSpPr bwMode="auto">
            <a:xfrm>
              <a:off x="2765" y="2276"/>
              <a:ext cx="347" cy="346"/>
              <a:chOff x="2131" y="3370"/>
              <a:chExt cx="347" cy="346"/>
            </a:xfrm>
          </p:grpSpPr>
          <p:sp>
            <p:nvSpPr>
              <p:cNvPr id="59585" name="Freeform 19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86" name="Rectangle 19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587" name="Freeform 19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88" name="Rectangle 19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589" name="Freeform 19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90" name="Freeform 19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591" name="Group 199"/>
            <p:cNvGrpSpPr>
              <a:grpSpLocks/>
            </p:cNvGrpSpPr>
            <p:nvPr/>
          </p:nvGrpSpPr>
          <p:grpSpPr bwMode="auto">
            <a:xfrm>
              <a:off x="2650" y="2391"/>
              <a:ext cx="347" cy="346"/>
              <a:chOff x="2131" y="3370"/>
              <a:chExt cx="347" cy="346"/>
            </a:xfrm>
          </p:grpSpPr>
          <p:sp>
            <p:nvSpPr>
              <p:cNvPr id="59592" name="Freeform 20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93" name="Rectangle 20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594" name="Freeform 20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95" name="Rectangle 20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596" name="Freeform 20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597" name="Freeform 20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598" name="Group 206"/>
            <p:cNvGrpSpPr>
              <a:grpSpLocks/>
            </p:cNvGrpSpPr>
            <p:nvPr/>
          </p:nvGrpSpPr>
          <p:grpSpPr bwMode="auto">
            <a:xfrm>
              <a:off x="2534" y="2506"/>
              <a:ext cx="347" cy="346"/>
              <a:chOff x="2131" y="3370"/>
              <a:chExt cx="347" cy="346"/>
            </a:xfrm>
          </p:grpSpPr>
          <p:sp>
            <p:nvSpPr>
              <p:cNvPr id="59599" name="Freeform 20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00" name="Rectangle 20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601" name="Freeform 20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02" name="Rectangle 21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603" name="Freeform 21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04" name="Freeform 21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605" name="Group 213"/>
            <p:cNvGrpSpPr>
              <a:grpSpLocks/>
            </p:cNvGrpSpPr>
            <p:nvPr/>
          </p:nvGrpSpPr>
          <p:grpSpPr bwMode="auto">
            <a:xfrm>
              <a:off x="3110" y="1699"/>
              <a:ext cx="347" cy="346"/>
              <a:chOff x="2131" y="3370"/>
              <a:chExt cx="347" cy="346"/>
            </a:xfrm>
          </p:grpSpPr>
          <p:sp>
            <p:nvSpPr>
              <p:cNvPr id="59606" name="Freeform 21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07" name="Rectangle 21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608" name="Freeform 21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09" name="Rectangle 21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610" name="Freeform 21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11" name="Freeform 21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612" name="Group 220"/>
            <p:cNvGrpSpPr>
              <a:grpSpLocks/>
            </p:cNvGrpSpPr>
            <p:nvPr/>
          </p:nvGrpSpPr>
          <p:grpSpPr bwMode="auto">
            <a:xfrm>
              <a:off x="2995" y="1814"/>
              <a:ext cx="347" cy="346"/>
              <a:chOff x="2131" y="3370"/>
              <a:chExt cx="347" cy="346"/>
            </a:xfrm>
          </p:grpSpPr>
          <p:sp>
            <p:nvSpPr>
              <p:cNvPr id="59613" name="Freeform 22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14" name="Rectangle 22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615" name="Freeform 22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16" name="Rectangle 22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617" name="Freeform 22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18" name="Freeform 22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619" name="Group 227"/>
            <p:cNvGrpSpPr>
              <a:grpSpLocks/>
            </p:cNvGrpSpPr>
            <p:nvPr/>
          </p:nvGrpSpPr>
          <p:grpSpPr bwMode="auto">
            <a:xfrm>
              <a:off x="2880" y="1930"/>
              <a:ext cx="347" cy="346"/>
              <a:chOff x="2131" y="3370"/>
              <a:chExt cx="347" cy="346"/>
            </a:xfrm>
          </p:grpSpPr>
          <p:sp>
            <p:nvSpPr>
              <p:cNvPr id="59620" name="Freeform 22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21" name="Rectangle 22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622" name="Freeform 23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23" name="Rectangle 23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624" name="Freeform 23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25" name="Freeform 23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626" name="Group 234"/>
            <p:cNvGrpSpPr>
              <a:grpSpLocks/>
            </p:cNvGrpSpPr>
            <p:nvPr/>
          </p:nvGrpSpPr>
          <p:grpSpPr bwMode="auto">
            <a:xfrm>
              <a:off x="2765" y="2045"/>
              <a:ext cx="347" cy="346"/>
              <a:chOff x="2131" y="3370"/>
              <a:chExt cx="347" cy="346"/>
            </a:xfrm>
          </p:grpSpPr>
          <p:sp>
            <p:nvSpPr>
              <p:cNvPr id="59627" name="Freeform 23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28" name="Rectangle 23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629" name="Freeform 23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30" name="Rectangle 23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631" name="Freeform 23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32" name="Freeform 24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633" name="Group 241"/>
            <p:cNvGrpSpPr>
              <a:grpSpLocks/>
            </p:cNvGrpSpPr>
            <p:nvPr/>
          </p:nvGrpSpPr>
          <p:grpSpPr bwMode="auto">
            <a:xfrm>
              <a:off x="2650" y="2160"/>
              <a:ext cx="347" cy="346"/>
              <a:chOff x="2131" y="3370"/>
              <a:chExt cx="347" cy="346"/>
            </a:xfrm>
          </p:grpSpPr>
          <p:sp>
            <p:nvSpPr>
              <p:cNvPr id="59634" name="Freeform 24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35" name="Rectangle 24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636" name="Freeform 24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37" name="Rectangle 24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638" name="Freeform 24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39" name="Freeform 24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640" name="Group 248"/>
            <p:cNvGrpSpPr>
              <a:grpSpLocks/>
            </p:cNvGrpSpPr>
            <p:nvPr/>
          </p:nvGrpSpPr>
          <p:grpSpPr bwMode="auto">
            <a:xfrm>
              <a:off x="2534" y="2275"/>
              <a:ext cx="347" cy="346"/>
              <a:chOff x="2131" y="3370"/>
              <a:chExt cx="347" cy="346"/>
            </a:xfrm>
          </p:grpSpPr>
          <p:sp>
            <p:nvSpPr>
              <p:cNvPr id="59641" name="Freeform 24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42" name="Rectangle 25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643" name="Freeform 25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44" name="Rectangle 25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645" name="Freeform 25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46" name="Freeform 25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647" name="Group 255"/>
            <p:cNvGrpSpPr>
              <a:grpSpLocks/>
            </p:cNvGrpSpPr>
            <p:nvPr/>
          </p:nvGrpSpPr>
          <p:grpSpPr bwMode="auto">
            <a:xfrm>
              <a:off x="3110" y="1469"/>
              <a:ext cx="347" cy="346"/>
              <a:chOff x="2131" y="3370"/>
              <a:chExt cx="347" cy="346"/>
            </a:xfrm>
          </p:grpSpPr>
          <p:sp>
            <p:nvSpPr>
              <p:cNvPr id="59648" name="Freeform 25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49" name="Rectangle 25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650" name="Freeform 25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51" name="Rectangle 25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652" name="Freeform 26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53" name="Freeform 26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654" name="Group 262"/>
            <p:cNvGrpSpPr>
              <a:grpSpLocks/>
            </p:cNvGrpSpPr>
            <p:nvPr/>
          </p:nvGrpSpPr>
          <p:grpSpPr bwMode="auto">
            <a:xfrm>
              <a:off x="2995" y="1584"/>
              <a:ext cx="347" cy="346"/>
              <a:chOff x="2131" y="3370"/>
              <a:chExt cx="347" cy="346"/>
            </a:xfrm>
          </p:grpSpPr>
          <p:sp>
            <p:nvSpPr>
              <p:cNvPr id="59655" name="Freeform 26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56" name="Rectangle 26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657" name="Freeform 26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58" name="Rectangle 26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659" name="Freeform 26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60" name="Freeform 26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661" name="Group 269"/>
            <p:cNvGrpSpPr>
              <a:grpSpLocks/>
            </p:cNvGrpSpPr>
            <p:nvPr/>
          </p:nvGrpSpPr>
          <p:grpSpPr bwMode="auto">
            <a:xfrm>
              <a:off x="2880" y="1700"/>
              <a:ext cx="347" cy="346"/>
              <a:chOff x="2131" y="3370"/>
              <a:chExt cx="347" cy="346"/>
            </a:xfrm>
          </p:grpSpPr>
          <p:sp>
            <p:nvSpPr>
              <p:cNvPr id="59662" name="Freeform 27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63" name="Rectangle 27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664" name="Freeform 27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65" name="Rectangle 27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666" name="Freeform 27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67" name="Freeform 27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668" name="Group 276"/>
            <p:cNvGrpSpPr>
              <a:grpSpLocks/>
            </p:cNvGrpSpPr>
            <p:nvPr/>
          </p:nvGrpSpPr>
          <p:grpSpPr bwMode="auto">
            <a:xfrm>
              <a:off x="2765" y="1815"/>
              <a:ext cx="347" cy="346"/>
              <a:chOff x="2131" y="3370"/>
              <a:chExt cx="347" cy="346"/>
            </a:xfrm>
          </p:grpSpPr>
          <p:sp>
            <p:nvSpPr>
              <p:cNvPr id="59669" name="Freeform 27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70" name="Rectangle 27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671" name="Freeform 27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72" name="Rectangle 28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673" name="Freeform 28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74" name="Freeform 28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675" name="Group 283"/>
            <p:cNvGrpSpPr>
              <a:grpSpLocks/>
            </p:cNvGrpSpPr>
            <p:nvPr/>
          </p:nvGrpSpPr>
          <p:grpSpPr bwMode="auto">
            <a:xfrm>
              <a:off x="2650" y="1930"/>
              <a:ext cx="347" cy="346"/>
              <a:chOff x="2131" y="3370"/>
              <a:chExt cx="347" cy="346"/>
            </a:xfrm>
          </p:grpSpPr>
          <p:sp>
            <p:nvSpPr>
              <p:cNvPr id="59676" name="Freeform 28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77" name="Rectangle 28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678" name="Freeform 28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79" name="Rectangle 28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680" name="Freeform 28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81" name="Freeform 28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682" name="Group 290"/>
            <p:cNvGrpSpPr>
              <a:grpSpLocks/>
            </p:cNvGrpSpPr>
            <p:nvPr/>
          </p:nvGrpSpPr>
          <p:grpSpPr bwMode="auto">
            <a:xfrm>
              <a:off x="2534" y="2045"/>
              <a:ext cx="347" cy="346"/>
              <a:chOff x="2131" y="3370"/>
              <a:chExt cx="347" cy="346"/>
            </a:xfrm>
          </p:grpSpPr>
          <p:sp>
            <p:nvSpPr>
              <p:cNvPr id="59683" name="Freeform 29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84" name="Rectangle 29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685" name="Freeform 29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86" name="Rectangle 29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687" name="Freeform 29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88" name="Freeform 29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689" name="Group 297"/>
            <p:cNvGrpSpPr>
              <a:grpSpLocks/>
            </p:cNvGrpSpPr>
            <p:nvPr/>
          </p:nvGrpSpPr>
          <p:grpSpPr bwMode="auto">
            <a:xfrm>
              <a:off x="3110" y="1238"/>
              <a:ext cx="347" cy="346"/>
              <a:chOff x="2131" y="3370"/>
              <a:chExt cx="347" cy="346"/>
            </a:xfrm>
          </p:grpSpPr>
          <p:sp>
            <p:nvSpPr>
              <p:cNvPr id="59690" name="Freeform 29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91" name="Rectangle 29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692" name="Freeform 30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93" name="Rectangle 30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694" name="Freeform 30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95" name="Freeform 30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696" name="Group 304"/>
            <p:cNvGrpSpPr>
              <a:grpSpLocks/>
            </p:cNvGrpSpPr>
            <p:nvPr/>
          </p:nvGrpSpPr>
          <p:grpSpPr bwMode="auto">
            <a:xfrm>
              <a:off x="2995" y="1353"/>
              <a:ext cx="347" cy="346"/>
              <a:chOff x="2131" y="3370"/>
              <a:chExt cx="347" cy="346"/>
            </a:xfrm>
          </p:grpSpPr>
          <p:sp>
            <p:nvSpPr>
              <p:cNvPr id="59697" name="Freeform 30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698" name="Rectangle 30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699" name="Freeform 30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00" name="Rectangle 30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701" name="Freeform 30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02" name="Freeform 31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703" name="Group 311"/>
            <p:cNvGrpSpPr>
              <a:grpSpLocks/>
            </p:cNvGrpSpPr>
            <p:nvPr/>
          </p:nvGrpSpPr>
          <p:grpSpPr bwMode="auto">
            <a:xfrm>
              <a:off x="2880" y="1469"/>
              <a:ext cx="347" cy="346"/>
              <a:chOff x="2131" y="3370"/>
              <a:chExt cx="347" cy="346"/>
            </a:xfrm>
          </p:grpSpPr>
          <p:sp>
            <p:nvSpPr>
              <p:cNvPr id="59704" name="Freeform 31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05" name="Rectangle 31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706" name="Freeform 31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07" name="Rectangle 31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708" name="Freeform 31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09" name="Freeform 31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710" name="Group 318"/>
            <p:cNvGrpSpPr>
              <a:grpSpLocks/>
            </p:cNvGrpSpPr>
            <p:nvPr/>
          </p:nvGrpSpPr>
          <p:grpSpPr bwMode="auto">
            <a:xfrm>
              <a:off x="2765" y="1584"/>
              <a:ext cx="347" cy="346"/>
              <a:chOff x="2131" y="3370"/>
              <a:chExt cx="347" cy="346"/>
            </a:xfrm>
          </p:grpSpPr>
          <p:sp>
            <p:nvSpPr>
              <p:cNvPr id="59711" name="Freeform 31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12" name="Rectangle 32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713" name="Freeform 32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14" name="Rectangle 32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715" name="Freeform 32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16" name="Freeform 32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717" name="Group 325"/>
            <p:cNvGrpSpPr>
              <a:grpSpLocks/>
            </p:cNvGrpSpPr>
            <p:nvPr/>
          </p:nvGrpSpPr>
          <p:grpSpPr bwMode="auto">
            <a:xfrm>
              <a:off x="2650" y="1699"/>
              <a:ext cx="347" cy="346"/>
              <a:chOff x="2131" y="3370"/>
              <a:chExt cx="347" cy="346"/>
            </a:xfrm>
          </p:grpSpPr>
          <p:sp>
            <p:nvSpPr>
              <p:cNvPr id="59718" name="Freeform 32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19" name="Rectangle 32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720" name="Freeform 32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21" name="Rectangle 32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722" name="Freeform 33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23" name="Freeform 33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724" name="Group 332"/>
            <p:cNvGrpSpPr>
              <a:grpSpLocks/>
            </p:cNvGrpSpPr>
            <p:nvPr/>
          </p:nvGrpSpPr>
          <p:grpSpPr bwMode="auto">
            <a:xfrm>
              <a:off x="2534" y="1814"/>
              <a:ext cx="347" cy="346"/>
              <a:chOff x="2131" y="3370"/>
              <a:chExt cx="347" cy="346"/>
            </a:xfrm>
          </p:grpSpPr>
          <p:sp>
            <p:nvSpPr>
              <p:cNvPr id="59725" name="Freeform 33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26" name="Rectangle 33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727" name="Freeform 33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28" name="Rectangle 33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729" name="Freeform 33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30" name="Freeform 33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731" name="Group 339"/>
            <p:cNvGrpSpPr>
              <a:grpSpLocks/>
            </p:cNvGrpSpPr>
            <p:nvPr/>
          </p:nvGrpSpPr>
          <p:grpSpPr bwMode="auto">
            <a:xfrm>
              <a:off x="3110" y="1008"/>
              <a:ext cx="347" cy="346"/>
              <a:chOff x="2131" y="3370"/>
              <a:chExt cx="347" cy="346"/>
            </a:xfrm>
          </p:grpSpPr>
          <p:sp>
            <p:nvSpPr>
              <p:cNvPr id="59732" name="Freeform 34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33" name="Rectangle 34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734" name="Freeform 34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35" name="Rectangle 34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736" name="Freeform 34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37" name="Freeform 34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738" name="Group 346"/>
            <p:cNvGrpSpPr>
              <a:grpSpLocks/>
            </p:cNvGrpSpPr>
            <p:nvPr/>
          </p:nvGrpSpPr>
          <p:grpSpPr bwMode="auto">
            <a:xfrm>
              <a:off x="2995" y="1123"/>
              <a:ext cx="347" cy="346"/>
              <a:chOff x="2131" y="3370"/>
              <a:chExt cx="347" cy="346"/>
            </a:xfrm>
          </p:grpSpPr>
          <p:sp>
            <p:nvSpPr>
              <p:cNvPr id="59739" name="Freeform 34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40" name="Rectangle 34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741" name="Freeform 34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42" name="Rectangle 35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743" name="Freeform 35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44" name="Freeform 35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745" name="Group 353"/>
            <p:cNvGrpSpPr>
              <a:grpSpLocks/>
            </p:cNvGrpSpPr>
            <p:nvPr/>
          </p:nvGrpSpPr>
          <p:grpSpPr bwMode="auto">
            <a:xfrm>
              <a:off x="2880" y="1239"/>
              <a:ext cx="347" cy="346"/>
              <a:chOff x="2131" y="3370"/>
              <a:chExt cx="347" cy="346"/>
            </a:xfrm>
          </p:grpSpPr>
          <p:sp>
            <p:nvSpPr>
              <p:cNvPr id="59746" name="Freeform 35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47" name="Rectangle 35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748" name="Freeform 35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49" name="Rectangle 35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750" name="Freeform 35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51" name="Freeform 35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752" name="Group 360"/>
            <p:cNvGrpSpPr>
              <a:grpSpLocks/>
            </p:cNvGrpSpPr>
            <p:nvPr/>
          </p:nvGrpSpPr>
          <p:grpSpPr bwMode="auto">
            <a:xfrm>
              <a:off x="2765" y="1354"/>
              <a:ext cx="347" cy="346"/>
              <a:chOff x="2131" y="3370"/>
              <a:chExt cx="347" cy="346"/>
            </a:xfrm>
          </p:grpSpPr>
          <p:sp>
            <p:nvSpPr>
              <p:cNvPr id="59753" name="Freeform 36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54" name="Rectangle 36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755" name="Freeform 36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56" name="Rectangle 36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757" name="Freeform 36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58" name="Freeform 36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759" name="Group 367"/>
            <p:cNvGrpSpPr>
              <a:grpSpLocks/>
            </p:cNvGrpSpPr>
            <p:nvPr/>
          </p:nvGrpSpPr>
          <p:grpSpPr bwMode="auto">
            <a:xfrm>
              <a:off x="2650" y="1469"/>
              <a:ext cx="347" cy="346"/>
              <a:chOff x="2131" y="3370"/>
              <a:chExt cx="347" cy="346"/>
            </a:xfrm>
          </p:grpSpPr>
          <p:sp>
            <p:nvSpPr>
              <p:cNvPr id="59760" name="Freeform 36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61" name="Rectangle 36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762" name="Freeform 37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63" name="Rectangle 37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764" name="Freeform 37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65" name="Freeform 37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766" name="Group 374"/>
            <p:cNvGrpSpPr>
              <a:grpSpLocks/>
            </p:cNvGrpSpPr>
            <p:nvPr/>
          </p:nvGrpSpPr>
          <p:grpSpPr bwMode="auto">
            <a:xfrm>
              <a:off x="2534" y="1584"/>
              <a:ext cx="347" cy="346"/>
              <a:chOff x="2131" y="3370"/>
              <a:chExt cx="347" cy="346"/>
            </a:xfrm>
          </p:grpSpPr>
          <p:sp>
            <p:nvSpPr>
              <p:cNvPr id="59767" name="Freeform 37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68" name="Rectangle 37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769" name="Freeform 37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70" name="Rectangle 37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771" name="Freeform 37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72" name="Freeform 38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773" name="Group 381"/>
            <p:cNvGrpSpPr>
              <a:grpSpLocks/>
            </p:cNvGrpSpPr>
            <p:nvPr/>
          </p:nvGrpSpPr>
          <p:grpSpPr bwMode="auto">
            <a:xfrm>
              <a:off x="3110" y="778"/>
              <a:ext cx="347" cy="346"/>
              <a:chOff x="2131" y="3370"/>
              <a:chExt cx="347" cy="346"/>
            </a:xfrm>
          </p:grpSpPr>
          <p:sp>
            <p:nvSpPr>
              <p:cNvPr id="59774" name="Freeform 38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75" name="Rectangle 38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776" name="Freeform 38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77" name="Rectangle 38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778" name="Freeform 38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79" name="Freeform 38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780" name="Group 388"/>
            <p:cNvGrpSpPr>
              <a:grpSpLocks/>
            </p:cNvGrpSpPr>
            <p:nvPr/>
          </p:nvGrpSpPr>
          <p:grpSpPr bwMode="auto">
            <a:xfrm>
              <a:off x="2995" y="893"/>
              <a:ext cx="347" cy="346"/>
              <a:chOff x="2131" y="3370"/>
              <a:chExt cx="347" cy="346"/>
            </a:xfrm>
          </p:grpSpPr>
          <p:sp>
            <p:nvSpPr>
              <p:cNvPr id="59781" name="Freeform 38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82" name="Rectangle 39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783" name="Freeform 39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84" name="Rectangle 39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785" name="Freeform 39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86" name="Freeform 39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787" name="Group 395"/>
            <p:cNvGrpSpPr>
              <a:grpSpLocks/>
            </p:cNvGrpSpPr>
            <p:nvPr/>
          </p:nvGrpSpPr>
          <p:grpSpPr bwMode="auto">
            <a:xfrm>
              <a:off x="2880" y="1009"/>
              <a:ext cx="347" cy="346"/>
              <a:chOff x="2131" y="3370"/>
              <a:chExt cx="347" cy="346"/>
            </a:xfrm>
          </p:grpSpPr>
          <p:sp>
            <p:nvSpPr>
              <p:cNvPr id="59788" name="Freeform 39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89" name="Rectangle 39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790" name="Freeform 39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91" name="Rectangle 39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792" name="Freeform 40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93" name="Freeform 40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794" name="Group 402"/>
            <p:cNvGrpSpPr>
              <a:grpSpLocks/>
            </p:cNvGrpSpPr>
            <p:nvPr/>
          </p:nvGrpSpPr>
          <p:grpSpPr bwMode="auto">
            <a:xfrm>
              <a:off x="2765" y="1124"/>
              <a:ext cx="347" cy="346"/>
              <a:chOff x="2131" y="3370"/>
              <a:chExt cx="347" cy="346"/>
            </a:xfrm>
          </p:grpSpPr>
          <p:sp>
            <p:nvSpPr>
              <p:cNvPr id="59795" name="Freeform 40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96" name="Rectangle 40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797" name="Freeform 40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798" name="Rectangle 40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799" name="Freeform 40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00" name="Freeform 40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801" name="Group 409"/>
            <p:cNvGrpSpPr>
              <a:grpSpLocks/>
            </p:cNvGrpSpPr>
            <p:nvPr/>
          </p:nvGrpSpPr>
          <p:grpSpPr bwMode="auto">
            <a:xfrm>
              <a:off x="2650" y="1239"/>
              <a:ext cx="347" cy="346"/>
              <a:chOff x="2131" y="3370"/>
              <a:chExt cx="347" cy="346"/>
            </a:xfrm>
          </p:grpSpPr>
          <p:sp>
            <p:nvSpPr>
              <p:cNvPr id="59802" name="Freeform 41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03" name="Rectangle 41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804" name="Freeform 41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05" name="Rectangle 41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806" name="Freeform 41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07" name="Freeform 41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808" name="Group 416"/>
            <p:cNvGrpSpPr>
              <a:grpSpLocks/>
            </p:cNvGrpSpPr>
            <p:nvPr/>
          </p:nvGrpSpPr>
          <p:grpSpPr bwMode="auto">
            <a:xfrm>
              <a:off x="2534" y="1354"/>
              <a:ext cx="347" cy="346"/>
              <a:chOff x="2131" y="3370"/>
              <a:chExt cx="347" cy="346"/>
            </a:xfrm>
          </p:grpSpPr>
          <p:sp>
            <p:nvSpPr>
              <p:cNvPr id="59809" name="Freeform 41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10" name="Rectangle 41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811" name="Freeform 41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12" name="Rectangle 42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813" name="Freeform 42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14" name="Freeform 42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815" name="Group 423"/>
            <p:cNvGrpSpPr>
              <a:grpSpLocks/>
            </p:cNvGrpSpPr>
            <p:nvPr/>
          </p:nvGrpSpPr>
          <p:grpSpPr bwMode="auto">
            <a:xfrm>
              <a:off x="3110" y="547"/>
              <a:ext cx="347" cy="346"/>
              <a:chOff x="2131" y="3370"/>
              <a:chExt cx="347" cy="346"/>
            </a:xfrm>
          </p:grpSpPr>
          <p:sp>
            <p:nvSpPr>
              <p:cNvPr id="59816" name="Freeform 42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17" name="Rectangle 42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818" name="Freeform 42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19" name="Rectangle 42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820" name="Freeform 42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21" name="Freeform 42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822" name="Group 430"/>
            <p:cNvGrpSpPr>
              <a:grpSpLocks/>
            </p:cNvGrpSpPr>
            <p:nvPr/>
          </p:nvGrpSpPr>
          <p:grpSpPr bwMode="auto">
            <a:xfrm>
              <a:off x="2995" y="662"/>
              <a:ext cx="347" cy="346"/>
              <a:chOff x="2131" y="3370"/>
              <a:chExt cx="347" cy="346"/>
            </a:xfrm>
          </p:grpSpPr>
          <p:sp>
            <p:nvSpPr>
              <p:cNvPr id="59823" name="Freeform 43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24" name="Rectangle 43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825" name="Freeform 43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26" name="Rectangle 43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827" name="Freeform 43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28" name="Freeform 43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829" name="Group 437"/>
            <p:cNvGrpSpPr>
              <a:grpSpLocks/>
            </p:cNvGrpSpPr>
            <p:nvPr/>
          </p:nvGrpSpPr>
          <p:grpSpPr bwMode="auto">
            <a:xfrm>
              <a:off x="2880" y="778"/>
              <a:ext cx="347" cy="346"/>
              <a:chOff x="2131" y="3370"/>
              <a:chExt cx="347" cy="346"/>
            </a:xfrm>
          </p:grpSpPr>
          <p:sp>
            <p:nvSpPr>
              <p:cNvPr id="59830" name="Freeform 43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31" name="Rectangle 43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832" name="Freeform 44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33" name="Rectangle 44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834" name="Freeform 44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35" name="Freeform 44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836" name="Group 444"/>
            <p:cNvGrpSpPr>
              <a:grpSpLocks/>
            </p:cNvGrpSpPr>
            <p:nvPr/>
          </p:nvGrpSpPr>
          <p:grpSpPr bwMode="auto">
            <a:xfrm>
              <a:off x="2765" y="893"/>
              <a:ext cx="347" cy="346"/>
              <a:chOff x="2131" y="3370"/>
              <a:chExt cx="347" cy="346"/>
            </a:xfrm>
          </p:grpSpPr>
          <p:sp>
            <p:nvSpPr>
              <p:cNvPr id="59837" name="Freeform 44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38" name="Rectangle 44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839" name="Freeform 44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40" name="Rectangle 44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841" name="Freeform 44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42" name="Freeform 45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843" name="Group 451"/>
            <p:cNvGrpSpPr>
              <a:grpSpLocks/>
            </p:cNvGrpSpPr>
            <p:nvPr/>
          </p:nvGrpSpPr>
          <p:grpSpPr bwMode="auto">
            <a:xfrm>
              <a:off x="2650" y="1008"/>
              <a:ext cx="347" cy="346"/>
              <a:chOff x="2131" y="3370"/>
              <a:chExt cx="347" cy="346"/>
            </a:xfrm>
          </p:grpSpPr>
          <p:sp>
            <p:nvSpPr>
              <p:cNvPr id="59844" name="Freeform 45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45" name="Rectangle 45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846" name="Freeform 45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47" name="Rectangle 45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848" name="Freeform 45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49" name="Freeform 45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850" name="Group 458"/>
            <p:cNvGrpSpPr>
              <a:grpSpLocks/>
            </p:cNvGrpSpPr>
            <p:nvPr/>
          </p:nvGrpSpPr>
          <p:grpSpPr bwMode="auto">
            <a:xfrm>
              <a:off x="2534" y="1123"/>
              <a:ext cx="347" cy="346"/>
              <a:chOff x="2131" y="3370"/>
              <a:chExt cx="347" cy="346"/>
            </a:xfrm>
          </p:grpSpPr>
          <p:sp>
            <p:nvSpPr>
              <p:cNvPr id="59851" name="Freeform 45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52" name="Rectangle 46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853" name="Freeform 46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54" name="Rectangle 46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855" name="Freeform 46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56" name="Freeform 46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857" name="Group 465"/>
            <p:cNvGrpSpPr>
              <a:grpSpLocks/>
            </p:cNvGrpSpPr>
            <p:nvPr/>
          </p:nvGrpSpPr>
          <p:grpSpPr bwMode="auto">
            <a:xfrm>
              <a:off x="3110" y="317"/>
              <a:ext cx="347" cy="346"/>
              <a:chOff x="2131" y="3370"/>
              <a:chExt cx="347" cy="346"/>
            </a:xfrm>
          </p:grpSpPr>
          <p:sp>
            <p:nvSpPr>
              <p:cNvPr id="59858" name="Freeform 46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59" name="Rectangle 46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860" name="Freeform 46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61" name="Rectangle 46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862" name="Freeform 47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63" name="Freeform 47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864" name="Group 472"/>
            <p:cNvGrpSpPr>
              <a:grpSpLocks/>
            </p:cNvGrpSpPr>
            <p:nvPr/>
          </p:nvGrpSpPr>
          <p:grpSpPr bwMode="auto">
            <a:xfrm>
              <a:off x="2995" y="432"/>
              <a:ext cx="347" cy="346"/>
              <a:chOff x="2131" y="3370"/>
              <a:chExt cx="347" cy="346"/>
            </a:xfrm>
          </p:grpSpPr>
          <p:sp>
            <p:nvSpPr>
              <p:cNvPr id="59865" name="Freeform 47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66" name="Rectangle 47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867" name="Freeform 47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68" name="Rectangle 47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869" name="Freeform 47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70" name="Freeform 47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871" name="Group 479"/>
            <p:cNvGrpSpPr>
              <a:grpSpLocks/>
            </p:cNvGrpSpPr>
            <p:nvPr/>
          </p:nvGrpSpPr>
          <p:grpSpPr bwMode="auto">
            <a:xfrm>
              <a:off x="2880" y="548"/>
              <a:ext cx="347" cy="346"/>
              <a:chOff x="2131" y="3370"/>
              <a:chExt cx="347" cy="346"/>
            </a:xfrm>
          </p:grpSpPr>
          <p:sp>
            <p:nvSpPr>
              <p:cNvPr id="59872" name="Freeform 48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73" name="Rectangle 48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874" name="Freeform 48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75" name="Rectangle 48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876" name="Freeform 48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77" name="Freeform 48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878" name="Group 486"/>
            <p:cNvGrpSpPr>
              <a:grpSpLocks/>
            </p:cNvGrpSpPr>
            <p:nvPr/>
          </p:nvGrpSpPr>
          <p:grpSpPr bwMode="auto">
            <a:xfrm>
              <a:off x="2765" y="663"/>
              <a:ext cx="347" cy="346"/>
              <a:chOff x="2131" y="3370"/>
              <a:chExt cx="347" cy="346"/>
            </a:xfrm>
          </p:grpSpPr>
          <p:sp>
            <p:nvSpPr>
              <p:cNvPr id="59879" name="Freeform 48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80" name="Rectangle 48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881" name="Freeform 48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82" name="Rectangle 49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883" name="Freeform 49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84" name="Freeform 49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885" name="Group 493"/>
            <p:cNvGrpSpPr>
              <a:grpSpLocks/>
            </p:cNvGrpSpPr>
            <p:nvPr/>
          </p:nvGrpSpPr>
          <p:grpSpPr bwMode="auto">
            <a:xfrm>
              <a:off x="2650" y="778"/>
              <a:ext cx="347" cy="346"/>
              <a:chOff x="2131" y="3370"/>
              <a:chExt cx="347" cy="346"/>
            </a:xfrm>
          </p:grpSpPr>
          <p:sp>
            <p:nvSpPr>
              <p:cNvPr id="59886" name="Freeform 49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87" name="Rectangle 49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888" name="Freeform 49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89" name="Rectangle 49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890" name="Freeform 49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91" name="Freeform 49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892" name="Group 500"/>
            <p:cNvGrpSpPr>
              <a:grpSpLocks/>
            </p:cNvGrpSpPr>
            <p:nvPr/>
          </p:nvGrpSpPr>
          <p:grpSpPr bwMode="auto">
            <a:xfrm>
              <a:off x="2534" y="893"/>
              <a:ext cx="347" cy="346"/>
              <a:chOff x="2131" y="3370"/>
              <a:chExt cx="347" cy="346"/>
            </a:xfrm>
          </p:grpSpPr>
          <p:sp>
            <p:nvSpPr>
              <p:cNvPr id="59893" name="Freeform 50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94" name="Rectangle 50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895" name="Freeform 50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96" name="Rectangle 50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897" name="Freeform 50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898" name="Freeform 50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grpSp>
        <p:nvGrpSpPr>
          <p:cNvPr id="59899" name="Group 507"/>
          <p:cNvGrpSpPr>
            <a:grpSpLocks/>
          </p:cNvGrpSpPr>
          <p:nvPr/>
        </p:nvGrpSpPr>
        <p:grpSpPr bwMode="auto">
          <a:xfrm>
            <a:off x="4022725" y="503238"/>
            <a:ext cx="1465263" cy="5486400"/>
            <a:chOff x="2534" y="317"/>
            <a:chExt cx="923" cy="3456"/>
          </a:xfrm>
        </p:grpSpPr>
        <p:grpSp>
          <p:nvGrpSpPr>
            <p:cNvPr id="59900" name="Group 508"/>
            <p:cNvGrpSpPr>
              <a:grpSpLocks/>
            </p:cNvGrpSpPr>
            <p:nvPr/>
          </p:nvGrpSpPr>
          <p:grpSpPr bwMode="auto">
            <a:xfrm>
              <a:off x="3110" y="2851"/>
              <a:ext cx="347" cy="346"/>
              <a:chOff x="2131" y="3370"/>
              <a:chExt cx="347" cy="346"/>
            </a:xfrm>
          </p:grpSpPr>
          <p:sp>
            <p:nvSpPr>
              <p:cNvPr id="59901" name="Freeform 50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02" name="Rectangle 51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903" name="Freeform 51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04" name="Rectangle 51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905" name="Freeform 51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06" name="Freeform 51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907" name="Group 515"/>
            <p:cNvGrpSpPr>
              <a:grpSpLocks/>
            </p:cNvGrpSpPr>
            <p:nvPr/>
          </p:nvGrpSpPr>
          <p:grpSpPr bwMode="auto">
            <a:xfrm>
              <a:off x="2995" y="2966"/>
              <a:ext cx="347" cy="346"/>
              <a:chOff x="2131" y="3370"/>
              <a:chExt cx="347" cy="346"/>
            </a:xfrm>
          </p:grpSpPr>
          <p:sp>
            <p:nvSpPr>
              <p:cNvPr id="59908" name="Freeform 51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09" name="Rectangle 51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910" name="Freeform 51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11" name="Rectangle 51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912" name="Freeform 52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13" name="Freeform 52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914" name="Group 522"/>
            <p:cNvGrpSpPr>
              <a:grpSpLocks/>
            </p:cNvGrpSpPr>
            <p:nvPr/>
          </p:nvGrpSpPr>
          <p:grpSpPr bwMode="auto">
            <a:xfrm>
              <a:off x="2880" y="3082"/>
              <a:ext cx="347" cy="346"/>
              <a:chOff x="2131" y="3370"/>
              <a:chExt cx="347" cy="346"/>
            </a:xfrm>
          </p:grpSpPr>
          <p:sp>
            <p:nvSpPr>
              <p:cNvPr id="59915" name="Freeform 52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16" name="Rectangle 52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917" name="Freeform 52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18" name="Rectangle 52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919" name="Freeform 52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20" name="Freeform 52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921" name="Group 529"/>
            <p:cNvGrpSpPr>
              <a:grpSpLocks/>
            </p:cNvGrpSpPr>
            <p:nvPr/>
          </p:nvGrpSpPr>
          <p:grpSpPr bwMode="auto">
            <a:xfrm>
              <a:off x="2765" y="3197"/>
              <a:ext cx="347" cy="346"/>
              <a:chOff x="2131" y="3370"/>
              <a:chExt cx="347" cy="346"/>
            </a:xfrm>
          </p:grpSpPr>
          <p:sp>
            <p:nvSpPr>
              <p:cNvPr id="59922" name="Freeform 53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23" name="Rectangle 53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924" name="Freeform 53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25" name="Rectangle 53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926" name="Freeform 53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27" name="Freeform 53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928" name="Group 536"/>
            <p:cNvGrpSpPr>
              <a:grpSpLocks/>
            </p:cNvGrpSpPr>
            <p:nvPr/>
          </p:nvGrpSpPr>
          <p:grpSpPr bwMode="auto">
            <a:xfrm>
              <a:off x="2650" y="3312"/>
              <a:ext cx="347" cy="346"/>
              <a:chOff x="2131" y="3370"/>
              <a:chExt cx="347" cy="346"/>
            </a:xfrm>
          </p:grpSpPr>
          <p:sp>
            <p:nvSpPr>
              <p:cNvPr id="59929" name="Freeform 53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30" name="Rectangle 53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931" name="Freeform 53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32" name="Rectangle 54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933" name="Freeform 54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34" name="Freeform 54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935" name="Group 543"/>
            <p:cNvGrpSpPr>
              <a:grpSpLocks/>
            </p:cNvGrpSpPr>
            <p:nvPr/>
          </p:nvGrpSpPr>
          <p:grpSpPr bwMode="auto">
            <a:xfrm>
              <a:off x="2534" y="3427"/>
              <a:ext cx="347" cy="346"/>
              <a:chOff x="2131" y="3370"/>
              <a:chExt cx="347" cy="346"/>
            </a:xfrm>
          </p:grpSpPr>
          <p:sp>
            <p:nvSpPr>
              <p:cNvPr id="59936" name="Freeform 54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37" name="Rectangle 54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938" name="Freeform 54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39" name="Rectangle 54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940" name="Freeform 54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41" name="Freeform 54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942" name="Group 550"/>
            <p:cNvGrpSpPr>
              <a:grpSpLocks/>
            </p:cNvGrpSpPr>
            <p:nvPr/>
          </p:nvGrpSpPr>
          <p:grpSpPr bwMode="auto">
            <a:xfrm>
              <a:off x="3110" y="2621"/>
              <a:ext cx="347" cy="346"/>
              <a:chOff x="2131" y="3370"/>
              <a:chExt cx="347" cy="346"/>
            </a:xfrm>
          </p:grpSpPr>
          <p:sp>
            <p:nvSpPr>
              <p:cNvPr id="59943" name="Freeform 55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44" name="Rectangle 55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945" name="Freeform 55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46" name="Rectangle 55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947" name="Freeform 55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48" name="Freeform 55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949" name="Group 557"/>
            <p:cNvGrpSpPr>
              <a:grpSpLocks/>
            </p:cNvGrpSpPr>
            <p:nvPr/>
          </p:nvGrpSpPr>
          <p:grpSpPr bwMode="auto">
            <a:xfrm>
              <a:off x="2995" y="2736"/>
              <a:ext cx="347" cy="346"/>
              <a:chOff x="2131" y="3370"/>
              <a:chExt cx="347" cy="346"/>
            </a:xfrm>
          </p:grpSpPr>
          <p:sp>
            <p:nvSpPr>
              <p:cNvPr id="59950" name="Freeform 55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51" name="Rectangle 55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952" name="Freeform 56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53" name="Rectangle 56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954" name="Freeform 56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55" name="Freeform 56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956" name="Group 564"/>
            <p:cNvGrpSpPr>
              <a:grpSpLocks/>
            </p:cNvGrpSpPr>
            <p:nvPr/>
          </p:nvGrpSpPr>
          <p:grpSpPr bwMode="auto">
            <a:xfrm>
              <a:off x="2880" y="2852"/>
              <a:ext cx="347" cy="346"/>
              <a:chOff x="2131" y="3370"/>
              <a:chExt cx="347" cy="346"/>
            </a:xfrm>
          </p:grpSpPr>
          <p:sp>
            <p:nvSpPr>
              <p:cNvPr id="59957" name="Freeform 56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58" name="Rectangle 56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959" name="Freeform 56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60" name="Rectangle 56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961" name="Freeform 56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62" name="Freeform 57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963" name="Group 571"/>
            <p:cNvGrpSpPr>
              <a:grpSpLocks/>
            </p:cNvGrpSpPr>
            <p:nvPr/>
          </p:nvGrpSpPr>
          <p:grpSpPr bwMode="auto">
            <a:xfrm>
              <a:off x="2765" y="2967"/>
              <a:ext cx="347" cy="346"/>
              <a:chOff x="2131" y="3370"/>
              <a:chExt cx="347" cy="346"/>
            </a:xfrm>
          </p:grpSpPr>
          <p:sp>
            <p:nvSpPr>
              <p:cNvPr id="59964" name="Freeform 57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65" name="Rectangle 57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966" name="Freeform 57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67" name="Rectangle 57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968" name="Freeform 57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69" name="Freeform 57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970" name="Group 578"/>
            <p:cNvGrpSpPr>
              <a:grpSpLocks/>
            </p:cNvGrpSpPr>
            <p:nvPr/>
          </p:nvGrpSpPr>
          <p:grpSpPr bwMode="auto">
            <a:xfrm>
              <a:off x="2650" y="3082"/>
              <a:ext cx="347" cy="346"/>
              <a:chOff x="2131" y="3370"/>
              <a:chExt cx="347" cy="346"/>
            </a:xfrm>
          </p:grpSpPr>
          <p:sp>
            <p:nvSpPr>
              <p:cNvPr id="59971" name="Freeform 57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72" name="Rectangle 58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973" name="Freeform 58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74" name="Rectangle 58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975" name="Freeform 58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76" name="Freeform 58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977" name="Group 585"/>
            <p:cNvGrpSpPr>
              <a:grpSpLocks/>
            </p:cNvGrpSpPr>
            <p:nvPr/>
          </p:nvGrpSpPr>
          <p:grpSpPr bwMode="auto">
            <a:xfrm>
              <a:off x="2534" y="3197"/>
              <a:ext cx="347" cy="346"/>
              <a:chOff x="2131" y="3370"/>
              <a:chExt cx="347" cy="346"/>
            </a:xfrm>
          </p:grpSpPr>
          <p:sp>
            <p:nvSpPr>
              <p:cNvPr id="59978" name="Freeform 58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79" name="Rectangle 58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980" name="Freeform 58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81" name="Rectangle 58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982" name="Freeform 59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83" name="Freeform 59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984" name="Group 592"/>
            <p:cNvGrpSpPr>
              <a:grpSpLocks/>
            </p:cNvGrpSpPr>
            <p:nvPr/>
          </p:nvGrpSpPr>
          <p:grpSpPr bwMode="auto">
            <a:xfrm>
              <a:off x="3110" y="2390"/>
              <a:ext cx="347" cy="346"/>
              <a:chOff x="2131" y="3370"/>
              <a:chExt cx="347" cy="346"/>
            </a:xfrm>
          </p:grpSpPr>
          <p:sp>
            <p:nvSpPr>
              <p:cNvPr id="59985" name="Freeform 59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86" name="Rectangle 59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987" name="Freeform 59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88" name="Rectangle 59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989" name="Freeform 59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90" name="Freeform 59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991" name="Group 599"/>
            <p:cNvGrpSpPr>
              <a:grpSpLocks/>
            </p:cNvGrpSpPr>
            <p:nvPr/>
          </p:nvGrpSpPr>
          <p:grpSpPr bwMode="auto">
            <a:xfrm>
              <a:off x="2995" y="2505"/>
              <a:ext cx="347" cy="346"/>
              <a:chOff x="2131" y="3370"/>
              <a:chExt cx="347" cy="346"/>
            </a:xfrm>
          </p:grpSpPr>
          <p:sp>
            <p:nvSpPr>
              <p:cNvPr id="59992" name="Freeform 60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93" name="Rectangle 60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994" name="Freeform 60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95" name="Rectangle 60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9996" name="Freeform 60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59997" name="Freeform 60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59998" name="Group 606"/>
            <p:cNvGrpSpPr>
              <a:grpSpLocks/>
            </p:cNvGrpSpPr>
            <p:nvPr/>
          </p:nvGrpSpPr>
          <p:grpSpPr bwMode="auto">
            <a:xfrm>
              <a:off x="2880" y="2621"/>
              <a:ext cx="347" cy="346"/>
              <a:chOff x="2131" y="3370"/>
              <a:chExt cx="347" cy="346"/>
            </a:xfrm>
          </p:grpSpPr>
          <p:sp>
            <p:nvSpPr>
              <p:cNvPr id="59999" name="Freeform 60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00" name="Rectangle 60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001" name="Freeform 60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02" name="Rectangle 61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003" name="Freeform 61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04" name="Freeform 61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005" name="Group 613"/>
            <p:cNvGrpSpPr>
              <a:grpSpLocks/>
            </p:cNvGrpSpPr>
            <p:nvPr/>
          </p:nvGrpSpPr>
          <p:grpSpPr bwMode="auto">
            <a:xfrm>
              <a:off x="2765" y="2736"/>
              <a:ext cx="347" cy="346"/>
              <a:chOff x="2131" y="3370"/>
              <a:chExt cx="347" cy="346"/>
            </a:xfrm>
          </p:grpSpPr>
          <p:sp>
            <p:nvSpPr>
              <p:cNvPr id="60006" name="Freeform 61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07" name="Rectangle 61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008" name="Freeform 61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09" name="Rectangle 61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010" name="Freeform 61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11" name="Freeform 61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012" name="Group 620"/>
            <p:cNvGrpSpPr>
              <a:grpSpLocks/>
            </p:cNvGrpSpPr>
            <p:nvPr/>
          </p:nvGrpSpPr>
          <p:grpSpPr bwMode="auto">
            <a:xfrm>
              <a:off x="2650" y="2851"/>
              <a:ext cx="347" cy="346"/>
              <a:chOff x="2131" y="3370"/>
              <a:chExt cx="347" cy="346"/>
            </a:xfrm>
          </p:grpSpPr>
          <p:sp>
            <p:nvSpPr>
              <p:cNvPr id="60013" name="Freeform 62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14" name="Rectangle 62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015" name="Freeform 62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16" name="Rectangle 62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017" name="Freeform 62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18" name="Freeform 62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019" name="Group 627"/>
            <p:cNvGrpSpPr>
              <a:grpSpLocks/>
            </p:cNvGrpSpPr>
            <p:nvPr/>
          </p:nvGrpSpPr>
          <p:grpSpPr bwMode="auto">
            <a:xfrm>
              <a:off x="2534" y="2966"/>
              <a:ext cx="347" cy="346"/>
              <a:chOff x="2131" y="3370"/>
              <a:chExt cx="347" cy="346"/>
            </a:xfrm>
          </p:grpSpPr>
          <p:sp>
            <p:nvSpPr>
              <p:cNvPr id="60020" name="Freeform 62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21" name="Rectangle 62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022" name="Freeform 63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23" name="Rectangle 63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024" name="Freeform 63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25" name="Freeform 63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026" name="Group 634"/>
            <p:cNvGrpSpPr>
              <a:grpSpLocks/>
            </p:cNvGrpSpPr>
            <p:nvPr/>
          </p:nvGrpSpPr>
          <p:grpSpPr bwMode="auto">
            <a:xfrm>
              <a:off x="3110" y="2160"/>
              <a:ext cx="347" cy="346"/>
              <a:chOff x="2131" y="3370"/>
              <a:chExt cx="347" cy="346"/>
            </a:xfrm>
          </p:grpSpPr>
          <p:sp>
            <p:nvSpPr>
              <p:cNvPr id="60027" name="Freeform 63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28" name="Rectangle 63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029" name="Freeform 63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30" name="Rectangle 63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031" name="Freeform 63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32" name="Freeform 64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033" name="Group 641"/>
            <p:cNvGrpSpPr>
              <a:grpSpLocks/>
            </p:cNvGrpSpPr>
            <p:nvPr/>
          </p:nvGrpSpPr>
          <p:grpSpPr bwMode="auto">
            <a:xfrm>
              <a:off x="2995" y="2275"/>
              <a:ext cx="347" cy="346"/>
              <a:chOff x="2131" y="3370"/>
              <a:chExt cx="347" cy="346"/>
            </a:xfrm>
          </p:grpSpPr>
          <p:sp>
            <p:nvSpPr>
              <p:cNvPr id="60034" name="Freeform 64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35" name="Rectangle 64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036" name="Freeform 64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37" name="Rectangle 64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038" name="Freeform 64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39" name="Freeform 64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040" name="Group 648"/>
            <p:cNvGrpSpPr>
              <a:grpSpLocks/>
            </p:cNvGrpSpPr>
            <p:nvPr/>
          </p:nvGrpSpPr>
          <p:grpSpPr bwMode="auto">
            <a:xfrm>
              <a:off x="2880" y="2391"/>
              <a:ext cx="347" cy="346"/>
              <a:chOff x="2131" y="3370"/>
              <a:chExt cx="347" cy="346"/>
            </a:xfrm>
          </p:grpSpPr>
          <p:sp>
            <p:nvSpPr>
              <p:cNvPr id="60041" name="Freeform 64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42" name="Rectangle 65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043" name="Freeform 65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44" name="Rectangle 65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045" name="Freeform 65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46" name="Freeform 65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047" name="Group 655"/>
            <p:cNvGrpSpPr>
              <a:grpSpLocks/>
            </p:cNvGrpSpPr>
            <p:nvPr/>
          </p:nvGrpSpPr>
          <p:grpSpPr bwMode="auto">
            <a:xfrm>
              <a:off x="2765" y="2506"/>
              <a:ext cx="347" cy="346"/>
              <a:chOff x="2131" y="3370"/>
              <a:chExt cx="347" cy="346"/>
            </a:xfrm>
          </p:grpSpPr>
          <p:sp>
            <p:nvSpPr>
              <p:cNvPr id="60048" name="Freeform 65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49" name="Rectangle 65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050" name="Freeform 65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51" name="Rectangle 65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052" name="Freeform 66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53" name="Freeform 66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054" name="Group 662"/>
            <p:cNvGrpSpPr>
              <a:grpSpLocks/>
            </p:cNvGrpSpPr>
            <p:nvPr/>
          </p:nvGrpSpPr>
          <p:grpSpPr bwMode="auto">
            <a:xfrm>
              <a:off x="2650" y="2621"/>
              <a:ext cx="347" cy="346"/>
              <a:chOff x="2131" y="3370"/>
              <a:chExt cx="347" cy="346"/>
            </a:xfrm>
          </p:grpSpPr>
          <p:sp>
            <p:nvSpPr>
              <p:cNvPr id="60055" name="Freeform 66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56" name="Rectangle 66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057" name="Freeform 66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58" name="Rectangle 66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059" name="Freeform 66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60" name="Freeform 66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061" name="Group 669"/>
            <p:cNvGrpSpPr>
              <a:grpSpLocks/>
            </p:cNvGrpSpPr>
            <p:nvPr/>
          </p:nvGrpSpPr>
          <p:grpSpPr bwMode="auto">
            <a:xfrm>
              <a:off x="2534" y="2736"/>
              <a:ext cx="347" cy="346"/>
              <a:chOff x="2131" y="3370"/>
              <a:chExt cx="347" cy="346"/>
            </a:xfrm>
          </p:grpSpPr>
          <p:sp>
            <p:nvSpPr>
              <p:cNvPr id="60062" name="Freeform 67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63" name="Rectangle 67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064" name="Freeform 67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65" name="Rectangle 67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066" name="Freeform 67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67" name="Freeform 67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068" name="Group 676"/>
            <p:cNvGrpSpPr>
              <a:grpSpLocks/>
            </p:cNvGrpSpPr>
            <p:nvPr/>
          </p:nvGrpSpPr>
          <p:grpSpPr bwMode="auto">
            <a:xfrm>
              <a:off x="3110" y="1930"/>
              <a:ext cx="347" cy="346"/>
              <a:chOff x="2131" y="3370"/>
              <a:chExt cx="347" cy="346"/>
            </a:xfrm>
          </p:grpSpPr>
          <p:sp>
            <p:nvSpPr>
              <p:cNvPr id="60069" name="Freeform 67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70" name="Rectangle 67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071" name="Freeform 67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72" name="Rectangle 68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073" name="Freeform 68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74" name="Freeform 68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075" name="Group 683"/>
            <p:cNvGrpSpPr>
              <a:grpSpLocks/>
            </p:cNvGrpSpPr>
            <p:nvPr/>
          </p:nvGrpSpPr>
          <p:grpSpPr bwMode="auto">
            <a:xfrm>
              <a:off x="2995" y="2045"/>
              <a:ext cx="347" cy="346"/>
              <a:chOff x="2131" y="3370"/>
              <a:chExt cx="347" cy="346"/>
            </a:xfrm>
          </p:grpSpPr>
          <p:sp>
            <p:nvSpPr>
              <p:cNvPr id="60076" name="Freeform 68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77" name="Rectangle 68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078" name="Freeform 68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79" name="Rectangle 68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080" name="Freeform 68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81" name="Freeform 68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082" name="Group 690"/>
            <p:cNvGrpSpPr>
              <a:grpSpLocks/>
            </p:cNvGrpSpPr>
            <p:nvPr/>
          </p:nvGrpSpPr>
          <p:grpSpPr bwMode="auto">
            <a:xfrm>
              <a:off x="2880" y="2161"/>
              <a:ext cx="347" cy="346"/>
              <a:chOff x="2131" y="3370"/>
              <a:chExt cx="347" cy="346"/>
            </a:xfrm>
          </p:grpSpPr>
          <p:sp>
            <p:nvSpPr>
              <p:cNvPr id="60083" name="Freeform 69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84" name="Rectangle 69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085" name="Freeform 69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86" name="Rectangle 69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087" name="Freeform 69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88" name="Freeform 69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089" name="Group 697"/>
            <p:cNvGrpSpPr>
              <a:grpSpLocks/>
            </p:cNvGrpSpPr>
            <p:nvPr/>
          </p:nvGrpSpPr>
          <p:grpSpPr bwMode="auto">
            <a:xfrm>
              <a:off x="2765" y="2276"/>
              <a:ext cx="347" cy="346"/>
              <a:chOff x="2131" y="3370"/>
              <a:chExt cx="347" cy="346"/>
            </a:xfrm>
          </p:grpSpPr>
          <p:sp>
            <p:nvSpPr>
              <p:cNvPr id="60090" name="Freeform 69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91" name="Rectangle 69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092" name="Freeform 70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93" name="Rectangle 70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094" name="Freeform 70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95" name="Freeform 70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096" name="Group 704"/>
            <p:cNvGrpSpPr>
              <a:grpSpLocks/>
            </p:cNvGrpSpPr>
            <p:nvPr/>
          </p:nvGrpSpPr>
          <p:grpSpPr bwMode="auto">
            <a:xfrm>
              <a:off x="2650" y="2391"/>
              <a:ext cx="347" cy="346"/>
              <a:chOff x="2131" y="3370"/>
              <a:chExt cx="347" cy="346"/>
            </a:xfrm>
          </p:grpSpPr>
          <p:sp>
            <p:nvSpPr>
              <p:cNvPr id="60097" name="Freeform 70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098" name="Rectangle 70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099" name="Freeform 70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00" name="Rectangle 70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101" name="Freeform 70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02" name="Freeform 71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103" name="Group 711"/>
            <p:cNvGrpSpPr>
              <a:grpSpLocks/>
            </p:cNvGrpSpPr>
            <p:nvPr/>
          </p:nvGrpSpPr>
          <p:grpSpPr bwMode="auto">
            <a:xfrm>
              <a:off x="2534" y="2506"/>
              <a:ext cx="347" cy="346"/>
              <a:chOff x="2131" y="3370"/>
              <a:chExt cx="347" cy="346"/>
            </a:xfrm>
          </p:grpSpPr>
          <p:sp>
            <p:nvSpPr>
              <p:cNvPr id="60104" name="Freeform 71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05" name="Rectangle 71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106" name="Freeform 71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07" name="Rectangle 71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108" name="Freeform 71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09" name="Freeform 71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110" name="Group 718"/>
            <p:cNvGrpSpPr>
              <a:grpSpLocks/>
            </p:cNvGrpSpPr>
            <p:nvPr/>
          </p:nvGrpSpPr>
          <p:grpSpPr bwMode="auto">
            <a:xfrm>
              <a:off x="3110" y="1699"/>
              <a:ext cx="347" cy="346"/>
              <a:chOff x="2131" y="3370"/>
              <a:chExt cx="347" cy="346"/>
            </a:xfrm>
          </p:grpSpPr>
          <p:sp>
            <p:nvSpPr>
              <p:cNvPr id="60111" name="Freeform 71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12" name="Rectangle 72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113" name="Freeform 72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14" name="Rectangle 72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115" name="Freeform 72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16" name="Freeform 72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117" name="Group 725"/>
            <p:cNvGrpSpPr>
              <a:grpSpLocks/>
            </p:cNvGrpSpPr>
            <p:nvPr/>
          </p:nvGrpSpPr>
          <p:grpSpPr bwMode="auto">
            <a:xfrm>
              <a:off x="2995" y="1814"/>
              <a:ext cx="347" cy="346"/>
              <a:chOff x="2131" y="3370"/>
              <a:chExt cx="347" cy="346"/>
            </a:xfrm>
          </p:grpSpPr>
          <p:sp>
            <p:nvSpPr>
              <p:cNvPr id="60118" name="Freeform 72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19" name="Rectangle 72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120" name="Freeform 72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21" name="Rectangle 72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122" name="Freeform 73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23" name="Freeform 73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124" name="Group 732"/>
            <p:cNvGrpSpPr>
              <a:grpSpLocks/>
            </p:cNvGrpSpPr>
            <p:nvPr/>
          </p:nvGrpSpPr>
          <p:grpSpPr bwMode="auto">
            <a:xfrm>
              <a:off x="2880" y="1930"/>
              <a:ext cx="347" cy="346"/>
              <a:chOff x="2131" y="3370"/>
              <a:chExt cx="347" cy="346"/>
            </a:xfrm>
          </p:grpSpPr>
          <p:sp>
            <p:nvSpPr>
              <p:cNvPr id="60125" name="Freeform 73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26" name="Rectangle 73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127" name="Freeform 73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28" name="Rectangle 73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129" name="Freeform 73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30" name="Freeform 73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131" name="Group 739"/>
            <p:cNvGrpSpPr>
              <a:grpSpLocks/>
            </p:cNvGrpSpPr>
            <p:nvPr/>
          </p:nvGrpSpPr>
          <p:grpSpPr bwMode="auto">
            <a:xfrm>
              <a:off x="2765" y="2045"/>
              <a:ext cx="347" cy="346"/>
              <a:chOff x="2131" y="3370"/>
              <a:chExt cx="347" cy="346"/>
            </a:xfrm>
          </p:grpSpPr>
          <p:sp>
            <p:nvSpPr>
              <p:cNvPr id="60132" name="Freeform 74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33" name="Rectangle 74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134" name="Freeform 74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35" name="Rectangle 74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136" name="Freeform 74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37" name="Freeform 74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138" name="Group 746"/>
            <p:cNvGrpSpPr>
              <a:grpSpLocks/>
            </p:cNvGrpSpPr>
            <p:nvPr/>
          </p:nvGrpSpPr>
          <p:grpSpPr bwMode="auto">
            <a:xfrm>
              <a:off x="2650" y="2160"/>
              <a:ext cx="347" cy="346"/>
              <a:chOff x="2131" y="3370"/>
              <a:chExt cx="347" cy="346"/>
            </a:xfrm>
          </p:grpSpPr>
          <p:sp>
            <p:nvSpPr>
              <p:cNvPr id="60139" name="Freeform 74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40" name="Rectangle 74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141" name="Freeform 74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42" name="Rectangle 75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143" name="Freeform 75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44" name="Freeform 75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145" name="Group 753"/>
            <p:cNvGrpSpPr>
              <a:grpSpLocks/>
            </p:cNvGrpSpPr>
            <p:nvPr/>
          </p:nvGrpSpPr>
          <p:grpSpPr bwMode="auto">
            <a:xfrm>
              <a:off x="2534" y="2275"/>
              <a:ext cx="347" cy="346"/>
              <a:chOff x="2131" y="3370"/>
              <a:chExt cx="347" cy="346"/>
            </a:xfrm>
          </p:grpSpPr>
          <p:sp>
            <p:nvSpPr>
              <p:cNvPr id="60146" name="Freeform 75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47" name="Rectangle 75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148" name="Freeform 75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49" name="Rectangle 75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150" name="Freeform 75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51" name="Freeform 75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152" name="Group 760"/>
            <p:cNvGrpSpPr>
              <a:grpSpLocks/>
            </p:cNvGrpSpPr>
            <p:nvPr/>
          </p:nvGrpSpPr>
          <p:grpSpPr bwMode="auto">
            <a:xfrm>
              <a:off x="3110" y="1469"/>
              <a:ext cx="347" cy="346"/>
              <a:chOff x="2131" y="3370"/>
              <a:chExt cx="347" cy="346"/>
            </a:xfrm>
          </p:grpSpPr>
          <p:sp>
            <p:nvSpPr>
              <p:cNvPr id="60153" name="Freeform 76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54" name="Rectangle 76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155" name="Freeform 76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56" name="Rectangle 76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157" name="Freeform 76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58" name="Freeform 76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159" name="Group 767"/>
            <p:cNvGrpSpPr>
              <a:grpSpLocks/>
            </p:cNvGrpSpPr>
            <p:nvPr/>
          </p:nvGrpSpPr>
          <p:grpSpPr bwMode="auto">
            <a:xfrm>
              <a:off x="2995" y="1584"/>
              <a:ext cx="347" cy="346"/>
              <a:chOff x="2131" y="3370"/>
              <a:chExt cx="347" cy="346"/>
            </a:xfrm>
          </p:grpSpPr>
          <p:sp>
            <p:nvSpPr>
              <p:cNvPr id="60160" name="Freeform 76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61" name="Rectangle 76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162" name="Freeform 77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63" name="Rectangle 77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164" name="Freeform 77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65" name="Freeform 77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166" name="Group 774"/>
            <p:cNvGrpSpPr>
              <a:grpSpLocks/>
            </p:cNvGrpSpPr>
            <p:nvPr/>
          </p:nvGrpSpPr>
          <p:grpSpPr bwMode="auto">
            <a:xfrm>
              <a:off x="2880" y="1700"/>
              <a:ext cx="347" cy="346"/>
              <a:chOff x="2131" y="3370"/>
              <a:chExt cx="347" cy="346"/>
            </a:xfrm>
          </p:grpSpPr>
          <p:sp>
            <p:nvSpPr>
              <p:cNvPr id="60167" name="Freeform 77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68" name="Rectangle 77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169" name="Freeform 77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70" name="Rectangle 77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171" name="Freeform 77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72" name="Freeform 78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173" name="Group 781"/>
            <p:cNvGrpSpPr>
              <a:grpSpLocks/>
            </p:cNvGrpSpPr>
            <p:nvPr/>
          </p:nvGrpSpPr>
          <p:grpSpPr bwMode="auto">
            <a:xfrm>
              <a:off x="2765" y="1815"/>
              <a:ext cx="347" cy="346"/>
              <a:chOff x="2131" y="3370"/>
              <a:chExt cx="347" cy="346"/>
            </a:xfrm>
          </p:grpSpPr>
          <p:sp>
            <p:nvSpPr>
              <p:cNvPr id="60174" name="Freeform 78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75" name="Rectangle 78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176" name="Freeform 78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77" name="Rectangle 78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178" name="Freeform 78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79" name="Freeform 78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180" name="Group 788"/>
            <p:cNvGrpSpPr>
              <a:grpSpLocks/>
            </p:cNvGrpSpPr>
            <p:nvPr/>
          </p:nvGrpSpPr>
          <p:grpSpPr bwMode="auto">
            <a:xfrm>
              <a:off x="2650" y="1930"/>
              <a:ext cx="347" cy="346"/>
              <a:chOff x="2131" y="3370"/>
              <a:chExt cx="347" cy="346"/>
            </a:xfrm>
          </p:grpSpPr>
          <p:sp>
            <p:nvSpPr>
              <p:cNvPr id="60181" name="Freeform 78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82" name="Rectangle 79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183" name="Freeform 79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84" name="Rectangle 79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185" name="Freeform 79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86" name="Freeform 79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187" name="Group 795"/>
            <p:cNvGrpSpPr>
              <a:grpSpLocks/>
            </p:cNvGrpSpPr>
            <p:nvPr/>
          </p:nvGrpSpPr>
          <p:grpSpPr bwMode="auto">
            <a:xfrm>
              <a:off x="2534" y="2045"/>
              <a:ext cx="347" cy="346"/>
              <a:chOff x="2131" y="3370"/>
              <a:chExt cx="347" cy="346"/>
            </a:xfrm>
          </p:grpSpPr>
          <p:sp>
            <p:nvSpPr>
              <p:cNvPr id="60188" name="Freeform 79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89" name="Rectangle 79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190" name="Freeform 79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91" name="Rectangle 79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192" name="Freeform 80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93" name="Freeform 80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194" name="Group 802"/>
            <p:cNvGrpSpPr>
              <a:grpSpLocks/>
            </p:cNvGrpSpPr>
            <p:nvPr/>
          </p:nvGrpSpPr>
          <p:grpSpPr bwMode="auto">
            <a:xfrm>
              <a:off x="3110" y="1238"/>
              <a:ext cx="347" cy="346"/>
              <a:chOff x="2131" y="3370"/>
              <a:chExt cx="347" cy="346"/>
            </a:xfrm>
          </p:grpSpPr>
          <p:sp>
            <p:nvSpPr>
              <p:cNvPr id="60195" name="Freeform 80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96" name="Rectangle 80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197" name="Freeform 80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198" name="Rectangle 80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199" name="Freeform 80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00" name="Freeform 80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201" name="Group 809"/>
            <p:cNvGrpSpPr>
              <a:grpSpLocks/>
            </p:cNvGrpSpPr>
            <p:nvPr/>
          </p:nvGrpSpPr>
          <p:grpSpPr bwMode="auto">
            <a:xfrm>
              <a:off x="2995" y="1353"/>
              <a:ext cx="347" cy="346"/>
              <a:chOff x="2131" y="3370"/>
              <a:chExt cx="347" cy="346"/>
            </a:xfrm>
          </p:grpSpPr>
          <p:sp>
            <p:nvSpPr>
              <p:cNvPr id="60202" name="Freeform 81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03" name="Rectangle 81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204" name="Freeform 81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05" name="Rectangle 81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206" name="Freeform 81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07" name="Freeform 81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208" name="Group 816"/>
            <p:cNvGrpSpPr>
              <a:grpSpLocks/>
            </p:cNvGrpSpPr>
            <p:nvPr/>
          </p:nvGrpSpPr>
          <p:grpSpPr bwMode="auto">
            <a:xfrm>
              <a:off x="2880" y="1469"/>
              <a:ext cx="347" cy="346"/>
              <a:chOff x="2131" y="3370"/>
              <a:chExt cx="347" cy="346"/>
            </a:xfrm>
          </p:grpSpPr>
          <p:sp>
            <p:nvSpPr>
              <p:cNvPr id="60209" name="Freeform 81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10" name="Rectangle 81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211" name="Freeform 81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12" name="Rectangle 82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213" name="Freeform 82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14" name="Freeform 82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215" name="Group 823"/>
            <p:cNvGrpSpPr>
              <a:grpSpLocks/>
            </p:cNvGrpSpPr>
            <p:nvPr/>
          </p:nvGrpSpPr>
          <p:grpSpPr bwMode="auto">
            <a:xfrm>
              <a:off x="2765" y="1584"/>
              <a:ext cx="347" cy="346"/>
              <a:chOff x="2131" y="3370"/>
              <a:chExt cx="347" cy="346"/>
            </a:xfrm>
          </p:grpSpPr>
          <p:sp>
            <p:nvSpPr>
              <p:cNvPr id="60216" name="Freeform 82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17" name="Rectangle 82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218" name="Freeform 82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19" name="Rectangle 82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220" name="Freeform 82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21" name="Freeform 82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222" name="Group 830"/>
            <p:cNvGrpSpPr>
              <a:grpSpLocks/>
            </p:cNvGrpSpPr>
            <p:nvPr/>
          </p:nvGrpSpPr>
          <p:grpSpPr bwMode="auto">
            <a:xfrm>
              <a:off x="2650" y="1699"/>
              <a:ext cx="347" cy="346"/>
              <a:chOff x="2131" y="3370"/>
              <a:chExt cx="347" cy="346"/>
            </a:xfrm>
          </p:grpSpPr>
          <p:sp>
            <p:nvSpPr>
              <p:cNvPr id="60223" name="Freeform 83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24" name="Rectangle 83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225" name="Freeform 83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26" name="Rectangle 83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227" name="Freeform 83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28" name="Freeform 83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229" name="Group 837"/>
            <p:cNvGrpSpPr>
              <a:grpSpLocks/>
            </p:cNvGrpSpPr>
            <p:nvPr/>
          </p:nvGrpSpPr>
          <p:grpSpPr bwMode="auto">
            <a:xfrm>
              <a:off x="2534" y="1814"/>
              <a:ext cx="347" cy="346"/>
              <a:chOff x="2131" y="3370"/>
              <a:chExt cx="347" cy="346"/>
            </a:xfrm>
          </p:grpSpPr>
          <p:sp>
            <p:nvSpPr>
              <p:cNvPr id="60230" name="Freeform 83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31" name="Rectangle 83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232" name="Freeform 84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33" name="Rectangle 84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234" name="Freeform 84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35" name="Freeform 84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236" name="Group 844"/>
            <p:cNvGrpSpPr>
              <a:grpSpLocks/>
            </p:cNvGrpSpPr>
            <p:nvPr/>
          </p:nvGrpSpPr>
          <p:grpSpPr bwMode="auto">
            <a:xfrm>
              <a:off x="3110" y="1008"/>
              <a:ext cx="347" cy="346"/>
              <a:chOff x="2131" y="3370"/>
              <a:chExt cx="347" cy="346"/>
            </a:xfrm>
          </p:grpSpPr>
          <p:sp>
            <p:nvSpPr>
              <p:cNvPr id="60237" name="Freeform 84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38" name="Rectangle 84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239" name="Freeform 84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40" name="Rectangle 84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241" name="Freeform 84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42" name="Freeform 85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243" name="Group 851"/>
            <p:cNvGrpSpPr>
              <a:grpSpLocks/>
            </p:cNvGrpSpPr>
            <p:nvPr/>
          </p:nvGrpSpPr>
          <p:grpSpPr bwMode="auto">
            <a:xfrm>
              <a:off x="2995" y="1123"/>
              <a:ext cx="347" cy="346"/>
              <a:chOff x="2131" y="3370"/>
              <a:chExt cx="347" cy="346"/>
            </a:xfrm>
          </p:grpSpPr>
          <p:sp>
            <p:nvSpPr>
              <p:cNvPr id="60244" name="Freeform 85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45" name="Rectangle 85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246" name="Freeform 85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47" name="Rectangle 85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248" name="Freeform 85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49" name="Freeform 85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250" name="Group 858"/>
            <p:cNvGrpSpPr>
              <a:grpSpLocks/>
            </p:cNvGrpSpPr>
            <p:nvPr/>
          </p:nvGrpSpPr>
          <p:grpSpPr bwMode="auto">
            <a:xfrm>
              <a:off x="2880" y="1239"/>
              <a:ext cx="347" cy="346"/>
              <a:chOff x="2131" y="3370"/>
              <a:chExt cx="347" cy="346"/>
            </a:xfrm>
          </p:grpSpPr>
          <p:sp>
            <p:nvSpPr>
              <p:cNvPr id="60251" name="Freeform 85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52" name="Rectangle 86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253" name="Freeform 86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54" name="Rectangle 86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255" name="Freeform 86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56" name="Freeform 86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257" name="Group 865"/>
            <p:cNvGrpSpPr>
              <a:grpSpLocks/>
            </p:cNvGrpSpPr>
            <p:nvPr/>
          </p:nvGrpSpPr>
          <p:grpSpPr bwMode="auto">
            <a:xfrm>
              <a:off x="2765" y="1354"/>
              <a:ext cx="347" cy="346"/>
              <a:chOff x="2131" y="3370"/>
              <a:chExt cx="347" cy="346"/>
            </a:xfrm>
          </p:grpSpPr>
          <p:sp>
            <p:nvSpPr>
              <p:cNvPr id="60258" name="Freeform 86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59" name="Rectangle 86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260" name="Freeform 86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61" name="Rectangle 86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262" name="Freeform 87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63" name="Freeform 87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264" name="Group 872"/>
            <p:cNvGrpSpPr>
              <a:grpSpLocks/>
            </p:cNvGrpSpPr>
            <p:nvPr/>
          </p:nvGrpSpPr>
          <p:grpSpPr bwMode="auto">
            <a:xfrm>
              <a:off x="2650" y="1469"/>
              <a:ext cx="347" cy="346"/>
              <a:chOff x="2131" y="3370"/>
              <a:chExt cx="347" cy="346"/>
            </a:xfrm>
          </p:grpSpPr>
          <p:sp>
            <p:nvSpPr>
              <p:cNvPr id="60265" name="Freeform 87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66" name="Rectangle 87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267" name="Freeform 87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68" name="Rectangle 87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269" name="Freeform 87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70" name="Freeform 87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271" name="Group 879"/>
            <p:cNvGrpSpPr>
              <a:grpSpLocks/>
            </p:cNvGrpSpPr>
            <p:nvPr/>
          </p:nvGrpSpPr>
          <p:grpSpPr bwMode="auto">
            <a:xfrm>
              <a:off x="2534" y="1584"/>
              <a:ext cx="347" cy="346"/>
              <a:chOff x="2131" y="3370"/>
              <a:chExt cx="347" cy="346"/>
            </a:xfrm>
          </p:grpSpPr>
          <p:sp>
            <p:nvSpPr>
              <p:cNvPr id="60272" name="Freeform 88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73" name="Rectangle 88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274" name="Freeform 88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75" name="Rectangle 88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276" name="Freeform 88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77" name="Freeform 88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278" name="Group 886"/>
            <p:cNvGrpSpPr>
              <a:grpSpLocks/>
            </p:cNvGrpSpPr>
            <p:nvPr/>
          </p:nvGrpSpPr>
          <p:grpSpPr bwMode="auto">
            <a:xfrm>
              <a:off x="3110" y="778"/>
              <a:ext cx="347" cy="346"/>
              <a:chOff x="2131" y="3370"/>
              <a:chExt cx="347" cy="346"/>
            </a:xfrm>
          </p:grpSpPr>
          <p:sp>
            <p:nvSpPr>
              <p:cNvPr id="60279" name="Freeform 88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80" name="Rectangle 88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281" name="Freeform 88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82" name="Rectangle 89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283" name="Freeform 89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84" name="Freeform 89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285" name="Group 893"/>
            <p:cNvGrpSpPr>
              <a:grpSpLocks/>
            </p:cNvGrpSpPr>
            <p:nvPr/>
          </p:nvGrpSpPr>
          <p:grpSpPr bwMode="auto">
            <a:xfrm>
              <a:off x="2995" y="893"/>
              <a:ext cx="347" cy="346"/>
              <a:chOff x="2131" y="3370"/>
              <a:chExt cx="347" cy="346"/>
            </a:xfrm>
          </p:grpSpPr>
          <p:sp>
            <p:nvSpPr>
              <p:cNvPr id="60286" name="Freeform 89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87" name="Rectangle 89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288" name="Freeform 89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89" name="Rectangle 89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290" name="Freeform 89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91" name="Freeform 89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292" name="Group 900"/>
            <p:cNvGrpSpPr>
              <a:grpSpLocks/>
            </p:cNvGrpSpPr>
            <p:nvPr/>
          </p:nvGrpSpPr>
          <p:grpSpPr bwMode="auto">
            <a:xfrm>
              <a:off x="2880" y="1009"/>
              <a:ext cx="347" cy="346"/>
              <a:chOff x="2131" y="3370"/>
              <a:chExt cx="347" cy="346"/>
            </a:xfrm>
          </p:grpSpPr>
          <p:sp>
            <p:nvSpPr>
              <p:cNvPr id="60293" name="Freeform 90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94" name="Rectangle 90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295" name="Freeform 90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96" name="Rectangle 90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297" name="Freeform 90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298" name="Freeform 90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299" name="Group 907"/>
            <p:cNvGrpSpPr>
              <a:grpSpLocks/>
            </p:cNvGrpSpPr>
            <p:nvPr/>
          </p:nvGrpSpPr>
          <p:grpSpPr bwMode="auto">
            <a:xfrm>
              <a:off x="2765" y="1124"/>
              <a:ext cx="347" cy="346"/>
              <a:chOff x="2131" y="3370"/>
              <a:chExt cx="347" cy="346"/>
            </a:xfrm>
          </p:grpSpPr>
          <p:sp>
            <p:nvSpPr>
              <p:cNvPr id="60300" name="Freeform 90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01" name="Rectangle 90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302" name="Freeform 91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03" name="Rectangle 91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304" name="Freeform 91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05" name="Freeform 91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306" name="Group 914"/>
            <p:cNvGrpSpPr>
              <a:grpSpLocks/>
            </p:cNvGrpSpPr>
            <p:nvPr/>
          </p:nvGrpSpPr>
          <p:grpSpPr bwMode="auto">
            <a:xfrm>
              <a:off x="2650" y="1239"/>
              <a:ext cx="347" cy="346"/>
              <a:chOff x="2131" y="3370"/>
              <a:chExt cx="347" cy="346"/>
            </a:xfrm>
          </p:grpSpPr>
          <p:sp>
            <p:nvSpPr>
              <p:cNvPr id="60307" name="Freeform 91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08" name="Rectangle 91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309" name="Freeform 91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10" name="Rectangle 91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311" name="Freeform 91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12" name="Freeform 92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313" name="Group 921"/>
            <p:cNvGrpSpPr>
              <a:grpSpLocks/>
            </p:cNvGrpSpPr>
            <p:nvPr/>
          </p:nvGrpSpPr>
          <p:grpSpPr bwMode="auto">
            <a:xfrm>
              <a:off x="2534" y="1354"/>
              <a:ext cx="347" cy="346"/>
              <a:chOff x="2131" y="3370"/>
              <a:chExt cx="347" cy="346"/>
            </a:xfrm>
          </p:grpSpPr>
          <p:sp>
            <p:nvSpPr>
              <p:cNvPr id="60314" name="Freeform 92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15" name="Rectangle 92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316" name="Freeform 92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17" name="Rectangle 92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318" name="Freeform 92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19" name="Freeform 92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320" name="Group 928"/>
            <p:cNvGrpSpPr>
              <a:grpSpLocks/>
            </p:cNvGrpSpPr>
            <p:nvPr/>
          </p:nvGrpSpPr>
          <p:grpSpPr bwMode="auto">
            <a:xfrm>
              <a:off x="3110" y="547"/>
              <a:ext cx="347" cy="346"/>
              <a:chOff x="2131" y="3370"/>
              <a:chExt cx="347" cy="346"/>
            </a:xfrm>
          </p:grpSpPr>
          <p:sp>
            <p:nvSpPr>
              <p:cNvPr id="60321" name="Freeform 92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22" name="Rectangle 93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323" name="Freeform 93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24" name="Rectangle 93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325" name="Freeform 93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26" name="Freeform 93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327" name="Group 935"/>
            <p:cNvGrpSpPr>
              <a:grpSpLocks/>
            </p:cNvGrpSpPr>
            <p:nvPr/>
          </p:nvGrpSpPr>
          <p:grpSpPr bwMode="auto">
            <a:xfrm>
              <a:off x="2995" y="662"/>
              <a:ext cx="347" cy="346"/>
              <a:chOff x="2131" y="3370"/>
              <a:chExt cx="347" cy="346"/>
            </a:xfrm>
          </p:grpSpPr>
          <p:sp>
            <p:nvSpPr>
              <p:cNvPr id="60328" name="Freeform 93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29" name="Rectangle 93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330" name="Freeform 93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31" name="Rectangle 93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332" name="Freeform 94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33" name="Freeform 94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334" name="Group 942"/>
            <p:cNvGrpSpPr>
              <a:grpSpLocks/>
            </p:cNvGrpSpPr>
            <p:nvPr/>
          </p:nvGrpSpPr>
          <p:grpSpPr bwMode="auto">
            <a:xfrm>
              <a:off x="2880" y="778"/>
              <a:ext cx="347" cy="346"/>
              <a:chOff x="2131" y="3370"/>
              <a:chExt cx="347" cy="346"/>
            </a:xfrm>
          </p:grpSpPr>
          <p:sp>
            <p:nvSpPr>
              <p:cNvPr id="60335" name="Freeform 94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36" name="Rectangle 94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337" name="Freeform 94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38" name="Rectangle 94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339" name="Freeform 94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40" name="Freeform 94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341" name="Group 949"/>
            <p:cNvGrpSpPr>
              <a:grpSpLocks/>
            </p:cNvGrpSpPr>
            <p:nvPr/>
          </p:nvGrpSpPr>
          <p:grpSpPr bwMode="auto">
            <a:xfrm>
              <a:off x="2765" y="893"/>
              <a:ext cx="347" cy="346"/>
              <a:chOff x="2131" y="3370"/>
              <a:chExt cx="347" cy="346"/>
            </a:xfrm>
          </p:grpSpPr>
          <p:sp>
            <p:nvSpPr>
              <p:cNvPr id="60342" name="Freeform 95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43" name="Rectangle 95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344" name="Freeform 95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45" name="Rectangle 95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346" name="Freeform 95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47" name="Freeform 95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348" name="Group 956"/>
            <p:cNvGrpSpPr>
              <a:grpSpLocks/>
            </p:cNvGrpSpPr>
            <p:nvPr/>
          </p:nvGrpSpPr>
          <p:grpSpPr bwMode="auto">
            <a:xfrm>
              <a:off x="2650" y="1008"/>
              <a:ext cx="347" cy="346"/>
              <a:chOff x="2131" y="3370"/>
              <a:chExt cx="347" cy="346"/>
            </a:xfrm>
          </p:grpSpPr>
          <p:sp>
            <p:nvSpPr>
              <p:cNvPr id="60349" name="Freeform 95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50" name="Rectangle 95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351" name="Freeform 95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52" name="Rectangle 96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353" name="Freeform 96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54" name="Freeform 96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355" name="Group 963"/>
            <p:cNvGrpSpPr>
              <a:grpSpLocks/>
            </p:cNvGrpSpPr>
            <p:nvPr/>
          </p:nvGrpSpPr>
          <p:grpSpPr bwMode="auto">
            <a:xfrm>
              <a:off x="2534" y="1123"/>
              <a:ext cx="347" cy="346"/>
              <a:chOff x="2131" y="3370"/>
              <a:chExt cx="347" cy="346"/>
            </a:xfrm>
          </p:grpSpPr>
          <p:sp>
            <p:nvSpPr>
              <p:cNvPr id="60356" name="Freeform 96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57" name="Rectangle 96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358" name="Freeform 96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59" name="Rectangle 96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360" name="Freeform 96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61" name="Freeform 96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362" name="Group 970"/>
            <p:cNvGrpSpPr>
              <a:grpSpLocks/>
            </p:cNvGrpSpPr>
            <p:nvPr/>
          </p:nvGrpSpPr>
          <p:grpSpPr bwMode="auto">
            <a:xfrm>
              <a:off x="3110" y="317"/>
              <a:ext cx="347" cy="346"/>
              <a:chOff x="2131" y="3370"/>
              <a:chExt cx="347" cy="346"/>
            </a:xfrm>
          </p:grpSpPr>
          <p:sp>
            <p:nvSpPr>
              <p:cNvPr id="60363" name="Freeform 97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64" name="Rectangle 97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365" name="Freeform 97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66" name="Rectangle 97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367" name="Freeform 97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68" name="Freeform 97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369" name="Group 977"/>
            <p:cNvGrpSpPr>
              <a:grpSpLocks/>
            </p:cNvGrpSpPr>
            <p:nvPr/>
          </p:nvGrpSpPr>
          <p:grpSpPr bwMode="auto">
            <a:xfrm>
              <a:off x="2995" y="432"/>
              <a:ext cx="347" cy="346"/>
              <a:chOff x="2131" y="3370"/>
              <a:chExt cx="347" cy="346"/>
            </a:xfrm>
          </p:grpSpPr>
          <p:sp>
            <p:nvSpPr>
              <p:cNvPr id="60370" name="Freeform 97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71" name="Rectangle 97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372" name="Freeform 98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73" name="Rectangle 98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374" name="Freeform 98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75" name="Freeform 98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376" name="Group 984"/>
            <p:cNvGrpSpPr>
              <a:grpSpLocks/>
            </p:cNvGrpSpPr>
            <p:nvPr/>
          </p:nvGrpSpPr>
          <p:grpSpPr bwMode="auto">
            <a:xfrm>
              <a:off x="2880" y="548"/>
              <a:ext cx="347" cy="346"/>
              <a:chOff x="2131" y="3370"/>
              <a:chExt cx="347" cy="346"/>
            </a:xfrm>
          </p:grpSpPr>
          <p:sp>
            <p:nvSpPr>
              <p:cNvPr id="60377" name="Freeform 98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78" name="Rectangle 98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379" name="Freeform 98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80" name="Rectangle 98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381" name="Freeform 98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82" name="Freeform 99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383" name="Group 991"/>
            <p:cNvGrpSpPr>
              <a:grpSpLocks/>
            </p:cNvGrpSpPr>
            <p:nvPr/>
          </p:nvGrpSpPr>
          <p:grpSpPr bwMode="auto">
            <a:xfrm>
              <a:off x="2765" y="663"/>
              <a:ext cx="347" cy="346"/>
              <a:chOff x="2131" y="3370"/>
              <a:chExt cx="347" cy="346"/>
            </a:xfrm>
          </p:grpSpPr>
          <p:sp>
            <p:nvSpPr>
              <p:cNvPr id="60384" name="Freeform 99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85" name="Rectangle 99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386" name="Freeform 99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87" name="Rectangle 99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388" name="Freeform 99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89" name="Freeform 99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390" name="Group 998"/>
            <p:cNvGrpSpPr>
              <a:grpSpLocks/>
            </p:cNvGrpSpPr>
            <p:nvPr/>
          </p:nvGrpSpPr>
          <p:grpSpPr bwMode="auto">
            <a:xfrm>
              <a:off x="2650" y="778"/>
              <a:ext cx="347" cy="346"/>
              <a:chOff x="2131" y="3370"/>
              <a:chExt cx="347" cy="346"/>
            </a:xfrm>
          </p:grpSpPr>
          <p:sp>
            <p:nvSpPr>
              <p:cNvPr id="60391" name="Freeform 99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92" name="Rectangle 100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393" name="Freeform 100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94" name="Rectangle 100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395" name="Freeform 100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96" name="Freeform 100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397" name="Group 1005"/>
            <p:cNvGrpSpPr>
              <a:grpSpLocks/>
            </p:cNvGrpSpPr>
            <p:nvPr/>
          </p:nvGrpSpPr>
          <p:grpSpPr bwMode="auto">
            <a:xfrm>
              <a:off x="2534" y="893"/>
              <a:ext cx="347" cy="346"/>
              <a:chOff x="2131" y="3370"/>
              <a:chExt cx="347" cy="346"/>
            </a:xfrm>
          </p:grpSpPr>
          <p:sp>
            <p:nvSpPr>
              <p:cNvPr id="60398" name="Freeform 100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399" name="Rectangle 100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400" name="Freeform 100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01" name="Rectangle 100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402" name="Freeform 101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03" name="Freeform 101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grpSp>
        <p:nvGrpSpPr>
          <p:cNvPr id="60404" name="Group 1012"/>
          <p:cNvGrpSpPr>
            <a:grpSpLocks/>
          </p:cNvGrpSpPr>
          <p:nvPr/>
        </p:nvGrpSpPr>
        <p:grpSpPr bwMode="auto">
          <a:xfrm>
            <a:off x="4386263" y="503238"/>
            <a:ext cx="1465262" cy="5486400"/>
            <a:chOff x="2534" y="317"/>
            <a:chExt cx="923" cy="3456"/>
          </a:xfrm>
        </p:grpSpPr>
        <p:grpSp>
          <p:nvGrpSpPr>
            <p:cNvPr id="60405" name="Group 1013"/>
            <p:cNvGrpSpPr>
              <a:grpSpLocks/>
            </p:cNvGrpSpPr>
            <p:nvPr/>
          </p:nvGrpSpPr>
          <p:grpSpPr bwMode="auto">
            <a:xfrm>
              <a:off x="3110" y="2851"/>
              <a:ext cx="347" cy="346"/>
              <a:chOff x="2131" y="3370"/>
              <a:chExt cx="347" cy="346"/>
            </a:xfrm>
          </p:grpSpPr>
          <p:sp>
            <p:nvSpPr>
              <p:cNvPr id="60406" name="Freeform 101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07" name="Rectangle 101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408" name="Freeform 101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09" name="Rectangle 101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410" name="Freeform 101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11" name="Freeform 101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412" name="Group 1020"/>
            <p:cNvGrpSpPr>
              <a:grpSpLocks/>
            </p:cNvGrpSpPr>
            <p:nvPr/>
          </p:nvGrpSpPr>
          <p:grpSpPr bwMode="auto">
            <a:xfrm>
              <a:off x="2995" y="2966"/>
              <a:ext cx="347" cy="346"/>
              <a:chOff x="2131" y="3370"/>
              <a:chExt cx="347" cy="346"/>
            </a:xfrm>
          </p:grpSpPr>
          <p:sp>
            <p:nvSpPr>
              <p:cNvPr id="60413" name="Freeform 102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14" name="Rectangle 102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415" name="Freeform 102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16" name="Rectangle 102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417" name="Freeform 102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18" name="Freeform 102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419" name="Group 1027"/>
            <p:cNvGrpSpPr>
              <a:grpSpLocks/>
            </p:cNvGrpSpPr>
            <p:nvPr/>
          </p:nvGrpSpPr>
          <p:grpSpPr bwMode="auto">
            <a:xfrm>
              <a:off x="2880" y="3082"/>
              <a:ext cx="347" cy="346"/>
              <a:chOff x="2131" y="3370"/>
              <a:chExt cx="347" cy="346"/>
            </a:xfrm>
          </p:grpSpPr>
          <p:sp>
            <p:nvSpPr>
              <p:cNvPr id="60420" name="Freeform 102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21" name="Rectangle 102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422" name="Freeform 103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23" name="Rectangle 103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424" name="Freeform 103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25" name="Freeform 103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426" name="Group 1034"/>
            <p:cNvGrpSpPr>
              <a:grpSpLocks/>
            </p:cNvGrpSpPr>
            <p:nvPr/>
          </p:nvGrpSpPr>
          <p:grpSpPr bwMode="auto">
            <a:xfrm>
              <a:off x="2765" y="3197"/>
              <a:ext cx="347" cy="346"/>
              <a:chOff x="2131" y="3370"/>
              <a:chExt cx="347" cy="346"/>
            </a:xfrm>
          </p:grpSpPr>
          <p:sp>
            <p:nvSpPr>
              <p:cNvPr id="60427" name="Freeform 103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28" name="Rectangle 103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429" name="Freeform 103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30" name="Rectangle 103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431" name="Freeform 103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32" name="Freeform 104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433" name="Group 1041"/>
            <p:cNvGrpSpPr>
              <a:grpSpLocks/>
            </p:cNvGrpSpPr>
            <p:nvPr/>
          </p:nvGrpSpPr>
          <p:grpSpPr bwMode="auto">
            <a:xfrm>
              <a:off x="2650" y="3312"/>
              <a:ext cx="347" cy="346"/>
              <a:chOff x="2131" y="3370"/>
              <a:chExt cx="347" cy="346"/>
            </a:xfrm>
          </p:grpSpPr>
          <p:sp>
            <p:nvSpPr>
              <p:cNvPr id="60434" name="Freeform 104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35" name="Rectangle 104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436" name="Freeform 104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37" name="Rectangle 104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438" name="Freeform 104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39" name="Freeform 104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440" name="Group 1048"/>
            <p:cNvGrpSpPr>
              <a:grpSpLocks/>
            </p:cNvGrpSpPr>
            <p:nvPr/>
          </p:nvGrpSpPr>
          <p:grpSpPr bwMode="auto">
            <a:xfrm>
              <a:off x="2534" y="3427"/>
              <a:ext cx="347" cy="346"/>
              <a:chOff x="2131" y="3370"/>
              <a:chExt cx="347" cy="346"/>
            </a:xfrm>
          </p:grpSpPr>
          <p:sp>
            <p:nvSpPr>
              <p:cNvPr id="60441" name="Freeform 104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42" name="Rectangle 105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443" name="Freeform 105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44" name="Rectangle 105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445" name="Freeform 105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46" name="Freeform 105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447" name="Group 1055"/>
            <p:cNvGrpSpPr>
              <a:grpSpLocks/>
            </p:cNvGrpSpPr>
            <p:nvPr/>
          </p:nvGrpSpPr>
          <p:grpSpPr bwMode="auto">
            <a:xfrm>
              <a:off x="3110" y="2621"/>
              <a:ext cx="347" cy="346"/>
              <a:chOff x="2131" y="3370"/>
              <a:chExt cx="347" cy="346"/>
            </a:xfrm>
          </p:grpSpPr>
          <p:sp>
            <p:nvSpPr>
              <p:cNvPr id="60448" name="Freeform 105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49" name="Rectangle 105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450" name="Freeform 105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51" name="Rectangle 105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452" name="Freeform 106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53" name="Freeform 106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454" name="Group 1062"/>
            <p:cNvGrpSpPr>
              <a:grpSpLocks/>
            </p:cNvGrpSpPr>
            <p:nvPr/>
          </p:nvGrpSpPr>
          <p:grpSpPr bwMode="auto">
            <a:xfrm>
              <a:off x="2995" y="2736"/>
              <a:ext cx="347" cy="346"/>
              <a:chOff x="2131" y="3370"/>
              <a:chExt cx="347" cy="346"/>
            </a:xfrm>
          </p:grpSpPr>
          <p:sp>
            <p:nvSpPr>
              <p:cNvPr id="60455" name="Freeform 106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56" name="Rectangle 106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457" name="Freeform 106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58" name="Rectangle 106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459" name="Freeform 106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60" name="Freeform 106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461" name="Group 1069"/>
            <p:cNvGrpSpPr>
              <a:grpSpLocks/>
            </p:cNvGrpSpPr>
            <p:nvPr/>
          </p:nvGrpSpPr>
          <p:grpSpPr bwMode="auto">
            <a:xfrm>
              <a:off x="2880" y="2852"/>
              <a:ext cx="347" cy="346"/>
              <a:chOff x="2131" y="3370"/>
              <a:chExt cx="347" cy="346"/>
            </a:xfrm>
          </p:grpSpPr>
          <p:sp>
            <p:nvSpPr>
              <p:cNvPr id="60462" name="Freeform 107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63" name="Rectangle 107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464" name="Freeform 107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65" name="Rectangle 107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466" name="Freeform 107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67" name="Freeform 107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468" name="Group 1076"/>
            <p:cNvGrpSpPr>
              <a:grpSpLocks/>
            </p:cNvGrpSpPr>
            <p:nvPr/>
          </p:nvGrpSpPr>
          <p:grpSpPr bwMode="auto">
            <a:xfrm>
              <a:off x="2765" y="2967"/>
              <a:ext cx="347" cy="346"/>
              <a:chOff x="2131" y="3370"/>
              <a:chExt cx="347" cy="346"/>
            </a:xfrm>
          </p:grpSpPr>
          <p:sp>
            <p:nvSpPr>
              <p:cNvPr id="60469" name="Freeform 107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70" name="Rectangle 107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471" name="Freeform 107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72" name="Rectangle 108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473" name="Freeform 108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74" name="Freeform 108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475" name="Group 1083"/>
            <p:cNvGrpSpPr>
              <a:grpSpLocks/>
            </p:cNvGrpSpPr>
            <p:nvPr/>
          </p:nvGrpSpPr>
          <p:grpSpPr bwMode="auto">
            <a:xfrm>
              <a:off x="2650" y="3082"/>
              <a:ext cx="347" cy="346"/>
              <a:chOff x="2131" y="3370"/>
              <a:chExt cx="347" cy="346"/>
            </a:xfrm>
          </p:grpSpPr>
          <p:sp>
            <p:nvSpPr>
              <p:cNvPr id="60476" name="Freeform 108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77" name="Rectangle 108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478" name="Freeform 108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79" name="Rectangle 108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480" name="Freeform 108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81" name="Freeform 108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482" name="Group 1090"/>
            <p:cNvGrpSpPr>
              <a:grpSpLocks/>
            </p:cNvGrpSpPr>
            <p:nvPr/>
          </p:nvGrpSpPr>
          <p:grpSpPr bwMode="auto">
            <a:xfrm>
              <a:off x="2534" y="3197"/>
              <a:ext cx="347" cy="346"/>
              <a:chOff x="2131" y="3370"/>
              <a:chExt cx="347" cy="346"/>
            </a:xfrm>
          </p:grpSpPr>
          <p:sp>
            <p:nvSpPr>
              <p:cNvPr id="60483" name="Freeform 109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84" name="Rectangle 109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485" name="Freeform 109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86" name="Rectangle 109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487" name="Freeform 109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88" name="Freeform 109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489" name="Group 1097"/>
            <p:cNvGrpSpPr>
              <a:grpSpLocks/>
            </p:cNvGrpSpPr>
            <p:nvPr/>
          </p:nvGrpSpPr>
          <p:grpSpPr bwMode="auto">
            <a:xfrm>
              <a:off x="3110" y="2390"/>
              <a:ext cx="347" cy="346"/>
              <a:chOff x="2131" y="3370"/>
              <a:chExt cx="347" cy="346"/>
            </a:xfrm>
          </p:grpSpPr>
          <p:sp>
            <p:nvSpPr>
              <p:cNvPr id="60490" name="Freeform 109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91" name="Rectangle 109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492" name="Freeform 110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93" name="Rectangle 110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494" name="Freeform 110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95" name="Freeform 110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496" name="Group 1104"/>
            <p:cNvGrpSpPr>
              <a:grpSpLocks/>
            </p:cNvGrpSpPr>
            <p:nvPr/>
          </p:nvGrpSpPr>
          <p:grpSpPr bwMode="auto">
            <a:xfrm>
              <a:off x="2995" y="2505"/>
              <a:ext cx="347" cy="346"/>
              <a:chOff x="2131" y="3370"/>
              <a:chExt cx="347" cy="346"/>
            </a:xfrm>
          </p:grpSpPr>
          <p:sp>
            <p:nvSpPr>
              <p:cNvPr id="60497" name="Freeform 110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498" name="Rectangle 110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499" name="Freeform 110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00" name="Rectangle 110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501" name="Freeform 110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02" name="Freeform 111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503" name="Group 1111"/>
            <p:cNvGrpSpPr>
              <a:grpSpLocks/>
            </p:cNvGrpSpPr>
            <p:nvPr/>
          </p:nvGrpSpPr>
          <p:grpSpPr bwMode="auto">
            <a:xfrm>
              <a:off x="2880" y="2621"/>
              <a:ext cx="347" cy="346"/>
              <a:chOff x="2131" y="3370"/>
              <a:chExt cx="347" cy="346"/>
            </a:xfrm>
          </p:grpSpPr>
          <p:sp>
            <p:nvSpPr>
              <p:cNvPr id="60504" name="Freeform 111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05" name="Rectangle 111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506" name="Freeform 111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07" name="Rectangle 111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508" name="Freeform 111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09" name="Freeform 111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510" name="Group 1118"/>
            <p:cNvGrpSpPr>
              <a:grpSpLocks/>
            </p:cNvGrpSpPr>
            <p:nvPr/>
          </p:nvGrpSpPr>
          <p:grpSpPr bwMode="auto">
            <a:xfrm>
              <a:off x="2765" y="2736"/>
              <a:ext cx="347" cy="346"/>
              <a:chOff x="2131" y="3370"/>
              <a:chExt cx="347" cy="346"/>
            </a:xfrm>
          </p:grpSpPr>
          <p:sp>
            <p:nvSpPr>
              <p:cNvPr id="60511" name="Freeform 111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12" name="Rectangle 112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513" name="Freeform 112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14" name="Rectangle 112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515" name="Freeform 112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16" name="Freeform 112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517" name="Group 1125"/>
            <p:cNvGrpSpPr>
              <a:grpSpLocks/>
            </p:cNvGrpSpPr>
            <p:nvPr/>
          </p:nvGrpSpPr>
          <p:grpSpPr bwMode="auto">
            <a:xfrm>
              <a:off x="2650" y="2851"/>
              <a:ext cx="347" cy="346"/>
              <a:chOff x="2131" y="3370"/>
              <a:chExt cx="347" cy="346"/>
            </a:xfrm>
          </p:grpSpPr>
          <p:sp>
            <p:nvSpPr>
              <p:cNvPr id="60518" name="Freeform 112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19" name="Rectangle 112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520" name="Freeform 112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21" name="Rectangle 112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522" name="Freeform 113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23" name="Freeform 113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524" name="Group 1132"/>
            <p:cNvGrpSpPr>
              <a:grpSpLocks/>
            </p:cNvGrpSpPr>
            <p:nvPr/>
          </p:nvGrpSpPr>
          <p:grpSpPr bwMode="auto">
            <a:xfrm>
              <a:off x="2534" y="2966"/>
              <a:ext cx="347" cy="346"/>
              <a:chOff x="2131" y="3370"/>
              <a:chExt cx="347" cy="346"/>
            </a:xfrm>
          </p:grpSpPr>
          <p:sp>
            <p:nvSpPr>
              <p:cNvPr id="60525" name="Freeform 113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26" name="Rectangle 113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527" name="Freeform 113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28" name="Rectangle 113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529" name="Freeform 113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30" name="Freeform 113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531" name="Group 1139"/>
            <p:cNvGrpSpPr>
              <a:grpSpLocks/>
            </p:cNvGrpSpPr>
            <p:nvPr/>
          </p:nvGrpSpPr>
          <p:grpSpPr bwMode="auto">
            <a:xfrm>
              <a:off x="3110" y="2160"/>
              <a:ext cx="347" cy="346"/>
              <a:chOff x="2131" y="3370"/>
              <a:chExt cx="347" cy="346"/>
            </a:xfrm>
          </p:grpSpPr>
          <p:sp>
            <p:nvSpPr>
              <p:cNvPr id="60532" name="Freeform 114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33" name="Rectangle 114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534" name="Freeform 114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35" name="Rectangle 114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536" name="Freeform 114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37" name="Freeform 114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538" name="Group 1146"/>
            <p:cNvGrpSpPr>
              <a:grpSpLocks/>
            </p:cNvGrpSpPr>
            <p:nvPr/>
          </p:nvGrpSpPr>
          <p:grpSpPr bwMode="auto">
            <a:xfrm>
              <a:off x="2995" y="2275"/>
              <a:ext cx="347" cy="346"/>
              <a:chOff x="2131" y="3370"/>
              <a:chExt cx="347" cy="346"/>
            </a:xfrm>
          </p:grpSpPr>
          <p:sp>
            <p:nvSpPr>
              <p:cNvPr id="60539" name="Freeform 114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40" name="Rectangle 114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541" name="Freeform 114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42" name="Rectangle 115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543" name="Freeform 115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44" name="Freeform 115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545" name="Group 1153"/>
            <p:cNvGrpSpPr>
              <a:grpSpLocks/>
            </p:cNvGrpSpPr>
            <p:nvPr/>
          </p:nvGrpSpPr>
          <p:grpSpPr bwMode="auto">
            <a:xfrm>
              <a:off x="2880" y="2391"/>
              <a:ext cx="347" cy="346"/>
              <a:chOff x="2131" y="3370"/>
              <a:chExt cx="347" cy="346"/>
            </a:xfrm>
          </p:grpSpPr>
          <p:sp>
            <p:nvSpPr>
              <p:cNvPr id="60546" name="Freeform 115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47" name="Rectangle 115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548" name="Freeform 115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49" name="Rectangle 115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550" name="Freeform 115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51" name="Freeform 115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552" name="Group 1160"/>
            <p:cNvGrpSpPr>
              <a:grpSpLocks/>
            </p:cNvGrpSpPr>
            <p:nvPr/>
          </p:nvGrpSpPr>
          <p:grpSpPr bwMode="auto">
            <a:xfrm>
              <a:off x="2765" y="2506"/>
              <a:ext cx="347" cy="346"/>
              <a:chOff x="2131" y="3370"/>
              <a:chExt cx="347" cy="346"/>
            </a:xfrm>
          </p:grpSpPr>
          <p:sp>
            <p:nvSpPr>
              <p:cNvPr id="60553" name="Freeform 116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54" name="Rectangle 116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555" name="Freeform 116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56" name="Rectangle 116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557" name="Freeform 116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58" name="Freeform 116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559" name="Group 1167"/>
            <p:cNvGrpSpPr>
              <a:grpSpLocks/>
            </p:cNvGrpSpPr>
            <p:nvPr/>
          </p:nvGrpSpPr>
          <p:grpSpPr bwMode="auto">
            <a:xfrm>
              <a:off x="2650" y="2621"/>
              <a:ext cx="347" cy="346"/>
              <a:chOff x="2131" y="3370"/>
              <a:chExt cx="347" cy="346"/>
            </a:xfrm>
          </p:grpSpPr>
          <p:sp>
            <p:nvSpPr>
              <p:cNvPr id="60560" name="Freeform 116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61" name="Rectangle 116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562" name="Freeform 117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63" name="Rectangle 117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564" name="Freeform 117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65" name="Freeform 117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566" name="Group 1174"/>
            <p:cNvGrpSpPr>
              <a:grpSpLocks/>
            </p:cNvGrpSpPr>
            <p:nvPr/>
          </p:nvGrpSpPr>
          <p:grpSpPr bwMode="auto">
            <a:xfrm>
              <a:off x="2534" y="2736"/>
              <a:ext cx="347" cy="346"/>
              <a:chOff x="2131" y="3370"/>
              <a:chExt cx="347" cy="346"/>
            </a:xfrm>
          </p:grpSpPr>
          <p:sp>
            <p:nvSpPr>
              <p:cNvPr id="60567" name="Freeform 117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68" name="Rectangle 117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569" name="Freeform 117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70" name="Rectangle 117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571" name="Freeform 117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72" name="Freeform 118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573" name="Group 1181"/>
            <p:cNvGrpSpPr>
              <a:grpSpLocks/>
            </p:cNvGrpSpPr>
            <p:nvPr/>
          </p:nvGrpSpPr>
          <p:grpSpPr bwMode="auto">
            <a:xfrm>
              <a:off x="3110" y="1930"/>
              <a:ext cx="347" cy="346"/>
              <a:chOff x="2131" y="3370"/>
              <a:chExt cx="347" cy="346"/>
            </a:xfrm>
          </p:grpSpPr>
          <p:sp>
            <p:nvSpPr>
              <p:cNvPr id="60574" name="Freeform 118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75" name="Rectangle 118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576" name="Freeform 118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77" name="Rectangle 118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578" name="Freeform 118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79" name="Freeform 118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580" name="Group 1188"/>
            <p:cNvGrpSpPr>
              <a:grpSpLocks/>
            </p:cNvGrpSpPr>
            <p:nvPr/>
          </p:nvGrpSpPr>
          <p:grpSpPr bwMode="auto">
            <a:xfrm>
              <a:off x="2995" y="2045"/>
              <a:ext cx="347" cy="346"/>
              <a:chOff x="2131" y="3370"/>
              <a:chExt cx="347" cy="346"/>
            </a:xfrm>
          </p:grpSpPr>
          <p:sp>
            <p:nvSpPr>
              <p:cNvPr id="60581" name="Freeform 118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82" name="Rectangle 119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583" name="Freeform 119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84" name="Rectangle 119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585" name="Freeform 119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86" name="Freeform 119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587" name="Group 1195"/>
            <p:cNvGrpSpPr>
              <a:grpSpLocks/>
            </p:cNvGrpSpPr>
            <p:nvPr/>
          </p:nvGrpSpPr>
          <p:grpSpPr bwMode="auto">
            <a:xfrm>
              <a:off x="2880" y="2161"/>
              <a:ext cx="347" cy="346"/>
              <a:chOff x="2131" y="3370"/>
              <a:chExt cx="347" cy="346"/>
            </a:xfrm>
          </p:grpSpPr>
          <p:sp>
            <p:nvSpPr>
              <p:cNvPr id="60588" name="Freeform 119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89" name="Rectangle 119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590" name="Freeform 119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91" name="Rectangle 119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592" name="Freeform 120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93" name="Freeform 120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594" name="Group 1202"/>
            <p:cNvGrpSpPr>
              <a:grpSpLocks/>
            </p:cNvGrpSpPr>
            <p:nvPr/>
          </p:nvGrpSpPr>
          <p:grpSpPr bwMode="auto">
            <a:xfrm>
              <a:off x="2765" y="2276"/>
              <a:ext cx="347" cy="346"/>
              <a:chOff x="2131" y="3370"/>
              <a:chExt cx="347" cy="346"/>
            </a:xfrm>
          </p:grpSpPr>
          <p:sp>
            <p:nvSpPr>
              <p:cNvPr id="60595" name="Freeform 120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96" name="Rectangle 120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597" name="Freeform 120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598" name="Rectangle 120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599" name="Freeform 120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00" name="Freeform 120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601" name="Group 1209"/>
            <p:cNvGrpSpPr>
              <a:grpSpLocks/>
            </p:cNvGrpSpPr>
            <p:nvPr/>
          </p:nvGrpSpPr>
          <p:grpSpPr bwMode="auto">
            <a:xfrm>
              <a:off x="2650" y="2391"/>
              <a:ext cx="347" cy="346"/>
              <a:chOff x="2131" y="3370"/>
              <a:chExt cx="347" cy="346"/>
            </a:xfrm>
          </p:grpSpPr>
          <p:sp>
            <p:nvSpPr>
              <p:cNvPr id="60602" name="Freeform 121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03" name="Rectangle 121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604" name="Freeform 121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05" name="Rectangle 121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606" name="Freeform 121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07" name="Freeform 121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608" name="Group 1216"/>
            <p:cNvGrpSpPr>
              <a:grpSpLocks/>
            </p:cNvGrpSpPr>
            <p:nvPr/>
          </p:nvGrpSpPr>
          <p:grpSpPr bwMode="auto">
            <a:xfrm>
              <a:off x="2534" y="2506"/>
              <a:ext cx="347" cy="346"/>
              <a:chOff x="2131" y="3370"/>
              <a:chExt cx="347" cy="346"/>
            </a:xfrm>
          </p:grpSpPr>
          <p:sp>
            <p:nvSpPr>
              <p:cNvPr id="60609" name="Freeform 121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10" name="Rectangle 121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611" name="Freeform 121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12" name="Rectangle 122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613" name="Freeform 122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14" name="Freeform 122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615" name="Group 1223"/>
            <p:cNvGrpSpPr>
              <a:grpSpLocks/>
            </p:cNvGrpSpPr>
            <p:nvPr/>
          </p:nvGrpSpPr>
          <p:grpSpPr bwMode="auto">
            <a:xfrm>
              <a:off x="3110" y="1699"/>
              <a:ext cx="347" cy="346"/>
              <a:chOff x="2131" y="3370"/>
              <a:chExt cx="347" cy="346"/>
            </a:xfrm>
          </p:grpSpPr>
          <p:sp>
            <p:nvSpPr>
              <p:cNvPr id="60616" name="Freeform 122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17" name="Rectangle 122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618" name="Freeform 122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19" name="Rectangle 122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620" name="Freeform 122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21" name="Freeform 122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622" name="Group 1230"/>
            <p:cNvGrpSpPr>
              <a:grpSpLocks/>
            </p:cNvGrpSpPr>
            <p:nvPr/>
          </p:nvGrpSpPr>
          <p:grpSpPr bwMode="auto">
            <a:xfrm>
              <a:off x="2995" y="1814"/>
              <a:ext cx="347" cy="346"/>
              <a:chOff x="2131" y="3370"/>
              <a:chExt cx="347" cy="346"/>
            </a:xfrm>
          </p:grpSpPr>
          <p:sp>
            <p:nvSpPr>
              <p:cNvPr id="60623" name="Freeform 123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24" name="Rectangle 123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625" name="Freeform 123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26" name="Rectangle 123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627" name="Freeform 123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28" name="Freeform 123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629" name="Group 1237"/>
            <p:cNvGrpSpPr>
              <a:grpSpLocks/>
            </p:cNvGrpSpPr>
            <p:nvPr/>
          </p:nvGrpSpPr>
          <p:grpSpPr bwMode="auto">
            <a:xfrm>
              <a:off x="2880" y="1930"/>
              <a:ext cx="347" cy="346"/>
              <a:chOff x="2131" y="3370"/>
              <a:chExt cx="347" cy="346"/>
            </a:xfrm>
          </p:grpSpPr>
          <p:sp>
            <p:nvSpPr>
              <p:cNvPr id="60630" name="Freeform 123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31" name="Rectangle 123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632" name="Freeform 124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33" name="Rectangle 124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634" name="Freeform 124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35" name="Freeform 124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636" name="Group 1244"/>
            <p:cNvGrpSpPr>
              <a:grpSpLocks/>
            </p:cNvGrpSpPr>
            <p:nvPr/>
          </p:nvGrpSpPr>
          <p:grpSpPr bwMode="auto">
            <a:xfrm>
              <a:off x="2765" y="2045"/>
              <a:ext cx="347" cy="346"/>
              <a:chOff x="2131" y="3370"/>
              <a:chExt cx="347" cy="346"/>
            </a:xfrm>
          </p:grpSpPr>
          <p:sp>
            <p:nvSpPr>
              <p:cNvPr id="60637" name="Freeform 124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38" name="Rectangle 124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639" name="Freeform 124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40" name="Rectangle 124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641" name="Freeform 124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42" name="Freeform 125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643" name="Group 1251"/>
            <p:cNvGrpSpPr>
              <a:grpSpLocks/>
            </p:cNvGrpSpPr>
            <p:nvPr/>
          </p:nvGrpSpPr>
          <p:grpSpPr bwMode="auto">
            <a:xfrm>
              <a:off x="2650" y="2160"/>
              <a:ext cx="347" cy="346"/>
              <a:chOff x="2131" y="3370"/>
              <a:chExt cx="347" cy="346"/>
            </a:xfrm>
          </p:grpSpPr>
          <p:sp>
            <p:nvSpPr>
              <p:cNvPr id="60644" name="Freeform 125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45" name="Rectangle 125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646" name="Freeform 125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47" name="Rectangle 125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648" name="Freeform 125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49" name="Freeform 125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650" name="Group 1258"/>
            <p:cNvGrpSpPr>
              <a:grpSpLocks/>
            </p:cNvGrpSpPr>
            <p:nvPr/>
          </p:nvGrpSpPr>
          <p:grpSpPr bwMode="auto">
            <a:xfrm>
              <a:off x="2534" y="2275"/>
              <a:ext cx="347" cy="346"/>
              <a:chOff x="2131" y="3370"/>
              <a:chExt cx="347" cy="346"/>
            </a:xfrm>
          </p:grpSpPr>
          <p:sp>
            <p:nvSpPr>
              <p:cNvPr id="60651" name="Freeform 125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52" name="Rectangle 126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653" name="Freeform 126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54" name="Rectangle 126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655" name="Freeform 126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56" name="Freeform 126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657" name="Group 1265"/>
            <p:cNvGrpSpPr>
              <a:grpSpLocks/>
            </p:cNvGrpSpPr>
            <p:nvPr/>
          </p:nvGrpSpPr>
          <p:grpSpPr bwMode="auto">
            <a:xfrm>
              <a:off x="3110" y="1469"/>
              <a:ext cx="347" cy="346"/>
              <a:chOff x="2131" y="3370"/>
              <a:chExt cx="347" cy="346"/>
            </a:xfrm>
          </p:grpSpPr>
          <p:sp>
            <p:nvSpPr>
              <p:cNvPr id="60658" name="Freeform 126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59" name="Rectangle 126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660" name="Freeform 126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61" name="Rectangle 126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662" name="Freeform 127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63" name="Freeform 127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664" name="Group 1272"/>
            <p:cNvGrpSpPr>
              <a:grpSpLocks/>
            </p:cNvGrpSpPr>
            <p:nvPr/>
          </p:nvGrpSpPr>
          <p:grpSpPr bwMode="auto">
            <a:xfrm>
              <a:off x="2995" y="1584"/>
              <a:ext cx="347" cy="346"/>
              <a:chOff x="2131" y="3370"/>
              <a:chExt cx="347" cy="346"/>
            </a:xfrm>
          </p:grpSpPr>
          <p:sp>
            <p:nvSpPr>
              <p:cNvPr id="60665" name="Freeform 127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66" name="Rectangle 127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667" name="Freeform 127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68" name="Rectangle 127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669" name="Freeform 127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70" name="Freeform 127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671" name="Group 1279"/>
            <p:cNvGrpSpPr>
              <a:grpSpLocks/>
            </p:cNvGrpSpPr>
            <p:nvPr/>
          </p:nvGrpSpPr>
          <p:grpSpPr bwMode="auto">
            <a:xfrm>
              <a:off x="2880" y="1700"/>
              <a:ext cx="347" cy="346"/>
              <a:chOff x="2131" y="3370"/>
              <a:chExt cx="347" cy="346"/>
            </a:xfrm>
          </p:grpSpPr>
          <p:sp>
            <p:nvSpPr>
              <p:cNvPr id="60672" name="Freeform 128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73" name="Rectangle 128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674" name="Freeform 128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75" name="Rectangle 128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676" name="Freeform 128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77" name="Freeform 128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678" name="Group 1286"/>
            <p:cNvGrpSpPr>
              <a:grpSpLocks/>
            </p:cNvGrpSpPr>
            <p:nvPr/>
          </p:nvGrpSpPr>
          <p:grpSpPr bwMode="auto">
            <a:xfrm>
              <a:off x="2765" y="1815"/>
              <a:ext cx="347" cy="346"/>
              <a:chOff x="2131" y="3370"/>
              <a:chExt cx="347" cy="346"/>
            </a:xfrm>
          </p:grpSpPr>
          <p:sp>
            <p:nvSpPr>
              <p:cNvPr id="60679" name="Freeform 128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80" name="Rectangle 128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681" name="Freeform 128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82" name="Rectangle 129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683" name="Freeform 129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84" name="Freeform 129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685" name="Group 1293"/>
            <p:cNvGrpSpPr>
              <a:grpSpLocks/>
            </p:cNvGrpSpPr>
            <p:nvPr/>
          </p:nvGrpSpPr>
          <p:grpSpPr bwMode="auto">
            <a:xfrm>
              <a:off x="2650" y="1930"/>
              <a:ext cx="347" cy="346"/>
              <a:chOff x="2131" y="3370"/>
              <a:chExt cx="347" cy="346"/>
            </a:xfrm>
          </p:grpSpPr>
          <p:sp>
            <p:nvSpPr>
              <p:cNvPr id="60686" name="Freeform 129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87" name="Rectangle 129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688" name="Freeform 129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89" name="Rectangle 129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690" name="Freeform 129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91" name="Freeform 129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692" name="Group 1300"/>
            <p:cNvGrpSpPr>
              <a:grpSpLocks/>
            </p:cNvGrpSpPr>
            <p:nvPr/>
          </p:nvGrpSpPr>
          <p:grpSpPr bwMode="auto">
            <a:xfrm>
              <a:off x="2534" y="2045"/>
              <a:ext cx="347" cy="346"/>
              <a:chOff x="2131" y="3370"/>
              <a:chExt cx="347" cy="346"/>
            </a:xfrm>
          </p:grpSpPr>
          <p:sp>
            <p:nvSpPr>
              <p:cNvPr id="60693" name="Freeform 130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94" name="Rectangle 130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695" name="Freeform 130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96" name="Rectangle 130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697" name="Freeform 130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698" name="Freeform 130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699" name="Group 1307"/>
            <p:cNvGrpSpPr>
              <a:grpSpLocks/>
            </p:cNvGrpSpPr>
            <p:nvPr/>
          </p:nvGrpSpPr>
          <p:grpSpPr bwMode="auto">
            <a:xfrm>
              <a:off x="3110" y="1238"/>
              <a:ext cx="347" cy="346"/>
              <a:chOff x="2131" y="3370"/>
              <a:chExt cx="347" cy="346"/>
            </a:xfrm>
          </p:grpSpPr>
          <p:sp>
            <p:nvSpPr>
              <p:cNvPr id="60700" name="Freeform 130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01" name="Rectangle 130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702" name="Freeform 131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03" name="Rectangle 131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704" name="Freeform 131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05" name="Freeform 131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706" name="Group 1314"/>
            <p:cNvGrpSpPr>
              <a:grpSpLocks/>
            </p:cNvGrpSpPr>
            <p:nvPr/>
          </p:nvGrpSpPr>
          <p:grpSpPr bwMode="auto">
            <a:xfrm>
              <a:off x="2995" y="1353"/>
              <a:ext cx="347" cy="346"/>
              <a:chOff x="2131" y="3370"/>
              <a:chExt cx="347" cy="346"/>
            </a:xfrm>
          </p:grpSpPr>
          <p:sp>
            <p:nvSpPr>
              <p:cNvPr id="60707" name="Freeform 131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08" name="Rectangle 131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709" name="Freeform 131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10" name="Rectangle 131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711" name="Freeform 131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12" name="Freeform 132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713" name="Group 1321"/>
            <p:cNvGrpSpPr>
              <a:grpSpLocks/>
            </p:cNvGrpSpPr>
            <p:nvPr/>
          </p:nvGrpSpPr>
          <p:grpSpPr bwMode="auto">
            <a:xfrm>
              <a:off x="2880" y="1469"/>
              <a:ext cx="347" cy="346"/>
              <a:chOff x="2131" y="3370"/>
              <a:chExt cx="347" cy="346"/>
            </a:xfrm>
          </p:grpSpPr>
          <p:sp>
            <p:nvSpPr>
              <p:cNvPr id="60714" name="Freeform 132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15" name="Rectangle 132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716" name="Freeform 132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17" name="Rectangle 132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718" name="Freeform 132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19" name="Freeform 132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720" name="Group 1328"/>
            <p:cNvGrpSpPr>
              <a:grpSpLocks/>
            </p:cNvGrpSpPr>
            <p:nvPr/>
          </p:nvGrpSpPr>
          <p:grpSpPr bwMode="auto">
            <a:xfrm>
              <a:off x="2765" y="1584"/>
              <a:ext cx="347" cy="346"/>
              <a:chOff x="2131" y="3370"/>
              <a:chExt cx="347" cy="346"/>
            </a:xfrm>
          </p:grpSpPr>
          <p:sp>
            <p:nvSpPr>
              <p:cNvPr id="60721" name="Freeform 132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22" name="Rectangle 133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723" name="Freeform 133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24" name="Rectangle 133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725" name="Freeform 133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26" name="Freeform 133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727" name="Group 1335"/>
            <p:cNvGrpSpPr>
              <a:grpSpLocks/>
            </p:cNvGrpSpPr>
            <p:nvPr/>
          </p:nvGrpSpPr>
          <p:grpSpPr bwMode="auto">
            <a:xfrm>
              <a:off x="2650" y="1699"/>
              <a:ext cx="347" cy="346"/>
              <a:chOff x="2131" y="3370"/>
              <a:chExt cx="347" cy="346"/>
            </a:xfrm>
          </p:grpSpPr>
          <p:sp>
            <p:nvSpPr>
              <p:cNvPr id="60728" name="Freeform 133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29" name="Rectangle 133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730" name="Freeform 133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31" name="Rectangle 133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732" name="Freeform 134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33" name="Freeform 134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734" name="Group 1342"/>
            <p:cNvGrpSpPr>
              <a:grpSpLocks/>
            </p:cNvGrpSpPr>
            <p:nvPr/>
          </p:nvGrpSpPr>
          <p:grpSpPr bwMode="auto">
            <a:xfrm>
              <a:off x="2534" y="1814"/>
              <a:ext cx="347" cy="346"/>
              <a:chOff x="2131" y="3370"/>
              <a:chExt cx="347" cy="346"/>
            </a:xfrm>
          </p:grpSpPr>
          <p:sp>
            <p:nvSpPr>
              <p:cNvPr id="60735" name="Freeform 134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36" name="Rectangle 134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737" name="Freeform 134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38" name="Rectangle 134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739" name="Freeform 134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40" name="Freeform 134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741" name="Group 1349"/>
            <p:cNvGrpSpPr>
              <a:grpSpLocks/>
            </p:cNvGrpSpPr>
            <p:nvPr/>
          </p:nvGrpSpPr>
          <p:grpSpPr bwMode="auto">
            <a:xfrm>
              <a:off x="3110" y="1008"/>
              <a:ext cx="347" cy="346"/>
              <a:chOff x="2131" y="3370"/>
              <a:chExt cx="347" cy="346"/>
            </a:xfrm>
          </p:grpSpPr>
          <p:sp>
            <p:nvSpPr>
              <p:cNvPr id="60742" name="Freeform 135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43" name="Rectangle 135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744" name="Freeform 135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45" name="Rectangle 135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746" name="Freeform 135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47" name="Freeform 135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748" name="Group 1356"/>
            <p:cNvGrpSpPr>
              <a:grpSpLocks/>
            </p:cNvGrpSpPr>
            <p:nvPr/>
          </p:nvGrpSpPr>
          <p:grpSpPr bwMode="auto">
            <a:xfrm>
              <a:off x="2995" y="1123"/>
              <a:ext cx="347" cy="346"/>
              <a:chOff x="2131" y="3370"/>
              <a:chExt cx="347" cy="346"/>
            </a:xfrm>
          </p:grpSpPr>
          <p:sp>
            <p:nvSpPr>
              <p:cNvPr id="60749" name="Freeform 135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50" name="Rectangle 135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751" name="Freeform 135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52" name="Rectangle 136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753" name="Freeform 136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54" name="Freeform 136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755" name="Group 1363"/>
            <p:cNvGrpSpPr>
              <a:grpSpLocks/>
            </p:cNvGrpSpPr>
            <p:nvPr/>
          </p:nvGrpSpPr>
          <p:grpSpPr bwMode="auto">
            <a:xfrm>
              <a:off x="2880" y="1239"/>
              <a:ext cx="347" cy="346"/>
              <a:chOff x="2131" y="3370"/>
              <a:chExt cx="347" cy="346"/>
            </a:xfrm>
          </p:grpSpPr>
          <p:sp>
            <p:nvSpPr>
              <p:cNvPr id="60756" name="Freeform 136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57" name="Rectangle 136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758" name="Freeform 136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59" name="Rectangle 136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760" name="Freeform 136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61" name="Freeform 136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762" name="Group 1370"/>
            <p:cNvGrpSpPr>
              <a:grpSpLocks/>
            </p:cNvGrpSpPr>
            <p:nvPr/>
          </p:nvGrpSpPr>
          <p:grpSpPr bwMode="auto">
            <a:xfrm>
              <a:off x="2765" y="1354"/>
              <a:ext cx="347" cy="346"/>
              <a:chOff x="2131" y="3370"/>
              <a:chExt cx="347" cy="346"/>
            </a:xfrm>
          </p:grpSpPr>
          <p:sp>
            <p:nvSpPr>
              <p:cNvPr id="60763" name="Freeform 137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64" name="Rectangle 137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765" name="Freeform 137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66" name="Rectangle 137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767" name="Freeform 137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68" name="Freeform 137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769" name="Group 1377"/>
            <p:cNvGrpSpPr>
              <a:grpSpLocks/>
            </p:cNvGrpSpPr>
            <p:nvPr/>
          </p:nvGrpSpPr>
          <p:grpSpPr bwMode="auto">
            <a:xfrm>
              <a:off x="2650" y="1469"/>
              <a:ext cx="347" cy="346"/>
              <a:chOff x="2131" y="3370"/>
              <a:chExt cx="347" cy="346"/>
            </a:xfrm>
          </p:grpSpPr>
          <p:sp>
            <p:nvSpPr>
              <p:cNvPr id="60770" name="Freeform 137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71" name="Rectangle 137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772" name="Freeform 138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73" name="Rectangle 138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774" name="Freeform 138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75" name="Freeform 138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776" name="Group 1384"/>
            <p:cNvGrpSpPr>
              <a:grpSpLocks/>
            </p:cNvGrpSpPr>
            <p:nvPr/>
          </p:nvGrpSpPr>
          <p:grpSpPr bwMode="auto">
            <a:xfrm>
              <a:off x="2534" y="1584"/>
              <a:ext cx="347" cy="346"/>
              <a:chOff x="2131" y="3370"/>
              <a:chExt cx="347" cy="346"/>
            </a:xfrm>
          </p:grpSpPr>
          <p:sp>
            <p:nvSpPr>
              <p:cNvPr id="60777" name="Freeform 138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78" name="Rectangle 138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779" name="Freeform 138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80" name="Rectangle 138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781" name="Freeform 138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82" name="Freeform 139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783" name="Group 1391"/>
            <p:cNvGrpSpPr>
              <a:grpSpLocks/>
            </p:cNvGrpSpPr>
            <p:nvPr/>
          </p:nvGrpSpPr>
          <p:grpSpPr bwMode="auto">
            <a:xfrm>
              <a:off x="3110" y="778"/>
              <a:ext cx="347" cy="346"/>
              <a:chOff x="2131" y="3370"/>
              <a:chExt cx="347" cy="346"/>
            </a:xfrm>
          </p:grpSpPr>
          <p:sp>
            <p:nvSpPr>
              <p:cNvPr id="60784" name="Freeform 139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85" name="Rectangle 139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786" name="Freeform 139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87" name="Rectangle 139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788" name="Freeform 139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89" name="Freeform 139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790" name="Group 1398"/>
            <p:cNvGrpSpPr>
              <a:grpSpLocks/>
            </p:cNvGrpSpPr>
            <p:nvPr/>
          </p:nvGrpSpPr>
          <p:grpSpPr bwMode="auto">
            <a:xfrm>
              <a:off x="2995" y="893"/>
              <a:ext cx="347" cy="346"/>
              <a:chOff x="2131" y="3370"/>
              <a:chExt cx="347" cy="346"/>
            </a:xfrm>
          </p:grpSpPr>
          <p:sp>
            <p:nvSpPr>
              <p:cNvPr id="60791" name="Freeform 139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92" name="Rectangle 140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793" name="Freeform 140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94" name="Rectangle 140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795" name="Freeform 140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96" name="Freeform 140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797" name="Group 1405"/>
            <p:cNvGrpSpPr>
              <a:grpSpLocks/>
            </p:cNvGrpSpPr>
            <p:nvPr/>
          </p:nvGrpSpPr>
          <p:grpSpPr bwMode="auto">
            <a:xfrm>
              <a:off x="2880" y="1009"/>
              <a:ext cx="347" cy="346"/>
              <a:chOff x="2131" y="3370"/>
              <a:chExt cx="347" cy="346"/>
            </a:xfrm>
          </p:grpSpPr>
          <p:sp>
            <p:nvSpPr>
              <p:cNvPr id="60798" name="Freeform 140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799" name="Rectangle 140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800" name="Freeform 140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01" name="Rectangle 140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802" name="Freeform 141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03" name="Freeform 141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804" name="Group 1412"/>
            <p:cNvGrpSpPr>
              <a:grpSpLocks/>
            </p:cNvGrpSpPr>
            <p:nvPr/>
          </p:nvGrpSpPr>
          <p:grpSpPr bwMode="auto">
            <a:xfrm>
              <a:off x="2765" y="1124"/>
              <a:ext cx="347" cy="346"/>
              <a:chOff x="2131" y="3370"/>
              <a:chExt cx="347" cy="346"/>
            </a:xfrm>
          </p:grpSpPr>
          <p:sp>
            <p:nvSpPr>
              <p:cNvPr id="60805" name="Freeform 141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06" name="Rectangle 141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807" name="Freeform 141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08" name="Rectangle 141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809" name="Freeform 141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10" name="Freeform 141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811" name="Group 1419"/>
            <p:cNvGrpSpPr>
              <a:grpSpLocks/>
            </p:cNvGrpSpPr>
            <p:nvPr/>
          </p:nvGrpSpPr>
          <p:grpSpPr bwMode="auto">
            <a:xfrm>
              <a:off x="2650" y="1239"/>
              <a:ext cx="347" cy="346"/>
              <a:chOff x="2131" y="3370"/>
              <a:chExt cx="347" cy="346"/>
            </a:xfrm>
          </p:grpSpPr>
          <p:sp>
            <p:nvSpPr>
              <p:cNvPr id="60812" name="Freeform 142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13" name="Rectangle 142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814" name="Freeform 142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15" name="Rectangle 142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816" name="Freeform 142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17" name="Freeform 142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818" name="Group 1426"/>
            <p:cNvGrpSpPr>
              <a:grpSpLocks/>
            </p:cNvGrpSpPr>
            <p:nvPr/>
          </p:nvGrpSpPr>
          <p:grpSpPr bwMode="auto">
            <a:xfrm>
              <a:off x="2534" y="1354"/>
              <a:ext cx="347" cy="346"/>
              <a:chOff x="2131" y="3370"/>
              <a:chExt cx="347" cy="346"/>
            </a:xfrm>
          </p:grpSpPr>
          <p:sp>
            <p:nvSpPr>
              <p:cNvPr id="60819" name="Freeform 142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20" name="Rectangle 142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821" name="Freeform 142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22" name="Rectangle 143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823" name="Freeform 143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24" name="Freeform 143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825" name="Group 1433"/>
            <p:cNvGrpSpPr>
              <a:grpSpLocks/>
            </p:cNvGrpSpPr>
            <p:nvPr/>
          </p:nvGrpSpPr>
          <p:grpSpPr bwMode="auto">
            <a:xfrm>
              <a:off x="3110" y="547"/>
              <a:ext cx="347" cy="346"/>
              <a:chOff x="2131" y="3370"/>
              <a:chExt cx="347" cy="346"/>
            </a:xfrm>
          </p:grpSpPr>
          <p:sp>
            <p:nvSpPr>
              <p:cNvPr id="60826" name="Freeform 143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27" name="Rectangle 143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828" name="Freeform 143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29" name="Rectangle 143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830" name="Freeform 143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31" name="Freeform 143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832" name="Group 1440"/>
            <p:cNvGrpSpPr>
              <a:grpSpLocks/>
            </p:cNvGrpSpPr>
            <p:nvPr/>
          </p:nvGrpSpPr>
          <p:grpSpPr bwMode="auto">
            <a:xfrm>
              <a:off x="2995" y="662"/>
              <a:ext cx="347" cy="346"/>
              <a:chOff x="2131" y="3370"/>
              <a:chExt cx="347" cy="346"/>
            </a:xfrm>
          </p:grpSpPr>
          <p:sp>
            <p:nvSpPr>
              <p:cNvPr id="60833" name="Freeform 144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34" name="Rectangle 144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835" name="Freeform 144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36" name="Rectangle 144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837" name="Freeform 144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38" name="Freeform 144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839" name="Group 1447"/>
            <p:cNvGrpSpPr>
              <a:grpSpLocks/>
            </p:cNvGrpSpPr>
            <p:nvPr/>
          </p:nvGrpSpPr>
          <p:grpSpPr bwMode="auto">
            <a:xfrm>
              <a:off x="2880" y="778"/>
              <a:ext cx="347" cy="346"/>
              <a:chOff x="2131" y="3370"/>
              <a:chExt cx="347" cy="346"/>
            </a:xfrm>
          </p:grpSpPr>
          <p:sp>
            <p:nvSpPr>
              <p:cNvPr id="60840" name="Freeform 144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41" name="Rectangle 144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842" name="Freeform 145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43" name="Rectangle 145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844" name="Freeform 145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45" name="Freeform 145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846" name="Group 1454"/>
            <p:cNvGrpSpPr>
              <a:grpSpLocks/>
            </p:cNvGrpSpPr>
            <p:nvPr/>
          </p:nvGrpSpPr>
          <p:grpSpPr bwMode="auto">
            <a:xfrm>
              <a:off x="2765" y="893"/>
              <a:ext cx="347" cy="346"/>
              <a:chOff x="2131" y="3370"/>
              <a:chExt cx="347" cy="346"/>
            </a:xfrm>
          </p:grpSpPr>
          <p:sp>
            <p:nvSpPr>
              <p:cNvPr id="60847" name="Freeform 145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48" name="Rectangle 145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849" name="Freeform 145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50" name="Rectangle 145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851" name="Freeform 145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52" name="Freeform 146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853" name="Group 1461"/>
            <p:cNvGrpSpPr>
              <a:grpSpLocks/>
            </p:cNvGrpSpPr>
            <p:nvPr/>
          </p:nvGrpSpPr>
          <p:grpSpPr bwMode="auto">
            <a:xfrm>
              <a:off x="2650" y="1008"/>
              <a:ext cx="347" cy="346"/>
              <a:chOff x="2131" y="3370"/>
              <a:chExt cx="347" cy="346"/>
            </a:xfrm>
          </p:grpSpPr>
          <p:sp>
            <p:nvSpPr>
              <p:cNvPr id="60854" name="Freeform 146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55" name="Rectangle 146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856" name="Freeform 146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57" name="Rectangle 146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858" name="Freeform 146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59" name="Freeform 146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860" name="Group 1468"/>
            <p:cNvGrpSpPr>
              <a:grpSpLocks/>
            </p:cNvGrpSpPr>
            <p:nvPr/>
          </p:nvGrpSpPr>
          <p:grpSpPr bwMode="auto">
            <a:xfrm>
              <a:off x="2534" y="1123"/>
              <a:ext cx="347" cy="346"/>
              <a:chOff x="2131" y="3370"/>
              <a:chExt cx="347" cy="346"/>
            </a:xfrm>
          </p:grpSpPr>
          <p:sp>
            <p:nvSpPr>
              <p:cNvPr id="60861" name="Freeform 146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62" name="Rectangle 147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863" name="Freeform 147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64" name="Rectangle 147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865" name="Freeform 147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66" name="Freeform 147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867" name="Group 1475"/>
            <p:cNvGrpSpPr>
              <a:grpSpLocks/>
            </p:cNvGrpSpPr>
            <p:nvPr/>
          </p:nvGrpSpPr>
          <p:grpSpPr bwMode="auto">
            <a:xfrm>
              <a:off x="3110" y="317"/>
              <a:ext cx="347" cy="346"/>
              <a:chOff x="2131" y="3370"/>
              <a:chExt cx="347" cy="346"/>
            </a:xfrm>
          </p:grpSpPr>
          <p:sp>
            <p:nvSpPr>
              <p:cNvPr id="60868" name="Freeform 147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69" name="Rectangle 147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870" name="Freeform 147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71" name="Rectangle 147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872" name="Freeform 148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73" name="Freeform 148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874" name="Group 1482"/>
            <p:cNvGrpSpPr>
              <a:grpSpLocks/>
            </p:cNvGrpSpPr>
            <p:nvPr/>
          </p:nvGrpSpPr>
          <p:grpSpPr bwMode="auto">
            <a:xfrm>
              <a:off x="2995" y="432"/>
              <a:ext cx="347" cy="346"/>
              <a:chOff x="2131" y="3370"/>
              <a:chExt cx="347" cy="346"/>
            </a:xfrm>
          </p:grpSpPr>
          <p:sp>
            <p:nvSpPr>
              <p:cNvPr id="60875" name="Freeform 148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76" name="Rectangle 148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877" name="Freeform 148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78" name="Rectangle 148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879" name="Freeform 148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80" name="Freeform 148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881" name="Group 1489"/>
            <p:cNvGrpSpPr>
              <a:grpSpLocks/>
            </p:cNvGrpSpPr>
            <p:nvPr/>
          </p:nvGrpSpPr>
          <p:grpSpPr bwMode="auto">
            <a:xfrm>
              <a:off x="2880" y="548"/>
              <a:ext cx="347" cy="346"/>
              <a:chOff x="2131" y="3370"/>
              <a:chExt cx="347" cy="346"/>
            </a:xfrm>
          </p:grpSpPr>
          <p:sp>
            <p:nvSpPr>
              <p:cNvPr id="60882" name="Freeform 149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83" name="Rectangle 149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884" name="Freeform 149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85" name="Rectangle 149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886" name="Freeform 149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87" name="Freeform 149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888" name="Group 1496"/>
            <p:cNvGrpSpPr>
              <a:grpSpLocks/>
            </p:cNvGrpSpPr>
            <p:nvPr/>
          </p:nvGrpSpPr>
          <p:grpSpPr bwMode="auto">
            <a:xfrm>
              <a:off x="2765" y="663"/>
              <a:ext cx="347" cy="346"/>
              <a:chOff x="2131" y="3370"/>
              <a:chExt cx="347" cy="346"/>
            </a:xfrm>
          </p:grpSpPr>
          <p:sp>
            <p:nvSpPr>
              <p:cNvPr id="60889" name="Freeform 149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90" name="Rectangle 149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891" name="Freeform 149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92" name="Rectangle 150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893" name="Freeform 150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94" name="Freeform 150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895" name="Group 1503"/>
            <p:cNvGrpSpPr>
              <a:grpSpLocks/>
            </p:cNvGrpSpPr>
            <p:nvPr/>
          </p:nvGrpSpPr>
          <p:grpSpPr bwMode="auto">
            <a:xfrm>
              <a:off x="2650" y="778"/>
              <a:ext cx="347" cy="346"/>
              <a:chOff x="2131" y="3370"/>
              <a:chExt cx="347" cy="346"/>
            </a:xfrm>
          </p:grpSpPr>
          <p:sp>
            <p:nvSpPr>
              <p:cNvPr id="60896" name="Freeform 150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97" name="Rectangle 150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898" name="Freeform 150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899" name="Rectangle 150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900" name="Freeform 150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901" name="Freeform 150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902" name="Group 1510"/>
            <p:cNvGrpSpPr>
              <a:grpSpLocks/>
            </p:cNvGrpSpPr>
            <p:nvPr/>
          </p:nvGrpSpPr>
          <p:grpSpPr bwMode="auto">
            <a:xfrm>
              <a:off x="2534" y="893"/>
              <a:ext cx="347" cy="346"/>
              <a:chOff x="2131" y="3370"/>
              <a:chExt cx="347" cy="346"/>
            </a:xfrm>
          </p:grpSpPr>
          <p:sp>
            <p:nvSpPr>
              <p:cNvPr id="60903" name="Freeform 151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904" name="Rectangle 151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905" name="Freeform 151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906" name="Rectangle 151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907" name="Freeform 151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908" name="Freeform 151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grpSp>
        <p:nvGrpSpPr>
          <p:cNvPr id="60909" name="Group 1517"/>
          <p:cNvGrpSpPr>
            <a:grpSpLocks/>
          </p:cNvGrpSpPr>
          <p:nvPr/>
        </p:nvGrpSpPr>
        <p:grpSpPr bwMode="auto">
          <a:xfrm>
            <a:off x="3657610" y="4160512"/>
            <a:ext cx="1463675" cy="731837"/>
            <a:chOff x="2304" y="3082"/>
            <a:chExt cx="922" cy="461"/>
          </a:xfrm>
        </p:grpSpPr>
        <p:grpSp>
          <p:nvGrpSpPr>
            <p:cNvPr id="60910" name="Group 1518"/>
            <p:cNvGrpSpPr>
              <a:grpSpLocks/>
            </p:cNvGrpSpPr>
            <p:nvPr/>
          </p:nvGrpSpPr>
          <p:grpSpPr bwMode="auto">
            <a:xfrm>
              <a:off x="2419" y="3082"/>
              <a:ext cx="347" cy="346"/>
              <a:chOff x="2131" y="3370"/>
              <a:chExt cx="347" cy="346"/>
            </a:xfrm>
          </p:grpSpPr>
          <p:sp>
            <p:nvSpPr>
              <p:cNvPr id="60911" name="Freeform 151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912" name="Rectangle 1520"/>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913" name="Freeform 152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914" name="Rectangle 1522"/>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915" name="Freeform 152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916" name="Freeform 152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917" name="Group 1525"/>
            <p:cNvGrpSpPr>
              <a:grpSpLocks/>
            </p:cNvGrpSpPr>
            <p:nvPr/>
          </p:nvGrpSpPr>
          <p:grpSpPr bwMode="auto">
            <a:xfrm>
              <a:off x="2650" y="3082"/>
              <a:ext cx="347" cy="346"/>
              <a:chOff x="2131" y="3370"/>
              <a:chExt cx="347" cy="346"/>
            </a:xfrm>
          </p:grpSpPr>
          <p:sp>
            <p:nvSpPr>
              <p:cNvPr id="60918" name="Freeform 152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919" name="Rectangle 1527"/>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920" name="Freeform 152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921" name="Rectangle 1529"/>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922" name="Freeform 153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923" name="Freeform 153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924" name="Group 1532"/>
            <p:cNvGrpSpPr>
              <a:grpSpLocks/>
            </p:cNvGrpSpPr>
            <p:nvPr/>
          </p:nvGrpSpPr>
          <p:grpSpPr bwMode="auto">
            <a:xfrm>
              <a:off x="2879" y="3082"/>
              <a:ext cx="347" cy="346"/>
              <a:chOff x="2131" y="3370"/>
              <a:chExt cx="347" cy="346"/>
            </a:xfrm>
          </p:grpSpPr>
          <p:sp>
            <p:nvSpPr>
              <p:cNvPr id="60925" name="Freeform 153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926" name="Rectangle 1534"/>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927" name="Freeform 153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928" name="Rectangle 1536"/>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929" name="Freeform 153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930" name="Freeform 153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931" name="Group 1539"/>
            <p:cNvGrpSpPr>
              <a:grpSpLocks/>
            </p:cNvGrpSpPr>
            <p:nvPr/>
          </p:nvGrpSpPr>
          <p:grpSpPr bwMode="auto">
            <a:xfrm>
              <a:off x="2304" y="3197"/>
              <a:ext cx="347" cy="346"/>
              <a:chOff x="2131" y="3370"/>
              <a:chExt cx="347" cy="346"/>
            </a:xfrm>
          </p:grpSpPr>
          <p:sp>
            <p:nvSpPr>
              <p:cNvPr id="60932" name="Freeform 154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933" name="Rectangle 1541"/>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934" name="Freeform 154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935" name="Rectangle 1543"/>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936" name="Freeform 154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937" name="Freeform 154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938" name="Group 1546"/>
            <p:cNvGrpSpPr>
              <a:grpSpLocks/>
            </p:cNvGrpSpPr>
            <p:nvPr/>
          </p:nvGrpSpPr>
          <p:grpSpPr bwMode="auto">
            <a:xfrm>
              <a:off x="2534" y="3197"/>
              <a:ext cx="347" cy="346"/>
              <a:chOff x="2131" y="3370"/>
              <a:chExt cx="347" cy="346"/>
            </a:xfrm>
          </p:grpSpPr>
          <p:sp>
            <p:nvSpPr>
              <p:cNvPr id="60939" name="Freeform 154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940" name="Rectangle 1548"/>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941" name="Freeform 154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942" name="Rectangle 1550"/>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943" name="Freeform 155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944" name="Freeform 155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0945" name="Group 1553"/>
            <p:cNvGrpSpPr>
              <a:grpSpLocks/>
            </p:cNvGrpSpPr>
            <p:nvPr/>
          </p:nvGrpSpPr>
          <p:grpSpPr bwMode="auto">
            <a:xfrm>
              <a:off x="2765" y="3197"/>
              <a:ext cx="347" cy="346"/>
              <a:chOff x="2131" y="3370"/>
              <a:chExt cx="347" cy="346"/>
            </a:xfrm>
          </p:grpSpPr>
          <p:sp>
            <p:nvSpPr>
              <p:cNvPr id="60946" name="Freeform 155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947" name="Rectangle 1555"/>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948" name="Freeform 155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949" name="Rectangle 1557"/>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950" name="Freeform 155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951" name="Freeform 155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grpSp>
        <p:nvGrpSpPr>
          <p:cNvPr id="60952" name="Group 1560"/>
          <p:cNvGrpSpPr>
            <a:grpSpLocks/>
          </p:cNvGrpSpPr>
          <p:nvPr/>
        </p:nvGrpSpPr>
        <p:grpSpPr bwMode="auto">
          <a:xfrm>
            <a:off x="4022735" y="3977949"/>
            <a:ext cx="550863" cy="549275"/>
            <a:chOff x="2131" y="3370"/>
            <a:chExt cx="347" cy="346"/>
          </a:xfrm>
        </p:grpSpPr>
        <p:sp>
          <p:nvSpPr>
            <p:cNvPr id="60953" name="Freeform 156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954" name="Rectangle 1562"/>
            <p:cNvSpPr>
              <a:spLocks noChangeArrowheads="1"/>
            </p:cNvSpPr>
            <p:nvPr/>
          </p:nvSpPr>
          <p:spPr bwMode="auto">
            <a:xfrm>
              <a:off x="2247" y="3370"/>
              <a:ext cx="231" cy="231"/>
            </a:xfrm>
            <a:prstGeom prst="rect">
              <a:avLst/>
            </a:prstGeom>
            <a:solidFill>
              <a:srgbClr val="00FF00"/>
            </a:solidFill>
            <a:ln w="12700">
              <a:solidFill>
                <a:srgbClr val="0033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955" name="Freeform 156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956" name="Rectangle 1564"/>
            <p:cNvSpPr>
              <a:spLocks noChangeArrowheads="1"/>
            </p:cNvSpPr>
            <p:nvPr/>
          </p:nvSpPr>
          <p:spPr bwMode="auto">
            <a:xfrm>
              <a:off x="2131" y="3485"/>
              <a:ext cx="231" cy="231"/>
            </a:xfrm>
            <a:prstGeom prst="rect">
              <a:avLst/>
            </a:prstGeom>
            <a:solidFill>
              <a:srgbClr val="00FF00"/>
            </a:solidFill>
            <a:ln w="12700">
              <a:solidFill>
                <a:srgbClr val="0033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957" name="Freeform 156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0958" name="Freeform 156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spTree>
    <p:extLst>
      <p:ext uri="{BB962C8B-B14F-4D97-AF65-F5344CB8AC3E}">
        <p14:creationId xmlns:p14="http://schemas.microsoft.com/office/powerpoint/2010/main" val="1204623407"/>
      </p:ext>
    </p:extLst>
  </p:cSld>
  <p:clrMapOvr>
    <a:masterClrMapping/>
  </p:clrMapOvr>
  <p:transition xmlns:p14="http://schemas.microsoft.com/office/powerpoint/2010/main" advClick="0" advTm="0"/>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60909"/>
                                        </p:tgtEl>
                                        <p:attrNameLst>
                                          <p:attrName>style.visibility</p:attrName>
                                        </p:attrNameLst>
                                      </p:cBhvr>
                                      <p:to>
                                        <p:strVal val="visible"/>
                                      </p:to>
                                    </p:set>
                                    <p:animEffect transition="in" filter="fade">
                                      <p:cBhvr>
                                        <p:cTn id="7" dur="500"/>
                                        <p:tgtEl>
                                          <p:spTgt spid="60909"/>
                                        </p:tgtEl>
                                      </p:cBhvr>
                                    </p:animEffect>
                                  </p:childTnLst>
                                </p:cTn>
                              </p:par>
                            </p:childTnLst>
                          </p:cTn>
                        </p:par>
                        <p:par>
                          <p:cTn id="8" fill="hold" nodeType="afterGroup">
                            <p:stCondLst>
                              <p:cond delay="500"/>
                            </p:stCondLst>
                            <p:childTnLst>
                              <p:par>
                                <p:cTn id="9" presetID="10" presetClass="exit" presetSubtype="0" fill="hold" nodeType="afterEffect">
                                  <p:stCondLst>
                                    <p:cond delay="0"/>
                                  </p:stCondLst>
                                  <p:childTnLst>
                                    <p:animEffect transition="out" filter="fade">
                                      <p:cBhvr>
                                        <p:cTn id="10" dur="500"/>
                                        <p:tgtEl>
                                          <p:spTgt spid="60909"/>
                                        </p:tgtEl>
                                      </p:cBhvr>
                                    </p:animEffect>
                                    <p:set>
                                      <p:cBhvr>
                                        <p:cTn id="11" dur="1" fill="hold">
                                          <p:stCondLst>
                                            <p:cond delay="499"/>
                                          </p:stCondLst>
                                        </p:cTn>
                                        <p:tgtEl>
                                          <p:spTgt spid="6090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442" name="Group 2"/>
          <p:cNvGrpSpPr>
            <a:grpSpLocks/>
          </p:cNvGrpSpPr>
          <p:nvPr/>
        </p:nvGrpSpPr>
        <p:grpSpPr bwMode="auto">
          <a:xfrm>
            <a:off x="3656013" y="503238"/>
            <a:ext cx="1465262" cy="5486400"/>
            <a:chOff x="2534" y="317"/>
            <a:chExt cx="923" cy="3456"/>
          </a:xfrm>
        </p:grpSpPr>
        <p:grpSp>
          <p:nvGrpSpPr>
            <p:cNvPr id="61443" name="Group 3"/>
            <p:cNvGrpSpPr>
              <a:grpSpLocks/>
            </p:cNvGrpSpPr>
            <p:nvPr/>
          </p:nvGrpSpPr>
          <p:grpSpPr bwMode="auto">
            <a:xfrm>
              <a:off x="3110" y="2851"/>
              <a:ext cx="347" cy="346"/>
              <a:chOff x="2131" y="3370"/>
              <a:chExt cx="347" cy="346"/>
            </a:xfrm>
          </p:grpSpPr>
          <p:sp>
            <p:nvSpPr>
              <p:cNvPr id="61444" name="Freeform 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445" name="Rectangle 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446" name="Freeform 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447" name="Rectangle 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448" name="Freeform 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449" name="Freeform 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450" name="Group 10"/>
            <p:cNvGrpSpPr>
              <a:grpSpLocks/>
            </p:cNvGrpSpPr>
            <p:nvPr/>
          </p:nvGrpSpPr>
          <p:grpSpPr bwMode="auto">
            <a:xfrm>
              <a:off x="2995" y="2966"/>
              <a:ext cx="347" cy="346"/>
              <a:chOff x="2131" y="3370"/>
              <a:chExt cx="347" cy="346"/>
            </a:xfrm>
          </p:grpSpPr>
          <p:sp>
            <p:nvSpPr>
              <p:cNvPr id="61451" name="Freeform 1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452" name="Rectangle 1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453" name="Freeform 1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454" name="Rectangle 1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455" name="Freeform 1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456" name="Freeform 1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457" name="Group 17"/>
            <p:cNvGrpSpPr>
              <a:grpSpLocks/>
            </p:cNvGrpSpPr>
            <p:nvPr/>
          </p:nvGrpSpPr>
          <p:grpSpPr bwMode="auto">
            <a:xfrm>
              <a:off x="2880" y="3082"/>
              <a:ext cx="347" cy="346"/>
              <a:chOff x="2131" y="3370"/>
              <a:chExt cx="347" cy="346"/>
            </a:xfrm>
          </p:grpSpPr>
          <p:sp>
            <p:nvSpPr>
              <p:cNvPr id="61458" name="Freeform 1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459" name="Rectangle 1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460" name="Freeform 2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461" name="Rectangle 2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462" name="Freeform 2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463" name="Freeform 2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464" name="Group 24"/>
            <p:cNvGrpSpPr>
              <a:grpSpLocks/>
            </p:cNvGrpSpPr>
            <p:nvPr/>
          </p:nvGrpSpPr>
          <p:grpSpPr bwMode="auto">
            <a:xfrm>
              <a:off x="2765" y="3197"/>
              <a:ext cx="347" cy="346"/>
              <a:chOff x="2131" y="3370"/>
              <a:chExt cx="347" cy="346"/>
            </a:xfrm>
          </p:grpSpPr>
          <p:sp>
            <p:nvSpPr>
              <p:cNvPr id="61465" name="Freeform 2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466" name="Rectangle 2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467" name="Freeform 2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468" name="Rectangle 2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469" name="Freeform 2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470" name="Freeform 3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471" name="Group 31"/>
            <p:cNvGrpSpPr>
              <a:grpSpLocks/>
            </p:cNvGrpSpPr>
            <p:nvPr/>
          </p:nvGrpSpPr>
          <p:grpSpPr bwMode="auto">
            <a:xfrm>
              <a:off x="2650" y="3312"/>
              <a:ext cx="347" cy="346"/>
              <a:chOff x="2131" y="3370"/>
              <a:chExt cx="347" cy="346"/>
            </a:xfrm>
          </p:grpSpPr>
          <p:sp>
            <p:nvSpPr>
              <p:cNvPr id="61472" name="Freeform 3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473" name="Rectangle 3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474" name="Freeform 3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475" name="Rectangle 3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476" name="Freeform 3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477" name="Freeform 3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478" name="Group 38"/>
            <p:cNvGrpSpPr>
              <a:grpSpLocks/>
            </p:cNvGrpSpPr>
            <p:nvPr/>
          </p:nvGrpSpPr>
          <p:grpSpPr bwMode="auto">
            <a:xfrm>
              <a:off x="2534" y="3427"/>
              <a:ext cx="347" cy="346"/>
              <a:chOff x="2131" y="3370"/>
              <a:chExt cx="347" cy="346"/>
            </a:xfrm>
          </p:grpSpPr>
          <p:sp>
            <p:nvSpPr>
              <p:cNvPr id="61479" name="Freeform 3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480" name="Rectangle 4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481" name="Freeform 4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482" name="Rectangle 4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483" name="Freeform 4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484" name="Freeform 4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485" name="Group 45"/>
            <p:cNvGrpSpPr>
              <a:grpSpLocks/>
            </p:cNvGrpSpPr>
            <p:nvPr/>
          </p:nvGrpSpPr>
          <p:grpSpPr bwMode="auto">
            <a:xfrm>
              <a:off x="3110" y="2621"/>
              <a:ext cx="347" cy="346"/>
              <a:chOff x="2131" y="3370"/>
              <a:chExt cx="347" cy="346"/>
            </a:xfrm>
          </p:grpSpPr>
          <p:sp>
            <p:nvSpPr>
              <p:cNvPr id="61486" name="Freeform 4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487" name="Rectangle 4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488" name="Freeform 4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489" name="Rectangle 4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490" name="Freeform 5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491" name="Freeform 5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492" name="Group 52"/>
            <p:cNvGrpSpPr>
              <a:grpSpLocks/>
            </p:cNvGrpSpPr>
            <p:nvPr/>
          </p:nvGrpSpPr>
          <p:grpSpPr bwMode="auto">
            <a:xfrm>
              <a:off x="2995" y="2736"/>
              <a:ext cx="347" cy="346"/>
              <a:chOff x="2131" y="3370"/>
              <a:chExt cx="347" cy="346"/>
            </a:xfrm>
          </p:grpSpPr>
          <p:sp>
            <p:nvSpPr>
              <p:cNvPr id="61493" name="Freeform 5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494" name="Rectangle 5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495" name="Freeform 5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496" name="Rectangle 5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497" name="Freeform 5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498" name="Freeform 5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499" name="Group 59"/>
            <p:cNvGrpSpPr>
              <a:grpSpLocks/>
            </p:cNvGrpSpPr>
            <p:nvPr/>
          </p:nvGrpSpPr>
          <p:grpSpPr bwMode="auto">
            <a:xfrm>
              <a:off x="2880" y="2852"/>
              <a:ext cx="347" cy="346"/>
              <a:chOff x="2131" y="3370"/>
              <a:chExt cx="347" cy="346"/>
            </a:xfrm>
          </p:grpSpPr>
          <p:sp>
            <p:nvSpPr>
              <p:cNvPr id="61500" name="Freeform 6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01" name="Rectangle 6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502" name="Freeform 6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03" name="Rectangle 6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504" name="Freeform 6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05" name="Freeform 6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506" name="Group 66"/>
            <p:cNvGrpSpPr>
              <a:grpSpLocks/>
            </p:cNvGrpSpPr>
            <p:nvPr/>
          </p:nvGrpSpPr>
          <p:grpSpPr bwMode="auto">
            <a:xfrm>
              <a:off x="2765" y="2967"/>
              <a:ext cx="347" cy="346"/>
              <a:chOff x="2131" y="3370"/>
              <a:chExt cx="347" cy="346"/>
            </a:xfrm>
          </p:grpSpPr>
          <p:sp>
            <p:nvSpPr>
              <p:cNvPr id="61507" name="Freeform 6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08" name="Rectangle 6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509" name="Freeform 6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10" name="Rectangle 7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511" name="Freeform 7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12" name="Freeform 7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513" name="Group 73"/>
            <p:cNvGrpSpPr>
              <a:grpSpLocks/>
            </p:cNvGrpSpPr>
            <p:nvPr/>
          </p:nvGrpSpPr>
          <p:grpSpPr bwMode="auto">
            <a:xfrm>
              <a:off x="2650" y="3082"/>
              <a:ext cx="347" cy="346"/>
              <a:chOff x="2131" y="3370"/>
              <a:chExt cx="347" cy="346"/>
            </a:xfrm>
          </p:grpSpPr>
          <p:sp>
            <p:nvSpPr>
              <p:cNvPr id="61514" name="Freeform 7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15" name="Rectangle 7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516" name="Freeform 7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17" name="Rectangle 7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518" name="Freeform 7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19" name="Freeform 7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520" name="Group 80"/>
            <p:cNvGrpSpPr>
              <a:grpSpLocks/>
            </p:cNvGrpSpPr>
            <p:nvPr/>
          </p:nvGrpSpPr>
          <p:grpSpPr bwMode="auto">
            <a:xfrm>
              <a:off x="2534" y="3197"/>
              <a:ext cx="347" cy="346"/>
              <a:chOff x="2131" y="3370"/>
              <a:chExt cx="347" cy="346"/>
            </a:xfrm>
          </p:grpSpPr>
          <p:sp>
            <p:nvSpPr>
              <p:cNvPr id="61521" name="Freeform 8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22" name="Rectangle 8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523" name="Freeform 8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24" name="Rectangle 8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525" name="Freeform 8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26" name="Freeform 8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527" name="Group 87"/>
            <p:cNvGrpSpPr>
              <a:grpSpLocks/>
            </p:cNvGrpSpPr>
            <p:nvPr/>
          </p:nvGrpSpPr>
          <p:grpSpPr bwMode="auto">
            <a:xfrm>
              <a:off x="3110" y="2390"/>
              <a:ext cx="347" cy="346"/>
              <a:chOff x="2131" y="3370"/>
              <a:chExt cx="347" cy="346"/>
            </a:xfrm>
          </p:grpSpPr>
          <p:sp>
            <p:nvSpPr>
              <p:cNvPr id="61528" name="Freeform 8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29" name="Rectangle 8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530" name="Freeform 9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31" name="Rectangle 9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532" name="Freeform 9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33" name="Freeform 9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534" name="Group 94"/>
            <p:cNvGrpSpPr>
              <a:grpSpLocks/>
            </p:cNvGrpSpPr>
            <p:nvPr/>
          </p:nvGrpSpPr>
          <p:grpSpPr bwMode="auto">
            <a:xfrm>
              <a:off x="2995" y="2505"/>
              <a:ext cx="347" cy="346"/>
              <a:chOff x="2131" y="3370"/>
              <a:chExt cx="347" cy="346"/>
            </a:xfrm>
          </p:grpSpPr>
          <p:sp>
            <p:nvSpPr>
              <p:cNvPr id="61535" name="Freeform 9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36" name="Rectangle 9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537" name="Freeform 9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38" name="Rectangle 9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539" name="Freeform 9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40" name="Freeform 10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541" name="Group 101"/>
            <p:cNvGrpSpPr>
              <a:grpSpLocks/>
            </p:cNvGrpSpPr>
            <p:nvPr/>
          </p:nvGrpSpPr>
          <p:grpSpPr bwMode="auto">
            <a:xfrm>
              <a:off x="2880" y="2621"/>
              <a:ext cx="347" cy="346"/>
              <a:chOff x="2131" y="3370"/>
              <a:chExt cx="347" cy="346"/>
            </a:xfrm>
          </p:grpSpPr>
          <p:sp>
            <p:nvSpPr>
              <p:cNvPr id="61542" name="Freeform 10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43" name="Rectangle 10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544" name="Freeform 10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45" name="Rectangle 10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546" name="Freeform 10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47" name="Freeform 10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548" name="Group 108"/>
            <p:cNvGrpSpPr>
              <a:grpSpLocks/>
            </p:cNvGrpSpPr>
            <p:nvPr/>
          </p:nvGrpSpPr>
          <p:grpSpPr bwMode="auto">
            <a:xfrm>
              <a:off x="2765" y="2736"/>
              <a:ext cx="347" cy="346"/>
              <a:chOff x="2131" y="3370"/>
              <a:chExt cx="347" cy="346"/>
            </a:xfrm>
          </p:grpSpPr>
          <p:sp>
            <p:nvSpPr>
              <p:cNvPr id="61549" name="Freeform 10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50" name="Rectangle 11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551" name="Freeform 11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52" name="Rectangle 11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553" name="Freeform 11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54" name="Freeform 11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555" name="Group 115"/>
            <p:cNvGrpSpPr>
              <a:grpSpLocks/>
            </p:cNvGrpSpPr>
            <p:nvPr/>
          </p:nvGrpSpPr>
          <p:grpSpPr bwMode="auto">
            <a:xfrm>
              <a:off x="2650" y="2851"/>
              <a:ext cx="347" cy="346"/>
              <a:chOff x="2131" y="3370"/>
              <a:chExt cx="347" cy="346"/>
            </a:xfrm>
          </p:grpSpPr>
          <p:sp>
            <p:nvSpPr>
              <p:cNvPr id="61556" name="Freeform 11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57" name="Rectangle 11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558" name="Freeform 11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59" name="Rectangle 11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560" name="Freeform 12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61" name="Freeform 12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562" name="Group 122"/>
            <p:cNvGrpSpPr>
              <a:grpSpLocks/>
            </p:cNvGrpSpPr>
            <p:nvPr/>
          </p:nvGrpSpPr>
          <p:grpSpPr bwMode="auto">
            <a:xfrm>
              <a:off x="2534" y="2966"/>
              <a:ext cx="347" cy="346"/>
              <a:chOff x="2131" y="3370"/>
              <a:chExt cx="347" cy="346"/>
            </a:xfrm>
          </p:grpSpPr>
          <p:sp>
            <p:nvSpPr>
              <p:cNvPr id="61563" name="Freeform 12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64" name="Rectangle 12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565" name="Freeform 12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66" name="Rectangle 12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567" name="Freeform 12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68" name="Freeform 12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569" name="Group 129"/>
            <p:cNvGrpSpPr>
              <a:grpSpLocks/>
            </p:cNvGrpSpPr>
            <p:nvPr/>
          </p:nvGrpSpPr>
          <p:grpSpPr bwMode="auto">
            <a:xfrm>
              <a:off x="3110" y="2160"/>
              <a:ext cx="347" cy="346"/>
              <a:chOff x="2131" y="3370"/>
              <a:chExt cx="347" cy="346"/>
            </a:xfrm>
          </p:grpSpPr>
          <p:sp>
            <p:nvSpPr>
              <p:cNvPr id="61570" name="Freeform 13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71" name="Rectangle 13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572" name="Freeform 13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73" name="Rectangle 13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574" name="Freeform 13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75" name="Freeform 13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576" name="Group 136"/>
            <p:cNvGrpSpPr>
              <a:grpSpLocks/>
            </p:cNvGrpSpPr>
            <p:nvPr/>
          </p:nvGrpSpPr>
          <p:grpSpPr bwMode="auto">
            <a:xfrm>
              <a:off x="2995" y="2275"/>
              <a:ext cx="347" cy="346"/>
              <a:chOff x="2131" y="3370"/>
              <a:chExt cx="347" cy="346"/>
            </a:xfrm>
          </p:grpSpPr>
          <p:sp>
            <p:nvSpPr>
              <p:cNvPr id="61577" name="Freeform 13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78" name="Rectangle 13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579" name="Freeform 13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80" name="Rectangle 14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581" name="Freeform 14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82" name="Freeform 14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583" name="Group 143"/>
            <p:cNvGrpSpPr>
              <a:grpSpLocks/>
            </p:cNvGrpSpPr>
            <p:nvPr/>
          </p:nvGrpSpPr>
          <p:grpSpPr bwMode="auto">
            <a:xfrm>
              <a:off x="2880" y="2391"/>
              <a:ext cx="347" cy="346"/>
              <a:chOff x="2131" y="3370"/>
              <a:chExt cx="347" cy="346"/>
            </a:xfrm>
          </p:grpSpPr>
          <p:sp>
            <p:nvSpPr>
              <p:cNvPr id="61584" name="Freeform 14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85" name="Rectangle 14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586" name="Freeform 14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87" name="Rectangle 14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588" name="Freeform 14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89" name="Freeform 14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590" name="Group 150"/>
            <p:cNvGrpSpPr>
              <a:grpSpLocks/>
            </p:cNvGrpSpPr>
            <p:nvPr/>
          </p:nvGrpSpPr>
          <p:grpSpPr bwMode="auto">
            <a:xfrm>
              <a:off x="2765" y="2506"/>
              <a:ext cx="347" cy="346"/>
              <a:chOff x="2131" y="3370"/>
              <a:chExt cx="347" cy="346"/>
            </a:xfrm>
          </p:grpSpPr>
          <p:sp>
            <p:nvSpPr>
              <p:cNvPr id="61591" name="Freeform 15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92" name="Rectangle 15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593" name="Freeform 15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94" name="Rectangle 15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595" name="Freeform 15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96" name="Freeform 15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597" name="Group 157"/>
            <p:cNvGrpSpPr>
              <a:grpSpLocks/>
            </p:cNvGrpSpPr>
            <p:nvPr/>
          </p:nvGrpSpPr>
          <p:grpSpPr bwMode="auto">
            <a:xfrm>
              <a:off x="2650" y="2621"/>
              <a:ext cx="347" cy="346"/>
              <a:chOff x="2131" y="3370"/>
              <a:chExt cx="347" cy="346"/>
            </a:xfrm>
          </p:grpSpPr>
          <p:sp>
            <p:nvSpPr>
              <p:cNvPr id="61598" name="Freeform 15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599" name="Rectangle 15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600" name="Freeform 16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01" name="Rectangle 16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602" name="Freeform 16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03" name="Freeform 16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604" name="Group 164"/>
            <p:cNvGrpSpPr>
              <a:grpSpLocks/>
            </p:cNvGrpSpPr>
            <p:nvPr/>
          </p:nvGrpSpPr>
          <p:grpSpPr bwMode="auto">
            <a:xfrm>
              <a:off x="2534" y="2736"/>
              <a:ext cx="347" cy="346"/>
              <a:chOff x="2131" y="3370"/>
              <a:chExt cx="347" cy="346"/>
            </a:xfrm>
          </p:grpSpPr>
          <p:sp>
            <p:nvSpPr>
              <p:cNvPr id="61605" name="Freeform 16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06" name="Rectangle 16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607" name="Freeform 16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08" name="Rectangle 16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609" name="Freeform 16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10" name="Freeform 17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611" name="Group 171"/>
            <p:cNvGrpSpPr>
              <a:grpSpLocks/>
            </p:cNvGrpSpPr>
            <p:nvPr/>
          </p:nvGrpSpPr>
          <p:grpSpPr bwMode="auto">
            <a:xfrm>
              <a:off x="3110" y="1930"/>
              <a:ext cx="347" cy="346"/>
              <a:chOff x="2131" y="3370"/>
              <a:chExt cx="347" cy="346"/>
            </a:xfrm>
          </p:grpSpPr>
          <p:sp>
            <p:nvSpPr>
              <p:cNvPr id="61612" name="Freeform 17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13" name="Rectangle 17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614" name="Freeform 17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15" name="Rectangle 17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616" name="Freeform 17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17" name="Freeform 17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618" name="Group 178"/>
            <p:cNvGrpSpPr>
              <a:grpSpLocks/>
            </p:cNvGrpSpPr>
            <p:nvPr/>
          </p:nvGrpSpPr>
          <p:grpSpPr bwMode="auto">
            <a:xfrm>
              <a:off x="2995" y="2045"/>
              <a:ext cx="347" cy="346"/>
              <a:chOff x="2131" y="3370"/>
              <a:chExt cx="347" cy="346"/>
            </a:xfrm>
          </p:grpSpPr>
          <p:sp>
            <p:nvSpPr>
              <p:cNvPr id="61619" name="Freeform 17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20" name="Rectangle 18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621" name="Freeform 18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22" name="Rectangle 18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623" name="Freeform 18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24" name="Freeform 18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625" name="Group 185"/>
            <p:cNvGrpSpPr>
              <a:grpSpLocks/>
            </p:cNvGrpSpPr>
            <p:nvPr/>
          </p:nvGrpSpPr>
          <p:grpSpPr bwMode="auto">
            <a:xfrm>
              <a:off x="2880" y="2161"/>
              <a:ext cx="347" cy="346"/>
              <a:chOff x="2131" y="3370"/>
              <a:chExt cx="347" cy="346"/>
            </a:xfrm>
          </p:grpSpPr>
          <p:sp>
            <p:nvSpPr>
              <p:cNvPr id="61626" name="Freeform 18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27" name="Rectangle 18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628" name="Freeform 18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29" name="Rectangle 18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630" name="Freeform 19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31" name="Freeform 19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632" name="Group 192"/>
            <p:cNvGrpSpPr>
              <a:grpSpLocks/>
            </p:cNvGrpSpPr>
            <p:nvPr/>
          </p:nvGrpSpPr>
          <p:grpSpPr bwMode="auto">
            <a:xfrm>
              <a:off x="2765" y="2276"/>
              <a:ext cx="347" cy="346"/>
              <a:chOff x="2131" y="3370"/>
              <a:chExt cx="347" cy="346"/>
            </a:xfrm>
          </p:grpSpPr>
          <p:sp>
            <p:nvSpPr>
              <p:cNvPr id="61633" name="Freeform 19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34" name="Rectangle 19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635" name="Freeform 19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36" name="Rectangle 19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637" name="Freeform 19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38" name="Freeform 19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639" name="Group 199"/>
            <p:cNvGrpSpPr>
              <a:grpSpLocks/>
            </p:cNvGrpSpPr>
            <p:nvPr/>
          </p:nvGrpSpPr>
          <p:grpSpPr bwMode="auto">
            <a:xfrm>
              <a:off x="2650" y="2391"/>
              <a:ext cx="347" cy="346"/>
              <a:chOff x="2131" y="3370"/>
              <a:chExt cx="347" cy="346"/>
            </a:xfrm>
          </p:grpSpPr>
          <p:sp>
            <p:nvSpPr>
              <p:cNvPr id="61640" name="Freeform 20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41" name="Rectangle 20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642" name="Freeform 20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43" name="Rectangle 20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644" name="Freeform 20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45" name="Freeform 20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646" name="Group 206"/>
            <p:cNvGrpSpPr>
              <a:grpSpLocks/>
            </p:cNvGrpSpPr>
            <p:nvPr/>
          </p:nvGrpSpPr>
          <p:grpSpPr bwMode="auto">
            <a:xfrm>
              <a:off x="2534" y="2506"/>
              <a:ext cx="347" cy="346"/>
              <a:chOff x="2131" y="3370"/>
              <a:chExt cx="347" cy="346"/>
            </a:xfrm>
          </p:grpSpPr>
          <p:sp>
            <p:nvSpPr>
              <p:cNvPr id="61647" name="Freeform 20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48" name="Rectangle 20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649" name="Freeform 20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50" name="Rectangle 21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651" name="Freeform 21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52" name="Freeform 21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653" name="Group 213"/>
            <p:cNvGrpSpPr>
              <a:grpSpLocks/>
            </p:cNvGrpSpPr>
            <p:nvPr/>
          </p:nvGrpSpPr>
          <p:grpSpPr bwMode="auto">
            <a:xfrm>
              <a:off x="3110" y="1699"/>
              <a:ext cx="347" cy="346"/>
              <a:chOff x="2131" y="3370"/>
              <a:chExt cx="347" cy="346"/>
            </a:xfrm>
          </p:grpSpPr>
          <p:sp>
            <p:nvSpPr>
              <p:cNvPr id="61654" name="Freeform 21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55" name="Rectangle 21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656" name="Freeform 21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57" name="Rectangle 21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658" name="Freeform 21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59" name="Freeform 21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660" name="Group 220"/>
            <p:cNvGrpSpPr>
              <a:grpSpLocks/>
            </p:cNvGrpSpPr>
            <p:nvPr/>
          </p:nvGrpSpPr>
          <p:grpSpPr bwMode="auto">
            <a:xfrm>
              <a:off x="2995" y="1814"/>
              <a:ext cx="347" cy="346"/>
              <a:chOff x="2131" y="3370"/>
              <a:chExt cx="347" cy="346"/>
            </a:xfrm>
          </p:grpSpPr>
          <p:sp>
            <p:nvSpPr>
              <p:cNvPr id="61661" name="Freeform 22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62" name="Rectangle 22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663" name="Freeform 22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64" name="Rectangle 22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665" name="Freeform 22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66" name="Freeform 22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667" name="Group 227"/>
            <p:cNvGrpSpPr>
              <a:grpSpLocks/>
            </p:cNvGrpSpPr>
            <p:nvPr/>
          </p:nvGrpSpPr>
          <p:grpSpPr bwMode="auto">
            <a:xfrm>
              <a:off x="2880" y="1930"/>
              <a:ext cx="347" cy="346"/>
              <a:chOff x="2131" y="3370"/>
              <a:chExt cx="347" cy="346"/>
            </a:xfrm>
          </p:grpSpPr>
          <p:sp>
            <p:nvSpPr>
              <p:cNvPr id="61668" name="Freeform 22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69" name="Rectangle 22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670" name="Freeform 23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71" name="Rectangle 23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672" name="Freeform 23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73" name="Freeform 23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674" name="Group 234"/>
            <p:cNvGrpSpPr>
              <a:grpSpLocks/>
            </p:cNvGrpSpPr>
            <p:nvPr/>
          </p:nvGrpSpPr>
          <p:grpSpPr bwMode="auto">
            <a:xfrm>
              <a:off x="2765" y="2045"/>
              <a:ext cx="347" cy="346"/>
              <a:chOff x="2131" y="3370"/>
              <a:chExt cx="347" cy="346"/>
            </a:xfrm>
          </p:grpSpPr>
          <p:sp>
            <p:nvSpPr>
              <p:cNvPr id="61675" name="Freeform 23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76" name="Rectangle 23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677" name="Freeform 23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78" name="Rectangle 23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679" name="Freeform 23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80" name="Freeform 24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681" name="Group 241"/>
            <p:cNvGrpSpPr>
              <a:grpSpLocks/>
            </p:cNvGrpSpPr>
            <p:nvPr/>
          </p:nvGrpSpPr>
          <p:grpSpPr bwMode="auto">
            <a:xfrm>
              <a:off x="2650" y="2160"/>
              <a:ext cx="347" cy="346"/>
              <a:chOff x="2131" y="3370"/>
              <a:chExt cx="347" cy="346"/>
            </a:xfrm>
          </p:grpSpPr>
          <p:sp>
            <p:nvSpPr>
              <p:cNvPr id="61682" name="Freeform 24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83" name="Rectangle 24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684" name="Freeform 24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85" name="Rectangle 24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686" name="Freeform 24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87" name="Freeform 24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688" name="Group 248"/>
            <p:cNvGrpSpPr>
              <a:grpSpLocks/>
            </p:cNvGrpSpPr>
            <p:nvPr/>
          </p:nvGrpSpPr>
          <p:grpSpPr bwMode="auto">
            <a:xfrm>
              <a:off x="2534" y="2275"/>
              <a:ext cx="347" cy="346"/>
              <a:chOff x="2131" y="3370"/>
              <a:chExt cx="347" cy="346"/>
            </a:xfrm>
          </p:grpSpPr>
          <p:sp>
            <p:nvSpPr>
              <p:cNvPr id="61689" name="Freeform 24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90" name="Rectangle 25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691" name="Freeform 25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92" name="Rectangle 25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693" name="Freeform 25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94" name="Freeform 25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695" name="Group 255"/>
            <p:cNvGrpSpPr>
              <a:grpSpLocks/>
            </p:cNvGrpSpPr>
            <p:nvPr/>
          </p:nvGrpSpPr>
          <p:grpSpPr bwMode="auto">
            <a:xfrm>
              <a:off x="3110" y="1469"/>
              <a:ext cx="347" cy="346"/>
              <a:chOff x="2131" y="3370"/>
              <a:chExt cx="347" cy="346"/>
            </a:xfrm>
          </p:grpSpPr>
          <p:sp>
            <p:nvSpPr>
              <p:cNvPr id="61696" name="Freeform 25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97" name="Rectangle 25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698" name="Freeform 25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699" name="Rectangle 25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700" name="Freeform 26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01" name="Freeform 26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702" name="Group 262"/>
            <p:cNvGrpSpPr>
              <a:grpSpLocks/>
            </p:cNvGrpSpPr>
            <p:nvPr/>
          </p:nvGrpSpPr>
          <p:grpSpPr bwMode="auto">
            <a:xfrm>
              <a:off x="2995" y="1584"/>
              <a:ext cx="347" cy="346"/>
              <a:chOff x="2131" y="3370"/>
              <a:chExt cx="347" cy="346"/>
            </a:xfrm>
          </p:grpSpPr>
          <p:sp>
            <p:nvSpPr>
              <p:cNvPr id="61703" name="Freeform 26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04" name="Rectangle 26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705" name="Freeform 26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06" name="Rectangle 26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707" name="Freeform 26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08" name="Freeform 26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709" name="Group 269"/>
            <p:cNvGrpSpPr>
              <a:grpSpLocks/>
            </p:cNvGrpSpPr>
            <p:nvPr/>
          </p:nvGrpSpPr>
          <p:grpSpPr bwMode="auto">
            <a:xfrm>
              <a:off x="2880" y="1700"/>
              <a:ext cx="347" cy="346"/>
              <a:chOff x="2131" y="3370"/>
              <a:chExt cx="347" cy="346"/>
            </a:xfrm>
          </p:grpSpPr>
          <p:sp>
            <p:nvSpPr>
              <p:cNvPr id="61710" name="Freeform 27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11" name="Rectangle 27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712" name="Freeform 27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13" name="Rectangle 27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714" name="Freeform 27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15" name="Freeform 27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716" name="Group 276"/>
            <p:cNvGrpSpPr>
              <a:grpSpLocks/>
            </p:cNvGrpSpPr>
            <p:nvPr/>
          </p:nvGrpSpPr>
          <p:grpSpPr bwMode="auto">
            <a:xfrm>
              <a:off x="2765" y="1815"/>
              <a:ext cx="347" cy="346"/>
              <a:chOff x="2131" y="3370"/>
              <a:chExt cx="347" cy="346"/>
            </a:xfrm>
          </p:grpSpPr>
          <p:sp>
            <p:nvSpPr>
              <p:cNvPr id="61717" name="Freeform 27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18" name="Rectangle 27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719" name="Freeform 27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20" name="Rectangle 28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721" name="Freeform 28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22" name="Freeform 28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723" name="Group 283"/>
            <p:cNvGrpSpPr>
              <a:grpSpLocks/>
            </p:cNvGrpSpPr>
            <p:nvPr/>
          </p:nvGrpSpPr>
          <p:grpSpPr bwMode="auto">
            <a:xfrm>
              <a:off x="2650" y="1930"/>
              <a:ext cx="347" cy="346"/>
              <a:chOff x="2131" y="3370"/>
              <a:chExt cx="347" cy="346"/>
            </a:xfrm>
          </p:grpSpPr>
          <p:sp>
            <p:nvSpPr>
              <p:cNvPr id="61724" name="Freeform 28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25" name="Rectangle 28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726" name="Freeform 28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27" name="Rectangle 28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728" name="Freeform 28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29" name="Freeform 28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730" name="Group 290"/>
            <p:cNvGrpSpPr>
              <a:grpSpLocks/>
            </p:cNvGrpSpPr>
            <p:nvPr/>
          </p:nvGrpSpPr>
          <p:grpSpPr bwMode="auto">
            <a:xfrm>
              <a:off x="2534" y="2045"/>
              <a:ext cx="347" cy="346"/>
              <a:chOff x="2131" y="3370"/>
              <a:chExt cx="347" cy="346"/>
            </a:xfrm>
          </p:grpSpPr>
          <p:sp>
            <p:nvSpPr>
              <p:cNvPr id="61731" name="Freeform 29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32" name="Rectangle 29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733" name="Freeform 29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34" name="Rectangle 29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735" name="Freeform 29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36" name="Freeform 29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737" name="Group 297"/>
            <p:cNvGrpSpPr>
              <a:grpSpLocks/>
            </p:cNvGrpSpPr>
            <p:nvPr/>
          </p:nvGrpSpPr>
          <p:grpSpPr bwMode="auto">
            <a:xfrm>
              <a:off x="3110" y="1238"/>
              <a:ext cx="347" cy="346"/>
              <a:chOff x="2131" y="3370"/>
              <a:chExt cx="347" cy="346"/>
            </a:xfrm>
          </p:grpSpPr>
          <p:sp>
            <p:nvSpPr>
              <p:cNvPr id="61738" name="Freeform 29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39" name="Rectangle 29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740" name="Freeform 30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41" name="Rectangle 30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742" name="Freeform 30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43" name="Freeform 30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744" name="Group 304"/>
            <p:cNvGrpSpPr>
              <a:grpSpLocks/>
            </p:cNvGrpSpPr>
            <p:nvPr/>
          </p:nvGrpSpPr>
          <p:grpSpPr bwMode="auto">
            <a:xfrm>
              <a:off x="2995" y="1353"/>
              <a:ext cx="347" cy="346"/>
              <a:chOff x="2131" y="3370"/>
              <a:chExt cx="347" cy="346"/>
            </a:xfrm>
          </p:grpSpPr>
          <p:sp>
            <p:nvSpPr>
              <p:cNvPr id="61745" name="Freeform 30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46" name="Rectangle 30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747" name="Freeform 30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48" name="Rectangle 30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749" name="Freeform 30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50" name="Freeform 31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751" name="Group 311"/>
            <p:cNvGrpSpPr>
              <a:grpSpLocks/>
            </p:cNvGrpSpPr>
            <p:nvPr/>
          </p:nvGrpSpPr>
          <p:grpSpPr bwMode="auto">
            <a:xfrm>
              <a:off x="2880" y="1469"/>
              <a:ext cx="347" cy="346"/>
              <a:chOff x="2131" y="3370"/>
              <a:chExt cx="347" cy="346"/>
            </a:xfrm>
          </p:grpSpPr>
          <p:sp>
            <p:nvSpPr>
              <p:cNvPr id="61752" name="Freeform 31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53" name="Rectangle 31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754" name="Freeform 31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55" name="Rectangle 31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756" name="Freeform 31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57" name="Freeform 31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758" name="Group 318"/>
            <p:cNvGrpSpPr>
              <a:grpSpLocks/>
            </p:cNvGrpSpPr>
            <p:nvPr/>
          </p:nvGrpSpPr>
          <p:grpSpPr bwMode="auto">
            <a:xfrm>
              <a:off x="2765" y="1584"/>
              <a:ext cx="347" cy="346"/>
              <a:chOff x="2131" y="3370"/>
              <a:chExt cx="347" cy="346"/>
            </a:xfrm>
          </p:grpSpPr>
          <p:sp>
            <p:nvSpPr>
              <p:cNvPr id="61759" name="Freeform 31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60" name="Rectangle 32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761" name="Freeform 32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62" name="Rectangle 32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763" name="Freeform 32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64" name="Freeform 32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765" name="Group 325"/>
            <p:cNvGrpSpPr>
              <a:grpSpLocks/>
            </p:cNvGrpSpPr>
            <p:nvPr/>
          </p:nvGrpSpPr>
          <p:grpSpPr bwMode="auto">
            <a:xfrm>
              <a:off x="2650" y="1699"/>
              <a:ext cx="347" cy="346"/>
              <a:chOff x="2131" y="3370"/>
              <a:chExt cx="347" cy="346"/>
            </a:xfrm>
          </p:grpSpPr>
          <p:sp>
            <p:nvSpPr>
              <p:cNvPr id="61766" name="Freeform 32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67" name="Rectangle 32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768" name="Freeform 32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69" name="Rectangle 32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770" name="Freeform 33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71" name="Freeform 33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772" name="Group 332"/>
            <p:cNvGrpSpPr>
              <a:grpSpLocks/>
            </p:cNvGrpSpPr>
            <p:nvPr/>
          </p:nvGrpSpPr>
          <p:grpSpPr bwMode="auto">
            <a:xfrm>
              <a:off x="2534" y="1814"/>
              <a:ext cx="347" cy="346"/>
              <a:chOff x="2131" y="3370"/>
              <a:chExt cx="347" cy="346"/>
            </a:xfrm>
          </p:grpSpPr>
          <p:sp>
            <p:nvSpPr>
              <p:cNvPr id="61773" name="Freeform 33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74" name="Rectangle 33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775" name="Freeform 33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76" name="Rectangle 33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777" name="Freeform 33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78" name="Freeform 33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779" name="Group 339"/>
            <p:cNvGrpSpPr>
              <a:grpSpLocks/>
            </p:cNvGrpSpPr>
            <p:nvPr/>
          </p:nvGrpSpPr>
          <p:grpSpPr bwMode="auto">
            <a:xfrm>
              <a:off x="3110" y="1008"/>
              <a:ext cx="347" cy="346"/>
              <a:chOff x="2131" y="3370"/>
              <a:chExt cx="347" cy="346"/>
            </a:xfrm>
          </p:grpSpPr>
          <p:sp>
            <p:nvSpPr>
              <p:cNvPr id="61780" name="Freeform 34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81" name="Rectangle 34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782" name="Freeform 34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83" name="Rectangle 34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784" name="Freeform 34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85" name="Freeform 34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786" name="Group 346"/>
            <p:cNvGrpSpPr>
              <a:grpSpLocks/>
            </p:cNvGrpSpPr>
            <p:nvPr/>
          </p:nvGrpSpPr>
          <p:grpSpPr bwMode="auto">
            <a:xfrm>
              <a:off x="2995" y="1123"/>
              <a:ext cx="347" cy="346"/>
              <a:chOff x="2131" y="3370"/>
              <a:chExt cx="347" cy="346"/>
            </a:xfrm>
          </p:grpSpPr>
          <p:sp>
            <p:nvSpPr>
              <p:cNvPr id="61787" name="Freeform 34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88" name="Rectangle 34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789" name="Freeform 34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90" name="Rectangle 35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791" name="Freeform 35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92" name="Freeform 35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793" name="Group 353"/>
            <p:cNvGrpSpPr>
              <a:grpSpLocks/>
            </p:cNvGrpSpPr>
            <p:nvPr/>
          </p:nvGrpSpPr>
          <p:grpSpPr bwMode="auto">
            <a:xfrm>
              <a:off x="2880" y="1239"/>
              <a:ext cx="347" cy="346"/>
              <a:chOff x="2131" y="3370"/>
              <a:chExt cx="347" cy="346"/>
            </a:xfrm>
          </p:grpSpPr>
          <p:sp>
            <p:nvSpPr>
              <p:cNvPr id="61794" name="Freeform 35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95" name="Rectangle 35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796" name="Freeform 35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97" name="Rectangle 35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798" name="Freeform 35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799" name="Freeform 35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800" name="Group 360"/>
            <p:cNvGrpSpPr>
              <a:grpSpLocks/>
            </p:cNvGrpSpPr>
            <p:nvPr/>
          </p:nvGrpSpPr>
          <p:grpSpPr bwMode="auto">
            <a:xfrm>
              <a:off x="2765" y="1354"/>
              <a:ext cx="347" cy="346"/>
              <a:chOff x="2131" y="3370"/>
              <a:chExt cx="347" cy="346"/>
            </a:xfrm>
          </p:grpSpPr>
          <p:sp>
            <p:nvSpPr>
              <p:cNvPr id="61801" name="Freeform 36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02" name="Rectangle 36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803" name="Freeform 36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04" name="Rectangle 36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805" name="Freeform 36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06" name="Freeform 36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807" name="Group 367"/>
            <p:cNvGrpSpPr>
              <a:grpSpLocks/>
            </p:cNvGrpSpPr>
            <p:nvPr/>
          </p:nvGrpSpPr>
          <p:grpSpPr bwMode="auto">
            <a:xfrm>
              <a:off x="2650" y="1469"/>
              <a:ext cx="347" cy="346"/>
              <a:chOff x="2131" y="3370"/>
              <a:chExt cx="347" cy="346"/>
            </a:xfrm>
          </p:grpSpPr>
          <p:sp>
            <p:nvSpPr>
              <p:cNvPr id="61808" name="Freeform 36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09" name="Rectangle 36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810" name="Freeform 37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11" name="Rectangle 37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812" name="Freeform 37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13" name="Freeform 37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814" name="Group 374"/>
            <p:cNvGrpSpPr>
              <a:grpSpLocks/>
            </p:cNvGrpSpPr>
            <p:nvPr/>
          </p:nvGrpSpPr>
          <p:grpSpPr bwMode="auto">
            <a:xfrm>
              <a:off x="2534" y="1584"/>
              <a:ext cx="347" cy="346"/>
              <a:chOff x="2131" y="3370"/>
              <a:chExt cx="347" cy="346"/>
            </a:xfrm>
          </p:grpSpPr>
          <p:sp>
            <p:nvSpPr>
              <p:cNvPr id="61815" name="Freeform 37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16" name="Rectangle 37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817" name="Freeform 37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18" name="Rectangle 37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819" name="Freeform 37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20" name="Freeform 38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821" name="Group 381"/>
            <p:cNvGrpSpPr>
              <a:grpSpLocks/>
            </p:cNvGrpSpPr>
            <p:nvPr/>
          </p:nvGrpSpPr>
          <p:grpSpPr bwMode="auto">
            <a:xfrm>
              <a:off x="3110" y="778"/>
              <a:ext cx="347" cy="346"/>
              <a:chOff x="2131" y="3370"/>
              <a:chExt cx="347" cy="346"/>
            </a:xfrm>
          </p:grpSpPr>
          <p:sp>
            <p:nvSpPr>
              <p:cNvPr id="61822" name="Freeform 38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23" name="Rectangle 38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824" name="Freeform 38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25" name="Rectangle 38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826" name="Freeform 38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27" name="Freeform 38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828" name="Group 388"/>
            <p:cNvGrpSpPr>
              <a:grpSpLocks/>
            </p:cNvGrpSpPr>
            <p:nvPr/>
          </p:nvGrpSpPr>
          <p:grpSpPr bwMode="auto">
            <a:xfrm>
              <a:off x="2995" y="893"/>
              <a:ext cx="347" cy="346"/>
              <a:chOff x="2131" y="3370"/>
              <a:chExt cx="347" cy="346"/>
            </a:xfrm>
          </p:grpSpPr>
          <p:sp>
            <p:nvSpPr>
              <p:cNvPr id="61829" name="Freeform 38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30" name="Rectangle 39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831" name="Freeform 39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32" name="Rectangle 39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833" name="Freeform 39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34" name="Freeform 39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835" name="Group 395"/>
            <p:cNvGrpSpPr>
              <a:grpSpLocks/>
            </p:cNvGrpSpPr>
            <p:nvPr/>
          </p:nvGrpSpPr>
          <p:grpSpPr bwMode="auto">
            <a:xfrm>
              <a:off x="2880" y="1009"/>
              <a:ext cx="347" cy="346"/>
              <a:chOff x="2131" y="3370"/>
              <a:chExt cx="347" cy="346"/>
            </a:xfrm>
          </p:grpSpPr>
          <p:sp>
            <p:nvSpPr>
              <p:cNvPr id="61836" name="Freeform 39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37" name="Rectangle 39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838" name="Freeform 39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39" name="Rectangle 39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840" name="Freeform 40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41" name="Freeform 40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842" name="Group 402"/>
            <p:cNvGrpSpPr>
              <a:grpSpLocks/>
            </p:cNvGrpSpPr>
            <p:nvPr/>
          </p:nvGrpSpPr>
          <p:grpSpPr bwMode="auto">
            <a:xfrm>
              <a:off x="2765" y="1124"/>
              <a:ext cx="347" cy="346"/>
              <a:chOff x="2131" y="3370"/>
              <a:chExt cx="347" cy="346"/>
            </a:xfrm>
          </p:grpSpPr>
          <p:sp>
            <p:nvSpPr>
              <p:cNvPr id="61843" name="Freeform 40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44" name="Rectangle 40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845" name="Freeform 40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46" name="Rectangle 40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847" name="Freeform 40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48" name="Freeform 40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849" name="Group 409"/>
            <p:cNvGrpSpPr>
              <a:grpSpLocks/>
            </p:cNvGrpSpPr>
            <p:nvPr/>
          </p:nvGrpSpPr>
          <p:grpSpPr bwMode="auto">
            <a:xfrm>
              <a:off x="2650" y="1239"/>
              <a:ext cx="347" cy="346"/>
              <a:chOff x="2131" y="3370"/>
              <a:chExt cx="347" cy="346"/>
            </a:xfrm>
          </p:grpSpPr>
          <p:sp>
            <p:nvSpPr>
              <p:cNvPr id="61850" name="Freeform 41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51" name="Rectangle 41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852" name="Freeform 41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53" name="Rectangle 41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854" name="Freeform 41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55" name="Freeform 41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856" name="Group 416"/>
            <p:cNvGrpSpPr>
              <a:grpSpLocks/>
            </p:cNvGrpSpPr>
            <p:nvPr/>
          </p:nvGrpSpPr>
          <p:grpSpPr bwMode="auto">
            <a:xfrm>
              <a:off x="2534" y="1354"/>
              <a:ext cx="347" cy="346"/>
              <a:chOff x="2131" y="3370"/>
              <a:chExt cx="347" cy="346"/>
            </a:xfrm>
          </p:grpSpPr>
          <p:sp>
            <p:nvSpPr>
              <p:cNvPr id="61857" name="Freeform 41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58" name="Rectangle 41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859" name="Freeform 41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60" name="Rectangle 42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861" name="Freeform 42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62" name="Freeform 42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863" name="Group 423"/>
            <p:cNvGrpSpPr>
              <a:grpSpLocks/>
            </p:cNvGrpSpPr>
            <p:nvPr/>
          </p:nvGrpSpPr>
          <p:grpSpPr bwMode="auto">
            <a:xfrm>
              <a:off x="3110" y="547"/>
              <a:ext cx="347" cy="346"/>
              <a:chOff x="2131" y="3370"/>
              <a:chExt cx="347" cy="346"/>
            </a:xfrm>
          </p:grpSpPr>
          <p:sp>
            <p:nvSpPr>
              <p:cNvPr id="61864" name="Freeform 42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65" name="Rectangle 42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866" name="Freeform 42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67" name="Rectangle 42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868" name="Freeform 42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69" name="Freeform 42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870" name="Group 430"/>
            <p:cNvGrpSpPr>
              <a:grpSpLocks/>
            </p:cNvGrpSpPr>
            <p:nvPr/>
          </p:nvGrpSpPr>
          <p:grpSpPr bwMode="auto">
            <a:xfrm>
              <a:off x="2995" y="662"/>
              <a:ext cx="347" cy="346"/>
              <a:chOff x="2131" y="3370"/>
              <a:chExt cx="347" cy="346"/>
            </a:xfrm>
          </p:grpSpPr>
          <p:sp>
            <p:nvSpPr>
              <p:cNvPr id="61871" name="Freeform 43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72" name="Rectangle 43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873" name="Freeform 43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74" name="Rectangle 43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875" name="Freeform 43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76" name="Freeform 43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877" name="Group 437"/>
            <p:cNvGrpSpPr>
              <a:grpSpLocks/>
            </p:cNvGrpSpPr>
            <p:nvPr/>
          </p:nvGrpSpPr>
          <p:grpSpPr bwMode="auto">
            <a:xfrm>
              <a:off x="2880" y="778"/>
              <a:ext cx="347" cy="346"/>
              <a:chOff x="2131" y="3370"/>
              <a:chExt cx="347" cy="346"/>
            </a:xfrm>
          </p:grpSpPr>
          <p:sp>
            <p:nvSpPr>
              <p:cNvPr id="61878" name="Freeform 43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79" name="Rectangle 43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880" name="Freeform 44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81" name="Rectangle 44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882" name="Freeform 44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83" name="Freeform 44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884" name="Group 444"/>
            <p:cNvGrpSpPr>
              <a:grpSpLocks/>
            </p:cNvGrpSpPr>
            <p:nvPr/>
          </p:nvGrpSpPr>
          <p:grpSpPr bwMode="auto">
            <a:xfrm>
              <a:off x="2765" y="893"/>
              <a:ext cx="347" cy="346"/>
              <a:chOff x="2131" y="3370"/>
              <a:chExt cx="347" cy="346"/>
            </a:xfrm>
          </p:grpSpPr>
          <p:sp>
            <p:nvSpPr>
              <p:cNvPr id="61885" name="Freeform 44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86" name="Rectangle 44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887" name="Freeform 44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88" name="Rectangle 44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889" name="Freeform 44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90" name="Freeform 45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891" name="Group 451"/>
            <p:cNvGrpSpPr>
              <a:grpSpLocks/>
            </p:cNvGrpSpPr>
            <p:nvPr/>
          </p:nvGrpSpPr>
          <p:grpSpPr bwMode="auto">
            <a:xfrm>
              <a:off x="2650" y="1008"/>
              <a:ext cx="347" cy="346"/>
              <a:chOff x="2131" y="3370"/>
              <a:chExt cx="347" cy="346"/>
            </a:xfrm>
          </p:grpSpPr>
          <p:sp>
            <p:nvSpPr>
              <p:cNvPr id="61892" name="Freeform 45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93" name="Rectangle 45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894" name="Freeform 45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95" name="Rectangle 45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896" name="Freeform 45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897" name="Freeform 45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898" name="Group 458"/>
            <p:cNvGrpSpPr>
              <a:grpSpLocks/>
            </p:cNvGrpSpPr>
            <p:nvPr/>
          </p:nvGrpSpPr>
          <p:grpSpPr bwMode="auto">
            <a:xfrm>
              <a:off x="2534" y="1123"/>
              <a:ext cx="347" cy="346"/>
              <a:chOff x="2131" y="3370"/>
              <a:chExt cx="347" cy="346"/>
            </a:xfrm>
          </p:grpSpPr>
          <p:sp>
            <p:nvSpPr>
              <p:cNvPr id="61899" name="Freeform 45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00" name="Rectangle 46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901" name="Freeform 46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02" name="Rectangle 46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903" name="Freeform 46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04" name="Freeform 46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905" name="Group 465"/>
            <p:cNvGrpSpPr>
              <a:grpSpLocks/>
            </p:cNvGrpSpPr>
            <p:nvPr/>
          </p:nvGrpSpPr>
          <p:grpSpPr bwMode="auto">
            <a:xfrm>
              <a:off x="3110" y="317"/>
              <a:ext cx="347" cy="346"/>
              <a:chOff x="2131" y="3370"/>
              <a:chExt cx="347" cy="346"/>
            </a:xfrm>
          </p:grpSpPr>
          <p:sp>
            <p:nvSpPr>
              <p:cNvPr id="61906" name="Freeform 46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07" name="Rectangle 46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908" name="Freeform 46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09" name="Rectangle 46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910" name="Freeform 47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11" name="Freeform 47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912" name="Group 472"/>
            <p:cNvGrpSpPr>
              <a:grpSpLocks/>
            </p:cNvGrpSpPr>
            <p:nvPr/>
          </p:nvGrpSpPr>
          <p:grpSpPr bwMode="auto">
            <a:xfrm>
              <a:off x="2995" y="432"/>
              <a:ext cx="347" cy="346"/>
              <a:chOff x="2131" y="3370"/>
              <a:chExt cx="347" cy="346"/>
            </a:xfrm>
          </p:grpSpPr>
          <p:sp>
            <p:nvSpPr>
              <p:cNvPr id="61913" name="Freeform 47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14" name="Rectangle 47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915" name="Freeform 47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16" name="Rectangle 47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917" name="Freeform 47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18" name="Freeform 47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919" name="Group 479"/>
            <p:cNvGrpSpPr>
              <a:grpSpLocks/>
            </p:cNvGrpSpPr>
            <p:nvPr/>
          </p:nvGrpSpPr>
          <p:grpSpPr bwMode="auto">
            <a:xfrm>
              <a:off x="2880" y="548"/>
              <a:ext cx="347" cy="346"/>
              <a:chOff x="2131" y="3370"/>
              <a:chExt cx="347" cy="346"/>
            </a:xfrm>
          </p:grpSpPr>
          <p:sp>
            <p:nvSpPr>
              <p:cNvPr id="61920" name="Freeform 48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21" name="Rectangle 48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922" name="Freeform 48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23" name="Rectangle 48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924" name="Freeform 48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25" name="Freeform 48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926" name="Group 486"/>
            <p:cNvGrpSpPr>
              <a:grpSpLocks/>
            </p:cNvGrpSpPr>
            <p:nvPr/>
          </p:nvGrpSpPr>
          <p:grpSpPr bwMode="auto">
            <a:xfrm>
              <a:off x="2765" y="663"/>
              <a:ext cx="347" cy="346"/>
              <a:chOff x="2131" y="3370"/>
              <a:chExt cx="347" cy="346"/>
            </a:xfrm>
          </p:grpSpPr>
          <p:sp>
            <p:nvSpPr>
              <p:cNvPr id="61927" name="Freeform 48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28" name="Rectangle 48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929" name="Freeform 48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30" name="Rectangle 49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931" name="Freeform 49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32" name="Freeform 49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933" name="Group 493"/>
            <p:cNvGrpSpPr>
              <a:grpSpLocks/>
            </p:cNvGrpSpPr>
            <p:nvPr/>
          </p:nvGrpSpPr>
          <p:grpSpPr bwMode="auto">
            <a:xfrm>
              <a:off x="2650" y="778"/>
              <a:ext cx="347" cy="346"/>
              <a:chOff x="2131" y="3370"/>
              <a:chExt cx="347" cy="346"/>
            </a:xfrm>
          </p:grpSpPr>
          <p:sp>
            <p:nvSpPr>
              <p:cNvPr id="61934" name="Freeform 49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35" name="Rectangle 49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936" name="Freeform 49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37" name="Rectangle 49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938" name="Freeform 49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39" name="Freeform 49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940" name="Group 500"/>
            <p:cNvGrpSpPr>
              <a:grpSpLocks/>
            </p:cNvGrpSpPr>
            <p:nvPr/>
          </p:nvGrpSpPr>
          <p:grpSpPr bwMode="auto">
            <a:xfrm>
              <a:off x="2534" y="893"/>
              <a:ext cx="347" cy="346"/>
              <a:chOff x="2131" y="3370"/>
              <a:chExt cx="347" cy="346"/>
            </a:xfrm>
          </p:grpSpPr>
          <p:sp>
            <p:nvSpPr>
              <p:cNvPr id="61941" name="Freeform 50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42" name="Rectangle 50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943" name="Freeform 50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44" name="Rectangle 50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945" name="Freeform 50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46" name="Freeform 50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grpSp>
        <p:nvGrpSpPr>
          <p:cNvPr id="61947" name="Group 507"/>
          <p:cNvGrpSpPr>
            <a:grpSpLocks/>
          </p:cNvGrpSpPr>
          <p:nvPr/>
        </p:nvGrpSpPr>
        <p:grpSpPr bwMode="auto">
          <a:xfrm>
            <a:off x="4022725" y="503238"/>
            <a:ext cx="1465263" cy="5486400"/>
            <a:chOff x="2534" y="317"/>
            <a:chExt cx="923" cy="3456"/>
          </a:xfrm>
        </p:grpSpPr>
        <p:grpSp>
          <p:nvGrpSpPr>
            <p:cNvPr id="61948" name="Group 508"/>
            <p:cNvGrpSpPr>
              <a:grpSpLocks/>
            </p:cNvGrpSpPr>
            <p:nvPr/>
          </p:nvGrpSpPr>
          <p:grpSpPr bwMode="auto">
            <a:xfrm>
              <a:off x="3110" y="2851"/>
              <a:ext cx="347" cy="346"/>
              <a:chOff x="2131" y="3370"/>
              <a:chExt cx="347" cy="346"/>
            </a:xfrm>
          </p:grpSpPr>
          <p:sp>
            <p:nvSpPr>
              <p:cNvPr id="61949" name="Freeform 50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50" name="Rectangle 51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951" name="Freeform 51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52" name="Rectangle 51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953" name="Freeform 51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54" name="Freeform 51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955" name="Group 515"/>
            <p:cNvGrpSpPr>
              <a:grpSpLocks/>
            </p:cNvGrpSpPr>
            <p:nvPr/>
          </p:nvGrpSpPr>
          <p:grpSpPr bwMode="auto">
            <a:xfrm>
              <a:off x="2995" y="2966"/>
              <a:ext cx="347" cy="346"/>
              <a:chOff x="2131" y="3370"/>
              <a:chExt cx="347" cy="346"/>
            </a:xfrm>
          </p:grpSpPr>
          <p:sp>
            <p:nvSpPr>
              <p:cNvPr id="61956" name="Freeform 51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57" name="Rectangle 51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958" name="Freeform 51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59" name="Rectangle 51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960" name="Freeform 52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61" name="Freeform 52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962" name="Group 522"/>
            <p:cNvGrpSpPr>
              <a:grpSpLocks/>
            </p:cNvGrpSpPr>
            <p:nvPr/>
          </p:nvGrpSpPr>
          <p:grpSpPr bwMode="auto">
            <a:xfrm>
              <a:off x="2880" y="3082"/>
              <a:ext cx="347" cy="346"/>
              <a:chOff x="2131" y="3370"/>
              <a:chExt cx="347" cy="346"/>
            </a:xfrm>
          </p:grpSpPr>
          <p:sp>
            <p:nvSpPr>
              <p:cNvPr id="61963" name="Freeform 52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64" name="Rectangle 52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965" name="Freeform 52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66" name="Rectangle 52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967" name="Freeform 52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68" name="Freeform 52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969" name="Group 529"/>
            <p:cNvGrpSpPr>
              <a:grpSpLocks/>
            </p:cNvGrpSpPr>
            <p:nvPr/>
          </p:nvGrpSpPr>
          <p:grpSpPr bwMode="auto">
            <a:xfrm>
              <a:off x="2765" y="3197"/>
              <a:ext cx="347" cy="346"/>
              <a:chOff x="2131" y="3370"/>
              <a:chExt cx="347" cy="346"/>
            </a:xfrm>
          </p:grpSpPr>
          <p:sp>
            <p:nvSpPr>
              <p:cNvPr id="61970" name="Freeform 53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71" name="Rectangle 53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972" name="Freeform 53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73" name="Rectangle 53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974" name="Freeform 53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75" name="Freeform 53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976" name="Group 536"/>
            <p:cNvGrpSpPr>
              <a:grpSpLocks/>
            </p:cNvGrpSpPr>
            <p:nvPr/>
          </p:nvGrpSpPr>
          <p:grpSpPr bwMode="auto">
            <a:xfrm>
              <a:off x="2650" y="3312"/>
              <a:ext cx="347" cy="346"/>
              <a:chOff x="2131" y="3370"/>
              <a:chExt cx="347" cy="346"/>
            </a:xfrm>
          </p:grpSpPr>
          <p:sp>
            <p:nvSpPr>
              <p:cNvPr id="61977" name="Freeform 53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78" name="Rectangle 53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979" name="Freeform 53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80" name="Rectangle 54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981" name="Freeform 54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82" name="Freeform 54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983" name="Group 543"/>
            <p:cNvGrpSpPr>
              <a:grpSpLocks/>
            </p:cNvGrpSpPr>
            <p:nvPr/>
          </p:nvGrpSpPr>
          <p:grpSpPr bwMode="auto">
            <a:xfrm>
              <a:off x="2534" y="3427"/>
              <a:ext cx="347" cy="346"/>
              <a:chOff x="2131" y="3370"/>
              <a:chExt cx="347" cy="346"/>
            </a:xfrm>
          </p:grpSpPr>
          <p:sp>
            <p:nvSpPr>
              <p:cNvPr id="61984" name="Freeform 54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85" name="Rectangle 54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986" name="Freeform 54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87" name="Rectangle 54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988" name="Freeform 54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89" name="Freeform 54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990" name="Group 550"/>
            <p:cNvGrpSpPr>
              <a:grpSpLocks/>
            </p:cNvGrpSpPr>
            <p:nvPr/>
          </p:nvGrpSpPr>
          <p:grpSpPr bwMode="auto">
            <a:xfrm>
              <a:off x="3110" y="2621"/>
              <a:ext cx="347" cy="346"/>
              <a:chOff x="2131" y="3370"/>
              <a:chExt cx="347" cy="346"/>
            </a:xfrm>
          </p:grpSpPr>
          <p:sp>
            <p:nvSpPr>
              <p:cNvPr id="61991" name="Freeform 55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92" name="Rectangle 55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993" name="Freeform 55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94" name="Rectangle 55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1995" name="Freeform 55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96" name="Freeform 55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1997" name="Group 557"/>
            <p:cNvGrpSpPr>
              <a:grpSpLocks/>
            </p:cNvGrpSpPr>
            <p:nvPr/>
          </p:nvGrpSpPr>
          <p:grpSpPr bwMode="auto">
            <a:xfrm>
              <a:off x="2995" y="2736"/>
              <a:ext cx="347" cy="346"/>
              <a:chOff x="2131" y="3370"/>
              <a:chExt cx="347" cy="346"/>
            </a:xfrm>
          </p:grpSpPr>
          <p:sp>
            <p:nvSpPr>
              <p:cNvPr id="61998" name="Freeform 55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1999" name="Rectangle 55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000" name="Freeform 56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01" name="Rectangle 56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002" name="Freeform 56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03" name="Freeform 56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004" name="Group 564"/>
            <p:cNvGrpSpPr>
              <a:grpSpLocks/>
            </p:cNvGrpSpPr>
            <p:nvPr/>
          </p:nvGrpSpPr>
          <p:grpSpPr bwMode="auto">
            <a:xfrm>
              <a:off x="2880" y="2852"/>
              <a:ext cx="347" cy="346"/>
              <a:chOff x="2131" y="3370"/>
              <a:chExt cx="347" cy="346"/>
            </a:xfrm>
          </p:grpSpPr>
          <p:sp>
            <p:nvSpPr>
              <p:cNvPr id="62005" name="Freeform 56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06" name="Rectangle 56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007" name="Freeform 56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08" name="Rectangle 56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009" name="Freeform 56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10" name="Freeform 57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011" name="Group 571"/>
            <p:cNvGrpSpPr>
              <a:grpSpLocks/>
            </p:cNvGrpSpPr>
            <p:nvPr/>
          </p:nvGrpSpPr>
          <p:grpSpPr bwMode="auto">
            <a:xfrm>
              <a:off x="2765" y="2967"/>
              <a:ext cx="347" cy="346"/>
              <a:chOff x="2131" y="3370"/>
              <a:chExt cx="347" cy="346"/>
            </a:xfrm>
          </p:grpSpPr>
          <p:sp>
            <p:nvSpPr>
              <p:cNvPr id="62012" name="Freeform 57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13" name="Rectangle 57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014" name="Freeform 57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15" name="Rectangle 57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016" name="Freeform 57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17" name="Freeform 57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018" name="Group 578"/>
            <p:cNvGrpSpPr>
              <a:grpSpLocks/>
            </p:cNvGrpSpPr>
            <p:nvPr/>
          </p:nvGrpSpPr>
          <p:grpSpPr bwMode="auto">
            <a:xfrm>
              <a:off x="2650" y="3082"/>
              <a:ext cx="347" cy="346"/>
              <a:chOff x="2131" y="3370"/>
              <a:chExt cx="347" cy="346"/>
            </a:xfrm>
          </p:grpSpPr>
          <p:sp>
            <p:nvSpPr>
              <p:cNvPr id="62019" name="Freeform 57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20" name="Rectangle 58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021" name="Freeform 58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22" name="Rectangle 58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023" name="Freeform 58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24" name="Freeform 58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025" name="Group 585"/>
            <p:cNvGrpSpPr>
              <a:grpSpLocks/>
            </p:cNvGrpSpPr>
            <p:nvPr/>
          </p:nvGrpSpPr>
          <p:grpSpPr bwMode="auto">
            <a:xfrm>
              <a:off x="2534" y="3197"/>
              <a:ext cx="347" cy="346"/>
              <a:chOff x="2131" y="3370"/>
              <a:chExt cx="347" cy="346"/>
            </a:xfrm>
          </p:grpSpPr>
          <p:sp>
            <p:nvSpPr>
              <p:cNvPr id="62026" name="Freeform 58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27" name="Rectangle 58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028" name="Freeform 58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29" name="Rectangle 58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030" name="Freeform 59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31" name="Freeform 59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032" name="Group 592"/>
            <p:cNvGrpSpPr>
              <a:grpSpLocks/>
            </p:cNvGrpSpPr>
            <p:nvPr/>
          </p:nvGrpSpPr>
          <p:grpSpPr bwMode="auto">
            <a:xfrm>
              <a:off x="3110" y="2390"/>
              <a:ext cx="347" cy="346"/>
              <a:chOff x="2131" y="3370"/>
              <a:chExt cx="347" cy="346"/>
            </a:xfrm>
          </p:grpSpPr>
          <p:sp>
            <p:nvSpPr>
              <p:cNvPr id="62033" name="Freeform 59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34" name="Rectangle 59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035" name="Freeform 59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36" name="Rectangle 59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037" name="Freeform 59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38" name="Freeform 59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039" name="Group 599"/>
            <p:cNvGrpSpPr>
              <a:grpSpLocks/>
            </p:cNvGrpSpPr>
            <p:nvPr/>
          </p:nvGrpSpPr>
          <p:grpSpPr bwMode="auto">
            <a:xfrm>
              <a:off x="2995" y="2505"/>
              <a:ext cx="347" cy="346"/>
              <a:chOff x="2131" y="3370"/>
              <a:chExt cx="347" cy="346"/>
            </a:xfrm>
          </p:grpSpPr>
          <p:sp>
            <p:nvSpPr>
              <p:cNvPr id="62040" name="Freeform 60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41" name="Rectangle 60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042" name="Freeform 60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43" name="Rectangle 60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044" name="Freeform 60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45" name="Freeform 60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046" name="Group 606"/>
            <p:cNvGrpSpPr>
              <a:grpSpLocks/>
            </p:cNvGrpSpPr>
            <p:nvPr/>
          </p:nvGrpSpPr>
          <p:grpSpPr bwMode="auto">
            <a:xfrm>
              <a:off x="2880" y="2621"/>
              <a:ext cx="347" cy="346"/>
              <a:chOff x="2131" y="3370"/>
              <a:chExt cx="347" cy="346"/>
            </a:xfrm>
          </p:grpSpPr>
          <p:sp>
            <p:nvSpPr>
              <p:cNvPr id="62047" name="Freeform 60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48" name="Rectangle 60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049" name="Freeform 60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50" name="Rectangle 61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051" name="Freeform 61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52" name="Freeform 61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053" name="Group 613"/>
            <p:cNvGrpSpPr>
              <a:grpSpLocks/>
            </p:cNvGrpSpPr>
            <p:nvPr/>
          </p:nvGrpSpPr>
          <p:grpSpPr bwMode="auto">
            <a:xfrm>
              <a:off x="2765" y="2736"/>
              <a:ext cx="347" cy="346"/>
              <a:chOff x="2131" y="3370"/>
              <a:chExt cx="347" cy="346"/>
            </a:xfrm>
          </p:grpSpPr>
          <p:sp>
            <p:nvSpPr>
              <p:cNvPr id="62054" name="Freeform 61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55" name="Rectangle 61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056" name="Freeform 61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57" name="Rectangle 61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058" name="Freeform 61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59" name="Freeform 61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060" name="Group 620"/>
            <p:cNvGrpSpPr>
              <a:grpSpLocks/>
            </p:cNvGrpSpPr>
            <p:nvPr/>
          </p:nvGrpSpPr>
          <p:grpSpPr bwMode="auto">
            <a:xfrm>
              <a:off x="2650" y="2851"/>
              <a:ext cx="347" cy="346"/>
              <a:chOff x="2131" y="3370"/>
              <a:chExt cx="347" cy="346"/>
            </a:xfrm>
          </p:grpSpPr>
          <p:sp>
            <p:nvSpPr>
              <p:cNvPr id="62061" name="Freeform 62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62" name="Rectangle 62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063" name="Freeform 62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64" name="Rectangle 62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065" name="Freeform 62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66" name="Freeform 62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067" name="Group 627"/>
            <p:cNvGrpSpPr>
              <a:grpSpLocks/>
            </p:cNvGrpSpPr>
            <p:nvPr/>
          </p:nvGrpSpPr>
          <p:grpSpPr bwMode="auto">
            <a:xfrm>
              <a:off x="2534" y="2966"/>
              <a:ext cx="347" cy="346"/>
              <a:chOff x="2131" y="3370"/>
              <a:chExt cx="347" cy="346"/>
            </a:xfrm>
          </p:grpSpPr>
          <p:sp>
            <p:nvSpPr>
              <p:cNvPr id="62068" name="Freeform 62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69" name="Rectangle 62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070" name="Freeform 63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71" name="Rectangle 63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072" name="Freeform 63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73" name="Freeform 63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074" name="Group 634"/>
            <p:cNvGrpSpPr>
              <a:grpSpLocks/>
            </p:cNvGrpSpPr>
            <p:nvPr/>
          </p:nvGrpSpPr>
          <p:grpSpPr bwMode="auto">
            <a:xfrm>
              <a:off x="3110" y="2160"/>
              <a:ext cx="347" cy="346"/>
              <a:chOff x="2131" y="3370"/>
              <a:chExt cx="347" cy="346"/>
            </a:xfrm>
          </p:grpSpPr>
          <p:sp>
            <p:nvSpPr>
              <p:cNvPr id="62075" name="Freeform 63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76" name="Rectangle 63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077" name="Freeform 63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78" name="Rectangle 63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079" name="Freeform 63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80" name="Freeform 64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081" name="Group 641"/>
            <p:cNvGrpSpPr>
              <a:grpSpLocks/>
            </p:cNvGrpSpPr>
            <p:nvPr/>
          </p:nvGrpSpPr>
          <p:grpSpPr bwMode="auto">
            <a:xfrm>
              <a:off x="2995" y="2275"/>
              <a:ext cx="347" cy="346"/>
              <a:chOff x="2131" y="3370"/>
              <a:chExt cx="347" cy="346"/>
            </a:xfrm>
          </p:grpSpPr>
          <p:sp>
            <p:nvSpPr>
              <p:cNvPr id="62082" name="Freeform 64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83" name="Rectangle 64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084" name="Freeform 64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85" name="Rectangle 64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086" name="Freeform 64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87" name="Freeform 64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088" name="Group 648"/>
            <p:cNvGrpSpPr>
              <a:grpSpLocks/>
            </p:cNvGrpSpPr>
            <p:nvPr/>
          </p:nvGrpSpPr>
          <p:grpSpPr bwMode="auto">
            <a:xfrm>
              <a:off x="2880" y="2391"/>
              <a:ext cx="347" cy="346"/>
              <a:chOff x="2131" y="3370"/>
              <a:chExt cx="347" cy="346"/>
            </a:xfrm>
          </p:grpSpPr>
          <p:sp>
            <p:nvSpPr>
              <p:cNvPr id="62089" name="Freeform 64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90" name="Rectangle 65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091" name="Freeform 65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92" name="Rectangle 65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093" name="Freeform 65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94" name="Freeform 65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095" name="Group 655"/>
            <p:cNvGrpSpPr>
              <a:grpSpLocks/>
            </p:cNvGrpSpPr>
            <p:nvPr/>
          </p:nvGrpSpPr>
          <p:grpSpPr bwMode="auto">
            <a:xfrm>
              <a:off x="2765" y="2506"/>
              <a:ext cx="347" cy="346"/>
              <a:chOff x="2131" y="3370"/>
              <a:chExt cx="347" cy="346"/>
            </a:xfrm>
          </p:grpSpPr>
          <p:sp>
            <p:nvSpPr>
              <p:cNvPr id="62096" name="Freeform 65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97" name="Rectangle 65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098" name="Freeform 65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099" name="Rectangle 65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100" name="Freeform 66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01" name="Freeform 66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102" name="Group 662"/>
            <p:cNvGrpSpPr>
              <a:grpSpLocks/>
            </p:cNvGrpSpPr>
            <p:nvPr/>
          </p:nvGrpSpPr>
          <p:grpSpPr bwMode="auto">
            <a:xfrm>
              <a:off x="2650" y="2621"/>
              <a:ext cx="347" cy="346"/>
              <a:chOff x="2131" y="3370"/>
              <a:chExt cx="347" cy="346"/>
            </a:xfrm>
          </p:grpSpPr>
          <p:sp>
            <p:nvSpPr>
              <p:cNvPr id="62103" name="Freeform 66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04" name="Rectangle 66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105" name="Freeform 66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06" name="Rectangle 66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107" name="Freeform 66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08" name="Freeform 66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109" name="Group 669"/>
            <p:cNvGrpSpPr>
              <a:grpSpLocks/>
            </p:cNvGrpSpPr>
            <p:nvPr/>
          </p:nvGrpSpPr>
          <p:grpSpPr bwMode="auto">
            <a:xfrm>
              <a:off x="2534" y="2736"/>
              <a:ext cx="347" cy="346"/>
              <a:chOff x="2131" y="3370"/>
              <a:chExt cx="347" cy="346"/>
            </a:xfrm>
          </p:grpSpPr>
          <p:sp>
            <p:nvSpPr>
              <p:cNvPr id="62110" name="Freeform 67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11" name="Rectangle 67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112" name="Freeform 67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13" name="Rectangle 67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114" name="Freeform 67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15" name="Freeform 67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116" name="Group 676"/>
            <p:cNvGrpSpPr>
              <a:grpSpLocks/>
            </p:cNvGrpSpPr>
            <p:nvPr/>
          </p:nvGrpSpPr>
          <p:grpSpPr bwMode="auto">
            <a:xfrm>
              <a:off x="3110" y="1930"/>
              <a:ext cx="347" cy="346"/>
              <a:chOff x="2131" y="3370"/>
              <a:chExt cx="347" cy="346"/>
            </a:xfrm>
          </p:grpSpPr>
          <p:sp>
            <p:nvSpPr>
              <p:cNvPr id="62117" name="Freeform 67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18" name="Rectangle 67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119" name="Freeform 67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20" name="Rectangle 68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121" name="Freeform 68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22" name="Freeform 68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123" name="Group 683"/>
            <p:cNvGrpSpPr>
              <a:grpSpLocks/>
            </p:cNvGrpSpPr>
            <p:nvPr/>
          </p:nvGrpSpPr>
          <p:grpSpPr bwMode="auto">
            <a:xfrm>
              <a:off x="2995" y="2045"/>
              <a:ext cx="347" cy="346"/>
              <a:chOff x="2131" y="3370"/>
              <a:chExt cx="347" cy="346"/>
            </a:xfrm>
          </p:grpSpPr>
          <p:sp>
            <p:nvSpPr>
              <p:cNvPr id="62124" name="Freeform 68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25" name="Rectangle 68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126" name="Freeform 68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27" name="Rectangle 68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128" name="Freeform 68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29" name="Freeform 68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130" name="Group 690"/>
            <p:cNvGrpSpPr>
              <a:grpSpLocks/>
            </p:cNvGrpSpPr>
            <p:nvPr/>
          </p:nvGrpSpPr>
          <p:grpSpPr bwMode="auto">
            <a:xfrm>
              <a:off x="2880" y="2161"/>
              <a:ext cx="347" cy="346"/>
              <a:chOff x="2131" y="3370"/>
              <a:chExt cx="347" cy="346"/>
            </a:xfrm>
          </p:grpSpPr>
          <p:sp>
            <p:nvSpPr>
              <p:cNvPr id="62131" name="Freeform 69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32" name="Rectangle 69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133" name="Freeform 69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34" name="Rectangle 69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135" name="Freeform 69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36" name="Freeform 69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137" name="Group 697"/>
            <p:cNvGrpSpPr>
              <a:grpSpLocks/>
            </p:cNvGrpSpPr>
            <p:nvPr/>
          </p:nvGrpSpPr>
          <p:grpSpPr bwMode="auto">
            <a:xfrm>
              <a:off x="2765" y="2276"/>
              <a:ext cx="347" cy="346"/>
              <a:chOff x="2131" y="3370"/>
              <a:chExt cx="347" cy="346"/>
            </a:xfrm>
          </p:grpSpPr>
          <p:sp>
            <p:nvSpPr>
              <p:cNvPr id="62138" name="Freeform 69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39" name="Rectangle 69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140" name="Freeform 70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41" name="Rectangle 70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142" name="Freeform 70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43" name="Freeform 70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144" name="Group 704"/>
            <p:cNvGrpSpPr>
              <a:grpSpLocks/>
            </p:cNvGrpSpPr>
            <p:nvPr/>
          </p:nvGrpSpPr>
          <p:grpSpPr bwMode="auto">
            <a:xfrm>
              <a:off x="2650" y="2391"/>
              <a:ext cx="347" cy="346"/>
              <a:chOff x="2131" y="3370"/>
              <a:chExt cx="347" cy="346"/>
            </a:xfrm>
          </p:grpSpPr>
          <p:sp>
            <p:nvSpPr>
              <p:cNvPr id="62145" name="Freeform 70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46" name="Rectangle 70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147" name="Freeform 70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48" name="Rectangle 70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149" name="Freeform 70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50" name="Freeform 71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151" name="Group 711"/>
            <p:cNvGrpSpPr>
              <a:grpSpLocks/>
            </p:cNvGrpSpPr>
            <p:nvPr/>
          </p:nvGrpSpPr>
          <p:grpSpPr bwMode="auto">
            <a:xfrm>
              <a:off x="2534" y="2506"/>
              <a:ext cx="347" cy="346"/>
              <a:chOff x="2131" y="3370"/>
              <a:chExt cx="347" cy="346"/>
            </a:xfrm>
          </p:grpSpPr>
          <p:sp>
            <p:nvSpPr>
              <p:cNvPr id="62152" name="Freeform 71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53" name="Rectangle 71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154" name="Freeform 71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55" name="Rectangle 71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156" name="Freeform 71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57" name="Freeform 71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158" name="Group 718"/>
            <p:cNvGrpSpPr>
              <a:grpSpLocks/>
            </p:cNvGrpSpPr>
            <p:nvPr/>
          </p:nvGrpSpPr>
          <p:grpSpPr bwMode="auto">
            <a:xfrm>
              <a:off x="3110" y="1699"/>
              <a:ext cx="347" cy="346"/>
              <a:chOff x="2131" y="3370"/>
              <a:chExt cx="347" cy="346"/>
            </a:xfrm>
          </p:grpSpPr>
          <p:sp>
            <p:nvSpPr>
              <p:cNvPr id="62159" name="Freeform 71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60" name="Rectangle 72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161" name="Freeform 72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62" name="Rectangle 72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163" name="Freeform 72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64" name="Freeform 72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165" name="Group 725"/>
            <p:cNvGrpSpPr>
              <a:grpSpLocks/>
            </p:cNvGrpSpPr>
            <p:nvPr/>
          </p:nvGrpSpPr>
          <p:grpSpPr bwMode="auto">
            <a:xfrm>
              <a:off x="2995" y="1814"/>
              <a:ext cx="347" cy="346"/>
              <a:chOff x="2131" y="3370"/>
              <a:chExt cx="347" cy="346"/>
            </a:xfrm>
          </p:grpSpPr>
          <p:sp>
            <p:nvSpPr>
              <p:cNvPr id="62166" name="Freeform 72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67" name="Rectangle 72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168" name="Freeform 72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69" name="Rectangle 72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170" name="Freeform 73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71" name="Freeform 73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172" name="Group 732"/>
            <p:cNvGrpSpPr>
              <a:grpSpLocks/>
            </p:cNvGrpSpPr>
            <p:nvPr/>
          </p:nvGrpSpPr>
          <p:grpSpPr bwMode="auto">
            <a:xfrm>
              <a:off x="2880" y="1930"/>
              <a:ext cx="347" cy="346"/>
              <a:chOff x="2131" y="3370"/>
              <a:chExt cx="347" cy="346"/>
            </a:xfrm>
          </p:grpSpPr>
          <p:sp>
            <p:nvSpPr>
              <p:cNvPr id="62173" name="Freeform 73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74" name="Rectangle 73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175" name="Freeform 73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76" name="Rectangle 73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177" name="Freeform 73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78" name="Freeform 73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179" name="Group 739"/>
            <p:cNvGrpSpPr>
              <a:grpSpLocks/>
            </p:cNvGrpSpPr>
            <p:nvPr/>
          </p:nvGrpSpPr>
          <p:grpSpPr bwMode="auto">
            <a:xfrm>
              <a:off x="2765" y="2045"/>
              <a:ext cx="347" cy="346"/>
              <a:chOff x="2131" y="3370"/>
              <a:chExt cx="347" cy="346"/>
            </a:xfrm>
          </p:grpSpPr>
          <p:sp>
            <p:nvSpPr>
              <p:cNvPr id="62180" name="Freeform 74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81" name="Rectangle 74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182" name="Freeform 74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83" name="Rectangle 74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184" name="Freeform 74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85" name="Freeform 74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186" name="Group 746"/>
            <p:cNvGrpSpPr>
              <a:grpSpLocks/>
            </p:cNvGrpSpPr>
            <p:nvPr/>
          </p:nvGrpSpPr>
          <p:grpSpPr bwMode="auto">
            <a:xfrm>
              <a:off x="2650" y="2160"/>
              <a:ext cx="347" cy="346"/>
              <a:chOff x="2131" y="3370"/>
              <a:chExt cx="347" cy="346"/>
            </a:xfrm>
          </p:grpSpPr>
          <p:sp>
            <p:nvSpPr>
              <p:cNvPr id="62187" name="Freeform 74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88" name="Rectangle 74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189" name="Freeform 74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90" name="Rectangle 75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191" name="Freeform 75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92" name="Freeform 75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193" name="Group 753"/>
            <p:cNvGrpSpPr>
              <a:grpSpLocks/>
            </p:cNvGrpSpPr>
            <p:nvPr/>
          </p:nvGrpSpPr>
          <p:grpSpPr bwMode="auto">
            <a:xfrm>
              <a:off x="2534" y="2275"/>
              <a:ext cx="347" cy="346"/>
              <a:chOff x="2131" y="3370"/>
              <a:chExt cx="347" cy="346"/>
            </a:xfrm>
          </p:grpSpPr>
          <p:sp>
            <p:nvSpPr>
              <p:cNvPr id="62194" name="Freeform 75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95" name="Rectangle 75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196" name="Freeform 75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97" name="Rectangle 75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198" name="Freeform 75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199" name="Freeform 75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200" name="Group 760"/>
            <p:cNvGrpSpPr>
              <a:grpSpLocks/>
            </p:cNvGrpSpPr>
            <p:nvPr/>
          </p:nvGrpSpPr>
          <p:grpSpPr bwMode="auto">
            <a:xfrm>
              <a:off x="3110" y="1469"/>
              <a:ext cx="347" cy="346"/>
              <a:chOff x="2131" y="3370"/>
              <a:chExt cx="347" cy="346"/>
            </a:xfrm>
          </p:grpSpPr>
          <p:sp>
            <p:nvSpPr>
              <p:cNvPr id="62201" name="Freeform 76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02" name="Rectangle 76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203" name="Freeform 76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04" name="Rectangle 76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205" name="Freeform 76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06" name="Freeform 76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207" name="Group 767"/>
            <p:cNvGrpSpPr>
              <a:grpSpLocks/>
            </p:cNvGrpSpPr>
            <p:nvPr/>
          </p:nvGrpSpPr>
          <p:grpSpPr bwMode="auto">
            <a:xfrm>
              <a:off x="2995" y="1584"/>
              <a:ext cx="347" cy="346"/>
              <a:chOff x="2131" y="3370"/>
              <a:chExt cx="347" cy="346"/>
            </a:xfrm>
          </p:grpSpPr>
          <p:sp>
            <p:nvSpPr>
              <p:cNvPr id="62208" name="Freeform 76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09" name="Rectangle 76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210" name="Freeform 77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11" name="Rectangle 77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212" name="Freeform 77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13" name="Freeform 77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214" name="Group 774"/>
            <p:cNvGrpSpPr>
              <a:grpSpLocks/>
            </p:cNvGrpSpPr>
            <p:nvPr/>
          </p:nvGrpSpPr>
          <p:grpSpPr bwMode="auto">
            <a:xfrm>
              <a:off x="2880" y="1700"/>
              <a:ext cx="347" cy="346"/>
              <a:chOff x="2131" y="3370"/>
              <a:chExt cx="347" cy="346"/>
            </a:xfrm>
          </p:grpSpPr>
          <p:sp>
            <p:nvSpPr>
              <p:cNvPr id="62215" name="Freeform 77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16" name="Rectangle 77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217" name="Freeform 77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18" name="Rectangle 77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219" name="Freeform 77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20" name="Freeform 78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221" name="Group 781"/>
            <p:cNvGrpSpPr>
              <a:grpSpLocks/>
            </p:cNvGrpSpPr>
            <p:nvPr/>
          </p:nvGrpSpPr>
          <p:grpSpPr bwMode="auto">
            <a:xfrm>
              <a:off x="2765" y="1815"/>
              <a:ext cx="347" cy="346"/>
              <a:chOff x="2131" y="3370"/>
              <a:chExt cx="347" cy="346"/>
            </a:xfrm>
          </p:grpSpPr>
          <p:sp>
            <p:nvSpPr>
              <p:cNvPr id="62222" name="Freeform 78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23" name="Rectangle 78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224" name="Freeform 78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25" name="Rectangle 78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226" name="Freeform 78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27" name="Freeform 78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228" name="Group 788"/>
            <p:cNvGrpSpPr>
              <a:grpSpLocks/>
            </p:cNvGrpSpPr>
            <p:nvPr/>
          </p:nvGrpSpPr>
          <p:grpSpPr bwMode="auto">
            <a:xfrm>
              <a:off x="2650" y="1930"/>
              <a:ext cx="347" cy="346"/>
              <a:chOff x="2131" y="3370"/>
              <a:chExt cx="347" cy="346"/>
            </a:xfrm>
          </p:grpSpPr>
          <p:sp>
            <p:nvSpPr>
              <p:cNvPr id="62229" name="Freeform 78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30" name="Rectangle 79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231" name="Freeform 79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32" name="Rectangle 79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233" name="Freeform 79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34" name="Freeform 79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235" name="Group 795"/>
            <p:cNvGrpSpPr>
              <a:grpSpLocks/>
            </p:cNvGrpSpPr>
            <p:nvPr/>
          </p:nvGrpSpPr>
          <p:grpSpPr bwMode="auto">
            <a:xfrm>
              <a:off x="2534" y="2045"/>
              <a:ext cx="347" cy="346"/>
              <a:chOff x="2131" y="3370"/>
              <a:chExt cx="347" cy="346"/>
            </a:xfrm>
          </p:grpSpPr>
          <p:sp>
            <p:nvSpPr>
              <p:cNvPr id="62236" name="Freeform 79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37" name="Rectangle 79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238" name="Freeform 79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39" name="Rectangle 79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240" name="Freeform 80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41" name="Freeform 80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242" name="Group 802"/>
            <p:cNvGrpSpPr>
              <a:grpSpLocks/>
            </p:cNvGrpSpPr>
            <p:nvPr/>
          </p:nvGrpSpPr>
          <p:grpSpPr bwMode="auto">
            <a:xfrm>
              <a:off x="3110" y="1238"/>
              <a:ext cx="347" cy="346"/>
              <a:chOff x="2131" y="3370"/>
              <a:chExt cx="347" cy="346"/>
            </a:xfrm>
          </p:grpSpPr>
          <p:sp>
            <p:nvSpPr>
              <p:cNvPr id="62243" name="Freeform 80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44" name="Rectangle 80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245" name="Freeform 80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46" name="Rectangle 80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247" name="Freeform 80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48" name="Freeform 80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249" name="Group 809"/>
            <p:cNvGrpSpPr>
              <a:grpSpLocks/>
            </p:cNvGrpSpPr>
            <p:nvPr/>
          </p:nvGrpSpPr>
          <p:grpSpPr bwMode="auto">
            <a:xfrm>
              <a:off x="2995" y="1353"/>
              <a:ext cx="347" cy="346"/>
              <a:chOff x="2131" y="3370"/>
              <a:chExt cx="347" cy="346"/>
            </a:xfrm>
          </p:grpSpPr>
          <p:sp>
            <p:nvSpPr>
              <p:cNvPr id="62250" name="Freeform 81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51" name="Rectangle 81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252" name="Freeform 81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53" name="Rectangle 81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254" name="Freeform 81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55" name="Freeform 81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256" name="Group 816"/>
            <p:cNvGrpSpPr>
              <a:grpSpLocks/>
            </p:cNvGrpSpPr>
            <p:nvPr/>
          </p:nvGrpSpPr>
          <p:grpSpPr bwMode="auto">
            <a:xfrm>
              <a:off x="2880" y="1469"/>
              <a:ext cx="347" cy="346"/>
              <a:chOff x="2131" y="3370"/>
              <a:chExt cx="347" cy="346"/>
            </a:xfrm>
          </p:grpSpPr>
          <p:sp>
            <p:nvSpPr>
              <p:cNvPr id="62257" name="Freeform 81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58" name="Rectangle 81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259" name="Freeform 81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60" name="Rectangle 82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261" name="Freeform 82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62" name="Freeform 82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263" name="Group 823"/>
            <p:cNvGrpSpPr>
              <a:grpSpLocks/>
            </p:cNvGrpSpPr>
            <p:nvPr/>
          </p:nvGrpSpPr>
          <p:grpSpPr bwMode="auto">
            <a:xfrm>
              <a:off x="2765" y="1584"/>
              <a:ext cx="347" cy="346"/>
              <a:chOff x="2131" y="3370"/>
              <a:chExt cx="347" cy="346"/>
            </a:xfrm>
          </p:grpSpPr>
          <p:sp>
            <p:nvSpPr>
              <p:cNvPr id="62264" name="Freeform 82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65" name="Rectangle 82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266" name="Freeform 82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67" name="Rectangle 82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268" name="Freeform 82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69" name="Freeform 82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270" name="Group 830"/>
            <p:cNvGrpSpPr>
              <a:grpSpLocks/>
            </p:cNvGrpSpPr>
            <p:nvPr/>
          </p:nvGrpSpPr>
          <p:grpSpPr bwMode="auto">
            <a:xfrm>
              <a:off x="2650" y="1699"/>
              <a:ext cx="347" cy="346"/>
              <a:chOff x="2131" y="3370"/>
              <a:chExt cx="347" cy="346"/>
            </a:xfrm>
          </p:grpSpPr>
          <p:sp>
            <p:nvSpPr>
              <p:cNvPr id="62271" name="Freeform 83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72" name="Rectangle 83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273" name="Freeform 83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74" name="Rectangle 83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275" name="Freeform 83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76" name="Freeform 83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277" name="Group 837"/>
            <p:cNvGrpSpPr>
              <a:grpSpLocks/>
            </p:cNvGrpSpPr>
            <p:nvPr/>
          </p:nvGrpSpPr>
          <p:grpSpPr bwMode="auto">
            <a:xfrm>
              <a:off x="2534" y="1814"/>
              <a:ext cx="347" cy="346"/>
              <a:chOff x="2131" y="3370"/>
              <a:chExt cx="347" cy="346"/>
            </a:xfrm>
          </p:grpSpPr>
          <p:sp>
            <p:nvSpPr>
              <p:cNvPr id="62278" name="Freeform 83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79" name="Rectangle 83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280" name="Freeform 84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81" name="Rectangle 84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282" name="Freeform 84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83" name="Freeform 84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284" name="Group 844"/>
            <p:cNvGrpSpPr>
              <a:grpSpLocks/>
            </p:cNvGrpSpPr>
            <p:nvPr/>
          </p:nvGrpSpPr>
          <p:grpSpPr bwMode="auto">
            <a:xfrm>
              <a:off x="3110" y="1008"/>
              <a:ext cx="347" cy="346"/>
              <a:chOff x="2131" y="3370"/>
              <a:chExt cx="347" cy="346"/>
            </a:xfrm>
          </p:grpSpPr>
          <p:sp>
            <p:nvSpPr>
              <p:cNvPr id="62285" name="Freeform 84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86" name="Rectangle 84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287" name="Freeform 84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88" name="Rectangle 84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289" name="Freeform 84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90" name="Freeform 85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291" name="Group 851"/>
            <p:cNvGrpSpPr>
              <a:grpSpLocks/>
            </p:cNvGrpSpPr>
            <p:nvPr/>
          </p:nvGrpSpPr>
          <p:grpSpPr bwMode="auto">
            <a:xfrm>
              <a:off x="2995" y="1123"/>
              <a:ext cx="347" cy="346"/>
              <a:chOff x="2131" y="3370"/>
              <a:chExt cx="347" cy="346"/>
            </a:xfrm>
          </p:grpSpPr>
          <p:sp>
            <p:nvSpPr>
              <p:cNvPr id="62292" name="Freeform 85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93" name="Rectangle 85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294" name="Freeform 85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95" name="Rectangle 85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296" name="Freeform 85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297" name="Freeform 85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298" name="Group 858"/>
            <p:cNvGrpSpPr>
              <a:grpSpLocks/>
            </p:cNvGrpSpPr>
            <p:nvPr/>
          </p:nvGrpSpPr>
          <p:grpSpPr bwMode="auto">
            <a:xfrm>
              <a:off x="2880" y="1239"/>
              <a:ext cx="347" cy="346"/>
              <a:chOff x="2131" y="3370"/>
              <a:chExt cx="347" cy="346"/>
            </a:xfrm>
          </p:grpSpPr>
          <p:sp>
            <p:nvSpPr>
              <p:cNvPr id="62299" name="Freeform 85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00" name="Rectangle 86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301" name="Freeform 86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02" name="Rectangle 86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303" name="Freeform 86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04" name="Freeform 86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305" name="Group 865"/>
            <p:cNvGrpSpPr>
              <a:grpSpLocks/>
            </p:cNvGrpSpPr>
            <p:nvPr/>
          </p:nvGrpSpPr>
          <p:grpSpPr bwMode="auto">
            <a:xfrm>
              <a:off x="2765" y="1354"/>
              <a:ext cx="347" cy="346"/>
              <a:chOff x="2131" y="3370"/>
              <a:chExt cx="347" cy="346"/>
            </a:xfrm>
          </p:grpSpPr>
          <p:sp>
            <p:nvSpPr>
              <p:cNvPr id="62306" name="Freeform 86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07" name="Rectangle 86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308" name="Freeform 86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09" name="Rectangle 86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310" name="Freeform 87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11" name="Freeform 87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312" name="Group 872"/>
            <p:cNvGrpSpPr>
              <a:grpSpLocks/>
            </p:cNvGrpSpPr>
            <p:nvPr/>
          </p:nvGrpSpPr>
          <p:grpSpPr bwMode="auto">
            <a:xfrm>
              <a:off x="2650" y="1469"/>
              <a:ext cx="347" cy="346"/>
              <a:chOff x="2131" y="3370"/>
              <a:chExt cx="347" cy="346"/>
            </a:xfrm>
          </p:grpSpPr>
          <p:sp>
            <p:nvSpPr>
              <p:cNvPr id="62313" name="Freeform 87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14" name="Rectangle 87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315" name="Freeform 87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16" name="Rectangle 87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317" name="Freeform 87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18" name="Freeform 87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319" name="Group 879"/>
            <p:cNvGrpSpPr>
              <a:grpSpLocks/>
            </p:cNvGrpSpPr>
            <p:nvPr/>
          </p:nvGrpSpPr>
          <p:grpSpPr bwMode="auto">
            <a:xfrm>
              <a:off x="2534" y="1584"/>
              <a:ext cx="347" cy="346"/>
              <a:chOff x="2131" y="3370"/>
              <a:chExt cx="347" cy="346"/>
            </a:xfrm>
          </p:grpSpPr>
          <p:sp>
            <p:nvSpPr>
              <p:cNvPr id="62320" name="Freeform 88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21" name="Rectangle 88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322" name="Freeform 88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23" name="Rectangle 88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324" name="Freeform 88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25" name="Freeform 88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326" name="Group 886"/>
            <p:cNvGrpSpPr>
              <a:grpSpLocks/>
            </p:cNvGrpSpPr>
            <p:nvPr/>
          </p:nvGrpSpPr>
          <p:grpSpPr bwMode="auto">
            <a:xfrm>
              <a:off x="3110" y="778"/>
              <a:ext cx="347" cy="346"/>
              <a:chOff x="2131" y="3370"/>
              <a:chExt cx="347" cy="346"/>
            </a:xfrm>
          </p:grpSpPr>
          <p:sp>
            <p:nvSpPr>
              <p:cNvPr id="62327" name="Freeform 88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28" name="Rectangle 88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329" name="Freeform 88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30" name="Rectangle 89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331" name="Freeform 89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32" name="Freeform 89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333" name="Group 893"/>
            <p:cNvGrpSpPr>
              <a:grpSpLocks/>
            </p:cNvGrpSpPr>
            <p:nvPr/>
          </p:nvGrpSpPr>
          <p:grpSpPr bwMode="auto">
            <a:xfrm>
              <a:off x="2995" y="893"/>
              <a:ext cx="347" cy="346"/>
              <a:chOff x="2131" y="3370"/>
              <a:chExt cx="347" cy="346"/>
            </a:xfrm>
          </p:grpSpPr>
          <p:sp>
            <p:nvSpPr>
              <p:cNvPr id="62334" name="Freeform 89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35" name="Rectangle 89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336" name="Freeform 89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37" name="Rectangle 89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338" name="Freeform 89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39" name="Freeform 89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340" name="Group 900"/>
            <p:cNvGrpSpPr>
              <a:grpSpLocks/>
            </p:cNvGrpSpPr>
            <p:nvPr/>
          </p:nvGrpSpPr>
          <p:grpSpPr bwMode="auto">
            <a:xfrm>
              <a:off x="2880" y="1009"/>
              <a:ext cx="347" cy="346"/>
              <a:chOff x="2131" y="3370"/>
              <a:chExt cx="347" cy="346"/>
            </a:xfrm>
          </p:grpSpPr>
          <p:sp>
            <p:nvSpPr>
              <p:cNvPr id="62341" name="Freeform 90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42" name="Rectangle 90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343" name="Freeform 90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44" name="Rectangle 90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345" name="Freeform 90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46" name="Freeform 90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347" name="Group 907"/>
            <p:cNvGrpSpPr>
              <a:grpSpLocks/>
            </p:cNvGrpSpPr>
            <p:nvPr/>
          </p:nvGrpSpPr>
          <p:grpSpPr bwMode="auto">
            <a:xfrm>
              <a:off x="2765" y="1124"/>
              <a:ext cx="347" cy="346"/>
              <a:chOff x="2131" y="3370"/>
              <a:chExt cx="347" cy="346"/>
            </a:xfrm>
          </p:grpSpPr>
          <p:sp>
            <p:nvSpPr>
              <p:cNvPr id="62348" name="Freeform 90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49" name="Rectangle 90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350" name="Freeform 91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51" name="Rectangle 91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352" name="Freeform 91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53" name="Freeform 91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354" name="Group 914"/>
            <p:cNvGrpSpPr>
              <a:grpSpLocks/>
            </p:cNvGrpSpPr>
            <p:nvPr/>
          </p:nvGrpSpPr>
          <p:grpSpPr bwMode="auto">
            <a:xfrm>
              <a:off x="2650" y="1239"/>
              <a:ext cx="347" cy="346"/>
              <a:chOff x="2131" y="3370"/>
              <a:chExt cx="347" cy="346"/>
            </a:xfrm>
          </p:grpSpPr>
          <p:sp>
            <p:nvSpPr>
              <p:cNvPr id="62355" name="Freeform 91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56" name="Rectangle 91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357" name="Freeform 91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58" name="Rectangle 91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359" name="Freeform 91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60" name="Freeform 92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361" name="Group 921"/>
            <p:cNvGrpSpPr>
              <a:grpSpLocks/>
            </p:cNvGrpSpPr>
            <p:nvPr/>
          </p:nvGrpSpPr>
          <p:grpSpPr bwMode="auto">
            <a:xfrm>
              <a:off x="2534" y="1354"/>
              <a:ext cx="347" cy="346"/>
              <a:chOff x="2131" y="3370"/>
              <a:chExt cx="347" cy="346"/>
            </a:xfrm>
          </p:grpSpPr>
          <p:sp>
            <p:nvSpPr>
              <p:cNvPr id="62362" name="Freeform 92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63" name="Rectangle 92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364" name="Freeform 92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65" name="Rectangle 92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366" name="Freeform 92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67" name="Freeform 92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368" name="Group 928"/>
            <p:cNvGrpSpPr>
              <a:grpSpLocks/>
            </p:cNvGrpSpPr>
            <p:nvPr/>
          </p:nvGrpSpPr>
          <p:grpSpPr bwMode="auto">
            <a:xfrm>
              <a:off x="3110" y="547"/>
              <a:ext cx="347" cy="346"/>
              <a:chOff x="2131" y="3370"/>
              <a:chExt cx="347" cy="346"/>
            </a:xfrm>
          </p:grpSpPr>
          <p:sp>
            <p:nvSpPr>
              <p:cNvPr id="62369" name="Freeform 92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70" name="Rectangle 93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371" name="Freeform 93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72" name="Rectangle 93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373" name="Freeform 93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74" name="Freeform 93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375" name="Group 935"/>
            <p:cNvGrpSpPr>
              <a:grpSpLocks/>
            </p:cNvGrpSpPr>
            <p:nvPr/>
          </p:nvGrpSpPr>
          <p:grpSpPr bwMode="auto">
            <a:xfrm>
              <a:off x="2995" y="662"/>
              <a:ext cx="347" cy="346"/>
              <a:chOff x="2131" y="3370"/>
              <a:chExt cx="347" cy="346"/>
            </a:xfrm>
          </p:grpSpPr>
          <p:sp>
            <p:nvSpPr>
              <p:cNvPr id="62376" name="Freeform 93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77" name="Rectangle 93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378" name="Freeform 93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79" name="Rectangle 93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380" name="Freeform 94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81" name="Freeform 94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382" name="Group 942"/>
            <p:cNvGrpSpPr>
              <a:grpSpLocks/>
            </p:cNvGrpSpPr>
            <p:nvPr/>
          </p:nvGrpSpPr>
          <p:grpSpPr bwMode="auto">
            <a:xfrm>
              <a:off x="2880" y="778"/>
              <a:ext cx="347" cy="346"/>
              <a:chOff x="2131" y="3370"/>
              <a:chExt cx="347" cy="346"/>
            </a:xfrm>
          </p:grpSpPr>
          <p:sp>
            <p:nvSpPr>
              <p:cNvPr id="62383" name="Freeform 94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84" name="Rectangle 94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385" name="Freeform 94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86" name="Rectangle 94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387" name="Freeform 94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88" name="Freeform 94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389" name="Group 949"/>
            <p:cNvGrpSpPr>
              <a:grpSpLocks/>
            </p:cNvGrpSpPr>
            <p:nvPr/>
          </p:nvGrpSpPr>
          <p:grpSpPr bwMode="auto">
            <a:xfrm>
              <a:off x="2765" y="893"/>
              <a:ext cx="347" cy="346"/>
              <a:chOff x="2131" y="3370"/>
              <a:chExt cx="347" cy="346"/>
            </a:xfrm>
          </p:grpSpPr>
          <p:sp>
            <p:nvSpPr>
              <p:cNvPr id="62390" name="Freeform 95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91" name="Rectangle 95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392" name="Freeform 95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93" name="Rectangle 95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394" name="Freeform 95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95" name="Freeform 95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396" name="Group 956"/>
            <p:cNvGrpSpPr>
              <a:grpSpLocks/>
            </p:cNvGrpSpPr>
            <p:nvPr/>
          </p:nvGrpSpPr>
          <p:grpSpPr bwMode="auto">
            <a:xfrm>
              <a:off x="2650" y="1008"/>
              <a:ext cx="347" cy="346"/>
              <a:chOff x="2131" y="3370"/>
              <a:chExt cx="347" cy="346"/>
            </a:xfrm>
          </p:grpSpPr>
          <p:sp>
            <p:nvSpPr>
              <p:cNvPr id="62397" name="Freeform 95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398" name="Rectangle 95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399" name="Freeform 95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00" name="Rectangle 96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401" name="Freeform 96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02" name="Freeform 96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403" name="Group 963"/>
            <p:cNvGrpSpPr>
              <a:grpSpLocks/>
            </p:cNvGrpSpPr>
            <p:nvPr/>
          </p:nvGrpSpPr>
          <p:grpSpPr bwMode="auto">
            <a:xfrm>
              <a:off x="2534" y="1123"/>
              <a:ext cx="347" cy="346"/>
              <a:chOff x="2131" y="3370"/>
              <a:chExt cx="347" cy="346"/>
            </a:xfrm>
          </p:grpSpPr>
          <p:sp>
            <p:nvSpPr>
              <p:cNvPr id="62404" name="Freeform 96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05" name="Rectangle 96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406" name="Freeform 96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07" name="Rectangle 96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408" name="Freeform 96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09" name="Freeform 96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410" name="Group 970"/>
            <p:cNvGrpSpPr>
              <a:grpSpLocks/>
            </p:cNvGrpSpPr>
            <p:nvPr/>
          </p:nvGrpSpPr>
          <p:grpSpPr bwMode="auto">
            <a:xfrm>
              <a:off x="3110" y="317"/>
              <a:ext cx="347" cy="346"/>
              <a:chOff x="2131" y="3370"/>
              <a:chExt cx="347" cy="346"/>
            </a:xfrm>
          </p:grpSpPr>
          <p:sp>
            <p:nvSpPr>
              <p:cNvPr id="62411" name="Freeform 97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12" name="Rectangle 97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413" name="Freeform 97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14" name="Rectangle 97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415" name="Freeform 97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16" name="Freeform 97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417" name="Group 977"/>
            <p:cNvGrpSpPr>
              <a:grpSpLocks/>
            </p:cNvGrpSpPr>
            <p:nvPr/>
          </p:nvGrpSpPr>
          <p:grpSpPr bwMode="auto">
            <a:xfrm>
              <a:off x="2995" y="432"/>
              <a:ext cx="347" cy="346"/>
              <a:chOff x="2131" y="3370"/>
              <a:chExt cx="347" cy="346"/>
            </a:xfrm>
          </p:grpSpPr>
          <p:sp>
            <p:nvSpPr>
              <p:cNvPr id="62418" name="Freeform 97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19" name="Rectangle 97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420" name="Freeform 98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21" name="Rectangle 98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422" name="Freeform 98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23" name="Freeform 98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424" name="Group 984"/>
            <p:cNvGrpSpPr>
              <a:grpSpLocks/>
            </p:cNvGrpSpPr>
            <p:nvPr/>
          </p:nvGrpSpPr>
          <p:grpSpPr bwMode="auto">
            <a:xfrm>
              <a:off x="2880" y="548"/>
              <a:ext cx="347" cy="346"/>
              <a:chOff x="2131" y="3370"/>
              <a:chExt cx="347" cy="346"/>
            </a:xfrm>
          </p:grpSpPr>
          <p:sp>
            <p:nvSpPr>
              <p:cNvPr id="62425" name="Freeform 98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26" name="Rectangle 98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427" name="Freeform 98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28" name="Rectangle 98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429" name="Freeform 98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30" name="Freeform 99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431" name="Group 991"/>
            <p:cNvGrpSpPr>
              <a:grpSpLocks/>
            </p:cNvGrpSpPr>
            <p:nvPr/>
          </p:nvGrpSpPr>
          <p:grpSpPr bwMode="auto">
            <a:xfrm>
              <a:off x="2765" y="663"/>
              <a:ext cx="347" cy="346"/>
              <a:chOff x="2131" y="3370"/>
              <a:chExt cx="347" cy="346"/>
            </a:xfrm>
          </p:grpSpPr>
          <p:sp>
            <p:nvSpPr>
              <p:cNvPr id="62432" name="Freeform 99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33" name="Rectangle 99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434" name="Freeform 99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35" name="Rectangle 99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436" name="Freeform 99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37" name="Freeform 99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438" name="Group 998"/>
            <p:cNvGrpSpPr>
              <a:grpSpLocks/>
            </p:cNvGrpSpPr>
            <p:nvPr/>
          </p:nvGrpSpPr>
          <p:grpSpPr bwMode="auto">
            <a:xfrm>
              <a:off x="2650" y="778"/>
              <a:ext cx="347" cy="346"/>
              <a:chOff x="2131" y="3370"/>
              <a:chExt cx="347" cy="346"/>
            </a:xfrm>
          </p:grpSpPr>
          <p:sp>
            <p:nvSpPr>
              <p:cNvPr id="62439" name="Freeform 99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40" name="Rectangle 100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441" name="Freeform 100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42" name="Rectangle 100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443" name="Freeform 100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44" name="Freeform 100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445" name="Group 1005"/>
            <p:cNvGrpSpPr>
              <a:grpSpLocks/>
            </p:cNvGrpSpPr>
            <p:nvPr/>
          </p:nvGrpSpPr>
          <p:grpSpPr bwMode="auto">
            <a:xfrm>
              <a:off x="2534" y="893"/>
              <a:ext cx="347" cy="346"/>
              <a:chOff x="2131" y="3370"/>
              <a:chExt cx="347" cy="346"/>
            </a:xfrm>
          </p:grpSpPr>
          <p:sp>
            <p:nvSpPr>
              <p:cNvPr id="62446" name="Freeform 100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47" name="Rectangle 100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448" name="Freeform 100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49" name="Rectangle 100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450" name="Freeform 101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51" name="Freeform 101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grpSp>
        <p:nvGrpSpPr>
          <p:cNvPr id="62452" name="Group 1012"/>
          <p:cNvGrpSpPr>
            <a:grpSpLocks/>
          </p:cNvGrpSpPr>
          <p:nvPr/>
        </p:nvGrpSpPr>
        <p:grpSpPr bwMode="auto">
          <a:xfrm>
            <a:off x="4386263" y="503238"/>
            <a:ext cx="1465262" cy="5486400"/>
            <a:chOff x="2534" y="317"/>
            <a:chExt cx="923" cy="3456"/>
          </a:xfrm>
        </p:grpSpPr>
        <p:grpSp>
          <p:nvGrpSpPr>
            <p:cNvPr id="62453" name="Group 1013"/>
            <p:cNvGrpSpPr>
              <a:grpSpLocks/>
            </p:cNvGrpSpPr>
            <p:nvPr/>
          </p:nvGrpSpPr>
          <p:grpSpPr bwMode="auto">
            <a:xfrm>
              <a:off x="3110" y="2851"/>
              <a:ext cx="347" cy="346"/>
              <a:chOff x="2131" y="3370"/>
              <a:chExt cx="347" cy="346"/>
            </a:xfrm>
          </p:grpSpPr>
          <p:sp>
            <p:nvSpPr>
              <p:cNvPr id="62454" name="Freeform 101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55" name="Rectangle 101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456" name="Freeform 101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57" name="Rectangle 101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458" name="Freeform 101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59" name="Freeform 101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460" name="Group 1020"/>
            <p:cNvGrpSpPr>
              <a:grpSpLocks/>
            </p:cNvGrpSpPr>
            <p:nvPr/>
          </p:nvGrpSpPr>
          <p:grpSpPr bwMode="auto">
            <a:xfrm>
              <a:off x="2995" y="2966"/>
              <a:ext cx="347" cy="346"/>
              <a:chOff x="2131" y="3370"/>
              <a:chExt cx="347" cy="346"/>
            </a:xfrm>
          </p:grpSpPr>
          <p:sp>
            <p:nvSpPr>
              <p:cNvPr id="62461" name="Freeform 102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62" name="Rectangle 102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463" name="Freeform 102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64" name="Rectangle 102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465" name="Freeform 102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66" name="Freeform 102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467" name="Group 1027"/>
            <p:cNvGrpSpPr>
              <a:grpSpLocks/>
            </p:cNvGrpSpPr>
            <p:nvPr/>
          </p:nvGrpSpPr>
          <p:grpSpPr bwMode="auto">
            <a:xfrm>
              <a:off x="2880" y="3082"/>
              <a:ext cx="347" cy="346"/>
              <a:chOff x="2131" y="3370"/>
              <a:chExt cx="347" cy="346"/>
            </a:xfrm>
          </p:grpSpPr>
          <p:sp>
            <p:nvSpPr>
              <p:cNvPr id="62468" name="Freeform 102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69" name="Rectangle 102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470" name="Freeform 103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71" name="Rectangle 103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472" name="Freeform 103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73" name="Freeform 103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474" name="Group 1034"/>
            <p:cNvGrpSpPr>
              <a:grpSpLocks/>
            </p:cNvGrpSpPr>
            <p:nvPr/>
          </p:nvGrpSpPr>
          <p:grpSpPr bwMode="auto">
            <a:xfrm>
              <a:off x="2765" y="3197"/>
              <a:ext cx="347" cy="346"/>
              <a:chOff x="2131" y="3370"/>
              <a:chExt cx="347" cy="346"/>
            </a:xfrm>
          </p:grpSpPr>
          <p:sp>
            <p:nvSpPr>
              <p:cNvPr id="62475" name="Freeform 103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76" name="Rectangle 103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477" name="Freeform 103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78" name="Rectangle 103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479" name="Freeform 103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80" name="Freeform 104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481" name="Group 1041"/>
            <p:cNvGrpSpPr>
              <a:grpSpLocks/>
            </p:cNvGrpSpPr>
            <p:nvPr/>
          </p:nvGrpSpPr>
          <p:grpSpPr bwMode="auto">
            <a:xfrm>
              <a:off x="2650" y="3312"/>
              <a:ext cx="347" cy="346"/>
              <a:chOff x="2131" y="3370"/>
              <a:chExt cx="347" cy="346"/>
            </a:xfrm>
          </p:grpSpPr>
          <p:sp>
            <p:nvSpPr>
              <p:cNvPr id="62482" name="Freeform 104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83" name="Rectangle 104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484" name="Freeform 104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85" name="Rectangle 104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486" name="Freeform 104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87" name="Freeform 104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488" name="Group 1048"/>
            <p:cNvGrpSpPr>
              <a:grpSpLocks/>
            </p:cNvGrpSpPr>
            <p:nvPr/>
          </p:nvGrpSpPr>
          <p:grpSpPr bwMode="auto">
            <a:xfrm>
              <a:off x="2534" y="3427"/>
              <a:ext cx="347" cy="346"/>
              <a:chOff x="2131" y="3370"/>
              <a:chExt cx="347" cy="346"/>
            </a:xfrm>
          </p:grpSpPr>
          <p:sp>
            <p:nvSpPr>
              <p:cNvPr id="62489" name="Freeform 104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90" name="Rectangle 105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491" name="Freeform 105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92" name="Rectangle 105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493" name="Freeform 105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94" name="Freeform 105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495" name="Group 1055"/>
            <p:cNvGrpSpPr>
              <a:grpSpLocks/>
            </p:cNvGrpSpPr>
            <p:nvPr/>
          </p:nvGrpSpPr>
          <p:grpSpPr bwMode="auto">
            <a:xfrm>
              <a:off x="3110" y="2621"/>
              <a:ext cx="347" cy="346"/>
              <a:chOff x="2131" y="3370"/>
              <a:chExt cx="347" cy="346"/>
            </a:xfrm>
          </p:grpSpPr>
          <p:sp>
            <p:nvSpPr>
              <p:cNvPr id="62496" name="Freeform 105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97" name="Rectangle 105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498" name="Freeform 105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499" name="Rectangle 105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500" name="Freeform 106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01" name="Freeform 106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502" name="Group 1062"/>
            <p:cNvGrpSpPr>
              <a:grpSpLocks/>
            </p:cNvGrpSpPr>
            <p:nvPr/>
          </p:nvGrpSpPr>
          <p:grpSpPr bwMode="auto">
            <a:xfrm>
              <a:off x="2995" y="2736"/>
              <a:ext cx="347" cy="346"/>
              <a:chOff x="2131" y="3370"/>
              <a:chExt cx="347" cy="346"/>
            </a:xfrm>
          </p:grpSpPr>
          <p:sp>
            <p:nvSpPr>
              <p:cNvPr id="62503" name="Freeform 106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04" name="Rectangle 106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505" name="Freeform 106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06" name="Rectangle 106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507" name="Freeform 106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08" name="Freeform 106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509" name="Group 1069"/>
            <p:cNvGrpSpPr>
              <a:grpSpLocks/>
            </p:cNvGrpSpPr>
            <p:nvPr/>
          </p:nvGrpSpPr>
          <p:grpSpPr bwMode="auto">
            <a:xfrm>
              <a:off x="2880" y="2852"/>
              <a:ext cx="347" cy="346"/>
              <a:chOff x="2131" y="3370"/>
              <a:chExt cx="347" cy="346"/>
            </a:xfrm>
          </p:grpSpPr>
          <p:sp>
            <p:nvSpPr>
              <p:cNvPr id="62510" name="Freeform 107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11" name="Rectangle 107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512" name="Freeform 107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13" name="Rectangle 107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514" name="Freeform 107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15" name="Freeform 107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516" name="Group 1076"/>
            <p:cNvGrpSpPr>
              <a:grpSpLocks/>
            </p:cNvGrpSpPr>
            <p:nvPr/>
          </p:nvGrpSpPr>
          <p:grpSpPr bwMode="auto">
            <a:xfrm>
              <a:off x="2765" y="2967"/>
              <a:ext cx="347" cy="346"/>
              <a:chOff x="2131" y="3370"/>
              <a:chExt cx="347" cy="346"/>
            </a:xfrm>
          </p:grpSpPr>
          <p:sp>
            <p:nvSpPr>
              <p:cNvPr id="62517" name="Freeform 107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18" name="Rectangle 107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519" name="Freeform 107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20" name="Rectangle 108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521" name="Freeform 108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22" name="Freeform 108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523" name="Group 1083"/>
            <p:cNvGrpSpPr>
              <a:grpSpLocks/>
            </p:cNvGrpSpPr>
            <p:nvPr/>
          </p:nvGrpSpPr>
          <p:grpSpPr bwMode="auto">
            <a:xfrm>
              <a:off x="2650" y="3082"/>
              <a:ext cx="347" cy="346"/>
              <a:chOff x="2131" y="3370"/>
              <a:chExt cx="347" cy="346"/>
            </a:xfrm>
          </p:grpSpPr>
          <p:sp>
            <p:nvSpPr>
              <p:cNvPr id="62524" name="Freeform 108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25" name="Rectangle 108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526" name="Freeform 108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27" name="Rectangle 108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528" name="Freeform 108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29" name="Freeform 108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530" name="Group 1090"/>
            <p:cNvGrpSpPr>
              <a:grpSpLocks/>
            </p:cNvGrpSpPr>
            <p:nvPr/>
          </p:nvGrpSpPr>
          <p:grpSpPr bwMode="auto">
            <a:xfrm>
              <a:off x="2534" y="3197"/>
              <a:ext cx="347" cy="346"/>
              <a:chOff x="2131" y="3370"/>
              <a:chExt cx="347" cy="346"/>
            </a:xfrm>
          </p:grpSpPr>
          <p:sp>
            <p:nvSpPr>
              <p:cNvPr id="62531" name="Freeform 109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32" name="Rectangle 109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533" name="Freeform 109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34" name="Rectangle 109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535" name="Freeform 109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36" name="Freeform 109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537" name="Group 1097"/>
            <p:cNvGrpSpPr>
              <a:grpSpLocks/>
            </p:cNvGrpSpPr>
            <p:nvPr/>
          </p:nvGrpSpPr>
          <p:grpSpPr bwMode="auto">
            <a:xfrm>
              <a:off x="3110" y="2390"/>
              <a:ext cx="347" cy="346"/>
              <a:chOff x="2131" y="3370"/>
              <a:chExt cx="347" cy="346"/>
            </a:xfrm>
          </p:grpSpPr>
          <p:sp>
            <p:nvSpPr>
              <p:cNvPr id="62538" name="Freeform 109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39" name="Rectangle 109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540" name="Freeform 110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41" name="Rectangle 110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542" name="Freeform 110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43" name="Freeform 110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544" name="Group 1104"/>
            <p:cNvGrpSpPr>
              <a:grpSpLocks/>
            </p:cNvGrpSpPr>
            <p:nvPr/>
          </p:nvGrpSpPr>
          <p:grpSpPr bwMode="auto">
            <a:xfrm>
              <a:off x="2995" y="2505"/>
              <a:ext cx="347" cy="346"/>
              <a:chOff x="2131" y="3370"/>
              <a:chExt cx="347" cy="346"/>
            </a:xfrm>
          </p:grpSpPr>
          <p:sp>
            <p:nvSpPr>
              <p:cNvPr id="62545" name="Freeform 110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46" name="Rectangle 110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547" name="Freeform 110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48" name="Rectangle 110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549" name="Freeform 110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50" name="Freeform 111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551" name="Group 1111"/>
            <p:cNvGrpSpPr>
              <a:grpSpLocks/>
            </p:cNvGrpSpPr>
            <p:nvPr/>
          </p:nvGrpSpPr>
          <p:grpSpPr bwMode="auto">
            <a:xfrm>
              <a:off x="2880" y="2621"/>
              <a:ext cx="347" cy="346"/>
              <a:chOff x="2131" y="3370"/>
              <a:chExt cx="347" cy="346"/>
            </a:xfrm>
          </p:grpSpPr>
          <p:sp>
            <p:nvSpPr>
              <p:cNvPr id="62552" name="Freeform 111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53" name="Rectangle 111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554" name="Freeform 111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55" name="Rectangle 111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556" name="Freeform 111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57" name="Freeform 111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558" name="Group 1118"/>
            <p:cNvGrpSpPr>
              <a:grpSpLocks/>
            </p:cNvGrpSpPr>
            <p:nvPr/>
          </p:nvGrpSpPr>
          <p:grpSpPr bwMode="auto">
            <a:xfrm>
              <a:off x="2765" y="2736"/>
              <a:ext cx="347" cy="346"/>
              <a:chOff x="2131" y="3370"/>
              <a:chExt cx="347" cy="346"/>
            </a:xfrm>
          </p:grpSpPr>
          <p:sp>
            <p:nvSpPr>
              <p:cNvPr id="62559" name="Freeform 111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60" name="Rectangle 112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561" name="Freeform 112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62" name="Rectangle 112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563" name="Freeform 112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64" name="Freeform 112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565" name="Group 1125"/>
            <p:cNvGrpSpPr>
              <a:grpSpLocks/>
            </p:cNvGrpSpPr>
            <p:nvPr/>
          </p:nvGrpSpPr>
          <p:grpSpPr bwMode="auto">
            <a:xfrm>
              <a:off x="2650" y="2851"/>
              <a:ext cx="347" cy="346"/>
              <a:chOff x="2131" y="3370"/>
              <a:chExt cx="347" cy="346"/>
            </a:xfrm>
          </p:grpSpPr>
          <p:sp>
            <p:nvSpPr>
              <p:cNvPr id="62566" name="Freeform 112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67" name="Rectangle 112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568" name="Freeform 112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69" name="Rectangle 112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570" name="Freeform 113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71" name="Freeform 113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572" name="Group 1132"/>
            <p:cNvGrpSpPr>
              <a:grpSpLocks/>
            </p:cNvGrpSpPr>
            <p:nvPr/>
          </p:nvGrpSpPr>
          <p:grpSpPr bwMode="auto">
            <a:xfrm>
              <a:off x="2534" y="2966"/>
              <a:ext cx="347" cy="346"/>
              <a:chOff x="2131" y="3370"/>
              <a:chExt cx="347" cy="346"/>
            </a:xfrm>
          </p:grpSpPr>
          <p:sp>
            <p:nvSpPr>
              <p:cNvPr id="62573" name="Freeform 113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74" name="Rectangle 113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575" name="Freeform 113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76" name="Rectangle 113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577" name="Freeform 113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78" name="Freeform 113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579" name="Group 1139"/>
            <p:cNvGrpSpPr>
              <a:grpSpLocks/>
            </p:cNvGrpSpPr>
            <p:nvPr/>
          </p:nvGrpSpPr>
          <p:grpSpPr bwMode="auto">
            <a:xfrm>
              <a:off x="3110" y="2160"/>
              <a:ext cx="347" cy="346"/>
              <a:chOff x="2131" y="3370"/>
              <a:chExt cx="347" cy="346"/>
            </a:xfrm>
          </p:grpSpPr>
          <p:sp>
            <p:nvSpPr>
              <p:cNvPr id="62580" name="Freeform 114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81" name="Rectangle 114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582" name="Freeform 114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83" name="Rectangle 114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584" name="Freeform 114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85" name="Freeform 114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586" name="Group 1146"/>
            <p:cNvGrpSpPr>
              <a:grpSpLocks/>
            </p:cNvGrpSpPr>
            <p:nvPr/>
          </p:nvGrpSpPr>
          <p:grpSpPr bwMode="auto">
            <a:xfrm>
              <a:off x="2995" y="2275"/>
              <a:ext cx="347" cy="346"/>
              <a:chOff x="2131" y="3370"/>
              <a:chExt cx="347" cy="346"/>
            </a:xfrm>
          </p:grpSpPr>
          <p:sp>
            <p:nvSpPr>
              <p:cNvPr id="62587" name="Freeform 114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88" name="Rectangle 114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589" name="Freeform 114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90" name="Rectangle 115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591" name="Freeform 115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92" name="Freeform 115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593" name="Group 1153"/>
            <p:cNvGrpSpPr>
              <a:grpSpLocks/>
            </p:cNvGrpSpPr>
            <p:nvPr/>
          </p:nvGrpSpPr>
          <p:grpSpPr bwMode="auto">
            <a:xfrm>
              <a:off x="2880" y="2391"/>
              <a:ext cx="347" cy="346"/>
              <a:chOff x="2131" y="3370"/>
              <a:chExt cx="347" cy="346"/>
            </a:xfrm>
          </p:grpSpPr>
          <p:sp>
            <p:nvSpPr>
              <p:cNvPr id="62594" name="Freeform 115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95" name="Rectangle 115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596" name="Freeform 115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97" name="Rectangle 115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598" name="Freeform 115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599" name="Freeform 115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600" name="Group 1160"/>
            <p:cNvGrpSpPr>
              <a:grpSpLocks/>
            </p:cNvGrpSpPr>
            <p:nvPr/>
          </p:nvGrpSpPr>
          <p:grpSpPr bwMode="auto">
            <a:xfrm>
              <a:off x="2765" y="2506"/>
              <a:ext cx="347" cy="346"/>
              <a:chOff x="2131" y="3370"/>
              <a:chExt cx="347" cy="346"/>
            </a:xfrm>
          </p:grpSpPr>
          <p:sp>
            <p:nvSpPr>
              <p:cNvPr id="62601" name="Freeform 116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02" name="Rectangle 116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603" name="Freeform 116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04" name="Rectangle 116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605" name="Freeform 116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06" name="Freeform 116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607" name="Group 1167"/>
            <p:cNvGrpSpPr>
              <a:grpSpLocks/>
            </p:cNvGrpSpPr>
            <p:nvPr/>
          </p:nvGrpSpPr>
          <p:grpSpPr bwMode="auto">
            <a:xfrm>
              <a:off x="2650" y="2621"/>
              <a:ext cx="347" cy="346"/>
              <a:chOff x="2131" y="3370"/>
              <a:chExt cx="347" cy="346"/>
            </a:xfrm>
          </p:grpSpPr>
          <p:sp>
            <p:nvSpPr>
              <p:cNvPr id="62608" name="Freeform 116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09" name="Rectangle 116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610" name="Freeform 117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11" name="Rectangle 117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612" name="Freeform 117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13" name="Freeform 117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614" name="Group 1174"/>
            <p:cNvGrpSpPr>
              <a:grpSpLocks/>
            </p:cNvGrpSpPr>
            <p:nvPr/>
          </p:nvGrpSpPr>
          <p:grpSpPr bwMode="auto">
            <a:xfrm>
              <a:off x="2534" y="2736"/>
              <a:ext cx="347" cy="346"/>
              <a:chOff x="2131" y="3370"/>
              <a:chExt cx="347" cy="346"/>
            </a:xfrm>
          </p:grpSpPr>
          <p:sp>
            <p:nvSpPr>
              <p:cNvPr id="62615" name="Freeform 117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16" name="Rectangle 117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617" name="Freeform 117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18" name="Rectangle 117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619" name="Freeform 117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20" name="Freeform 118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621" name="Group 1181"/>
            <p:cNvGrpSpPr>
              <a:grpSpLocks/>
            </p:cNvGrpSpPr>
            <p:nvPr/>
          </p:nvGrpSpPr>
          <p:grpSpPr bwMode="auto">
            <a:xfrm>
              <a:off x="3110" y="1930"/>
              <a:ext cx="347" cy="346"/>
              <a:chOff x="2131" y="3370"/>
              <a:chExt cx="347" cy="346"/>
            </a:xfrm>
          </p:grpSpPr>
          <p:sp>
            <p:nvSpPr>
              <p:cNvPr id="62622" name="Freeform 118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23" name="Rectangle 118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624" name="Freeform 118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25" name="Rectangle 118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626" name="Freeform 118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27" name="Freeform 118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628" name="Group 1188"/>
            <p:cNvGrpSpPr>
              <a:grpSpLocks/>
            </p:cNvGrpSpPr>
            <p:nvPr/>
          </p:nvGrpSpPr>
          <p:grpSpPr bwMode="auto">
            <a:xfrm>
              <a:off x="2995" y="2045"/>
              <a:ext cx="347" cy="346"/>
              <a:chOff x="2131" y="3370"/>
              <a:chExt cx="347" cy="346"/>
            </a:xfrm>
          </p:grpSpPr>
          <p:sp>
            <p:nvSpPr>
              <p:cNvPr id="62629" name="Freeform 118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30" name="Rectangle 119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631" name="Freeform 119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32" name="Rectangle 119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633" name="Freeform 119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34" name="Freeform 119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635" name="Group 1195"/>
            <p:cNvGrpSpPr>
              <a:grpSpLocks/>
            </p:cNvGrpSpPr>
            <p:nvPr/>
          </p:nvGrpSpPr>
          <p:grpSpPr bwMode="auto">
            <a:xfrm>
              <a:off x="2880" y="2161"/>
              <a:ext cx="347" cy="346"/>
              <a:chOff x="2131" y="3370"/>
              <a:chExt cx="347" cy="346"/>
            </a:xfrm>
          </p:grpSpPr>
          <p:sp>
            <p:nvSpPr>
              <p:cNvPr id="62636" name="Freeform 119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37" name="Rectangle 119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638" name="Freeform 119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39" name="Rectangle 119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640" name="Freeform 120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41" name="Freeform 120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642" name="Group 1202"/>
            <p:cNvGrpSpPr>
              <a:grpSpLocks/>
            </p:cNvGrpSpPr>
            <p:nvPr/>
          </p:nvGrpSpPr>
          <p:grpSpPr bwMode="auto">
            <a:xfrm>
              <a:off x="2765" y="2276"/>
              <a:ext cx="347" cy="346"/>
              <a:chOff x="2131" y="3370"/>
              <a:chExt cx="347" cy="346"/>
            </a:xfrm>
          </p:grpSpPr>
          <p:sp>
            <p:nvSpPr>
              <p:cNvPr id="62643" name="Freeform 120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44" name="Rectangle 120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645" name="Freeform 120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46" name="Rectangle 120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647" name="Freeform 120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48" name="Freeform 120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649" name="Group 1209"/>
            <p:cNvGrpSpPr>
              <a:grpSpLocks/>
            </p:cNvGrpSpPr>
            <p:nvPr/>
          </p:nvGrpSpPr>
          <p:grpSpPr bwMode="auto">
            <a:xfrm>
              <a:off x="2650" y="2391"/>
              <a:ext cx="347" cy="346"/>
              <a:chOff x="2131" y="3370"/>
              <a:chExt cx="347" cy="346"/>
            </a:xfrm>
          </p:grpSpPr>
          <p:sp>
            <p:nvSpPr>
              <p:cNvPr id="62650" name="Freeform 121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51" name="Rectangle 121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652" name="Freeform 121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53" name="Rectangle 121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654" name="Freeform 121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55" name="Freeform 121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656" name="Group 1216"/>
            <p:cNvGrpSpPr>
              <a:grpSpLocks/>
            </p:cNvGrpSpPr>
            <p:nvPr/>
          </p:nvGrpSpPr>
          <p:grpSpPr bwMode="auto">
            <a:xfrm>
              <a:off x="2534" y="2506"/>
              <a:ext cx="347" cy="346"/>
              <a:chOff x="2131" y="3370"/>
              <a:chExt cx="347" cy="346"/>
            </a:xfrm>
          </p:grpSpPr>
          <p:sp>
            <p:nvSpPr>
              <p:cNvPr id="62657" name="Freeform 121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58" name="Rectangle 121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659" name="Freeform 121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60" name="Rectangle 122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661" name="Freeform 122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62" name="Freeform 122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663" name="Group 1223"/>
            <p:cNvGrpSpPr>
              <a:grpSpLocks/>
            </p:cNvGrpSpPr>
            <p:nvPr/>
          </p:nvGrpSpPr>
          <p:grpSpPr bwMode="auto">
            <a:xfrm>
              <a:off x="3110" y="1699"/>
              <a:ext cx="347" cy="346"/>
              <a:chOff x="2131" y="3370"/>
              <a:chExt cx="347" cy="346"/>
            </a:xfrm>
          </p:grpSpPr>
          <p:sp>
            <p:nvSpPr>
              <p:cNvPr id="62664" name="Freeform 122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65" name="Rectangle 122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666" name="Freeform 122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67" name="Rectangle 122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668" name="Freeform 122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69" name="Freeform 122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670" name="Group 1230"/>
            <p:cNvGrpSpPr>
              <a:grpSpLocks/>
            </p:cNvGrpSpPr>
            <p:nvPr/>
          </p:nvGrpSpPr>
          <p:grpSpPr bwMode="auto">
            <a:xfrm>
              <a:off x="2995" y="1814"/>
              <a:ext cx="347" cy="346"/>
              <a:chOff x="2131" y="3370"/>
              <a:chExt cx="347" cy="346"/>
            </a:xfrm>
          </p:grpSpPr>
          <p:sp>
            <p:nvSpPr>
              <p:cNvPr id="62671" name="Freeform 123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72" name="Rectangle 123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673" name="Freeform 123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74" name="Rectangle 123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675" name="Freeform 123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76" name="Freeform 123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677" name="Group 1237"/>
            <p:cNvGrpSpPr>
              <a:grpSpLocks/>
            </p:cNvGrpSpPr>
            <p:nvPr/>
          </p:nvGrpSpPr>
          <p:grpSpPr bwMode="auto">
            <a:xfrm>
              <a:off x="2880" y="1930"/>
              <a:ext cx="347" cy="346"/>
              <a:chOff x="2131" y="3370"/>
              <a:chExt cx="347" cy="346"/>
            </a:xfrm>
          </p:grpSpPr>
          <p:sp>
            <p:nvSpPr>
              <p:cNvPr id="62678" name="Freeform 123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79" name="Rectangle 123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680" name="Freeform 124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81" name="Rectangle 124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682" name="Freeform 124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83" name="Freeform 124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684" name="Group 1244"/>
            <p:cNvGrpSpPr>
              <a:grpSpLocks/>
            </p:cNvGrpSpPr>
            <p:nvPr/>
          </p:nvGrpSpPr>
          <p:grpSpPr bwMode="auto">
            <a:xfrm>
              <a:off x="2765" y="2045"/>
              <a:ext cx="347" cy="346"/>
              <a:chOff x="2131" y="3370"/>
              <a:chExt cx="347" cy="346"/>
            </a:xfrm>
          </p:grpSpPr>
          <p:sp>
            <p:nvSpPr>
              <p:cNvPr id="62685" name="Freeform 124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86" name="Rectangle 124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687" name="Freeform 124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88" name="Rectangle 124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689" name="Freeform 124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90" name="Freeform 125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691" name="Group 1251"/>
            <p:cNvGrpSpPr>
              <a:grpSpLocks/>
            </p:cNvGrpSpPr>
            <p:nvPr/>
          </p:nvGrpSpPr>
          <p:grpSpPr bwMode="auto">
            <a:xfrm>
              <a:off x="2650" y="2160"/>
              <a:ext cx="347" cy="346"/>
              <a:chOff x="2131" y="3370"/>
              <a:chExt cx="347" cy="346"/>
            </a:xfrm>
          </p:grpSpPr>
          <p:sp>
            <p:nvSpPr>
              <p:cNvPr id="62692" name="Freeform 125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93" name="Rectangle 125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694" name="Freeform 125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95" name="Rectangle 125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696" name="Freeform 125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697" name="Freeform 125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698" name="Group 1258"/>
            <p:cNvGrpSpPr>
              <a:grpSpLocks/>
            </p:cNvGrpSpPr>
            <p:nvPr/>
          </p:nvGrpSpPr>
          <p:grpSpPr bwMode="auto">
            <a:xfrm>
              <a:off x="2534" y="2275"/>
              <a:ext cx="347" cy="346"/>
              <a:chOff x="2131" y="3370"/>
              <a:chExt cx="347" cy="346"/>
            </a:xfrm>
          </p:grpSpPr>
          <p:sp>
            <p:nvSpPr>
              <p:cNvPr id="62699" name="Freeform 125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00" name="Rectangle 126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701" name="Freeform 126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02" name="Rectangle 126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703" name="Freeform 126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04" name="Freeform 126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705" name="Group 1265"/>
            <p:cNvGrpSpPr>
              <a:grpSpLocks/>
            </p:cNvGrpSpPr>
            <p:nvPr/>
          </p:nvGrpSpPr>
          <p:grpSpPr bwMode="auto">
            <a:xfrm>
              <a:off x="3110" y="1469"/>
              <a:ext cx="347" cy="346"/>
              <a:chOff x="2131" y="3370"/>
              <a:chExt cx="347" cy="346"/>
            </a:xfrm>
          </p:grpSpPr>
          <p:sp>
            <p:nvSpPr>
              <p:cNvPr id="62706" name="Freeform 126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07" name="Rectangle 126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708" name="Freeform 126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09" name="Rectangle 126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710" name="Freeform 127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11" name="Freeform 127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712" name="Group 1272"/>
            <p:cNvGrpSpPr>
              <a:grpSpLocks/>
            </p:cNvGrpSpPr>
            <p:nvPr/>
          </p:nvGrpSpPr>
          <p:grpSpPr bwMode="auto">
            <a:xfrm>
              <a:off x="2995" y="1584"/>
              <a:ext cx="347" cy="346"/>
              <a:chOff x="2131" y="3370"/>
              <a:chExt cx="347" cy="346"/>
            </a:xfrm>
          </p:grpSpPr>
          <p:sp>
            <p:nvSpPr>
              <p:cNvPr id="62713" name="Freeform 127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14" name="Rectangle 127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715" name="Freeform 127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16" name="Rectangle 127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717" name="Freeform 127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18" name="Freeform 127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719" name="Group 1279"/>
            <p:cNvGrpSpPr>
              <a:grpSpLocks/>
            </p:cNvGrpSpPr>
            <p:nvPr/>
          </p:nvGrpSpPr>
          <p:grpSpPr bwMode="auto">
            <a:xfrm>
              <a:off x="2880" y="1700"/>
              <a:ext cx="347" cy="346"/>
              <a:chOff x="2131" y="3370"/>
              <a:chExt cx="347" cy="346"/>
            </a:xfrm>
          </p:grpSpPr>
          <p:sp>
            <p:nvSpPr>
              <p:cNvPr id="62720" name="Freeform 128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21" name="Rectangle 128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722" name="Freeform 128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23" name="Rectangle 128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724" name="Freeform 128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25" name="Freeform 128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726" name="Group 1286"/>
            <p:cNvGrpSpPr>
              <a:grpSpLocks/>
            </p:cNvGrpSpPr>
            <p:nvPr/>
          </p:nvGrpSpPr>
          <p:grpSpPr bwMode="auto">
            <a:xfrm>
              <a:off x="2765" y="1815"/>
              <a:ext cx="347" cy="346"/>
              <a:chOff x="2131" y="3370"/>
              <a:chExt cx="347" cy="346"/>
            </a:xfrm>
          </p:grpSpPr>
          <p:sp>
            <p:nvSpPr>
              <p:cNvPr id="62727" name="Freeform 128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28" name="Rectangle 128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729" name="Freeform 128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30" name="Rectangle 129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731" name="Freeform 129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32" name="Freeform 129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733" name="Group 1293"/>
            <p:cNvGrpSpPr>
              <a:grpSpLocks/>
            </p:cNvGrpSpPr>
            <p:nvPr/>
          </p:nvGrpSpPr>
          <p:grpSpPr bwMode="auto">
            <a:xfrm>
              <a:off x="2650" y="1930"/>
              <a:ext cx="347" cy="346"/>
              <a:chOff x="2131" y="3370"/>
              <a:chExt cx="347" cy="346"/>
            </a:xfrm>
          </p:grpSpPr>
          <p:sp>
            <p:nvSpPr>
              <p:cNvPr id="62734" name="Freeform 129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35" name="Rectangle 129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736" name="Freeform 129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37" name="Rectangle 129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738" name="Freeform 129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39" name="Freeform 129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740" name="Group 1300"/>
            <p:cNvGrpSpPr>
              <a:grpSpLocks/>
            </p:cNvGrpSpPr>
            <p:nvPr/>
          </p:nvGrpSpPr>
          <p:grpSpPr bwMode="auto">
            <a:xfrm>
              <a:off x="2534" y="2045"/>
              <a:ext cx="347" cy="346"/>
              <a:chOff x="2131" y="3370"/>
              <a:chExt cx="347" cy="346"/>
            </a:xfrm>
          </p:grpSpPr>
          <p:sp>
            <p:nvSpPr>
              <p:cNvPr id="62741" name="Freeform 130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42" name="Rectangle 130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743" name="Freeform 130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44" name="Rectangle 130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745" name="Freeform 130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46" name="Freeform 130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747" name="Group 1307"/>
            <p:cNvGrpSpPr>
              <a:grpSpLocks/>
            </p:cNvGrpSpPr>
            <p:nvPr/>
          </p:nvGrpSpPr>
          <p:grpSpPr bwMode="auto">
            <a:xfrm>
              <a:off x="3110" y="1238"/>
              <a:ext cx="347" cy="346"/>
              <a:chOff x="2131" y="3370"/>
              <a:chExt cx="347" cy="346"/>
            </a:xfrm>
          </p:grpSpPr>
          <p:sp>
            <p:nvSpPr>
              <p:cNvPr id="62748" name="Freeform 130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49" name="Rectangle 130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750" name="Freeform 131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51" name="Rectangle 131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752" name="Freeform 131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53" name="Freeform 131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754" name="Group 1314"/>
            <p:cNvGrpSpPr>
              <a:grpSpLocks/>
            </p:cNvGrpSpPr>
            <p:nvPr/>
          </p:nvGrpSpPr>
          <p:grpSpPr bwMode="auto">
            <a:xfrm>
              <a:off x="2995" y="1353"/>
              <a:ext cx="347" cy="346"/>
              <a:chOff x="2131" y="3370"/>
              <a:chExt cx="347" cy="346"/>
            </a:xfrm>
          </p:grpSpPr>
          <p:sp>
            <p:nvSpPr>
              <p:cNvPr id="62755" name="Freeform 131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56" name="Rectangle 131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757" name="Freeform 131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58" name="Rectangle 131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759" name="Freeform 131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60" name="Freeform 132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761" name="Group 1321"/>
            <p:cNvGrpSpPr>
              <a:grpSpLocks/>
            </p:cNvGrpSpPr>
            <p:nvPr/>
          </p:nvGrpSpPr>
          <p:grpSpPr bwMode="auto">
            <a:xfrm>
              <a:off x="2880" y="1469"/>
              <a:ext cx="347" cy="346"/>
              <a:chOff x="2131" y="3370"/>
              <a:chExt cx="347" cy="346"/>
            </a:xfrm>
          </p:grpSpPr>
          <p:sp>
            <p:nvSpPr>
              <p:cNvPr id="62762" name="Freeform 132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63" name="Rectangle 132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764" name="Freeform 132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65" name="Rectangle 132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766" name="Freeform 132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67" name="Freeform 132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768" name="Group 1328"/>
            <p:cNvGrpSpPr>
              <a:grpSpLocks/>
            </p:cNvGrpSpPr>
            <p:nvPr/>
          </p:nvGrpSpPr>
          <p:grpSpPr bwMode="auto">
            <a:xfrm>
              <a:off x="2765" y="1584"/>
              <a:ext cx="347" cy="346"/>
              <a:chOff x="2131" y="3370"/>
              <a:chExt cx="347" cy="346"/>
            </a:xfrm>
          </p:grpSpPr>
          <p:sp>
            <p:nvSpPr>
              <p:cNvPr id="62769" name="Freeform 132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70" name="Rectangle 133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771" name="Freeform 133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72" name="Rectangle 133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773" name="Freeform 133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74" name="Freeform 133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775" name="Group 1335"/>
            <p:cNvGrpSpPr>
              <a:grpSpLocks/>
            </p:cNvGrpSpPr>
            <p:nvPr/>
          </p:nvGrpSpPr>
          <p:grpSpPr bwMode="auto">
            <a:xfrm>
              <a:off x="2650" y="1699"/>
              <a:ext cx="347" cy="346"/>
              <a:chOff x="2131" y="3370"/>
              <a:chExt cx="347" cy="346"/>
            </a:xfrm>
          </p:grpSpPr>
          <p:sp>
            <p:nvSpPr>
              <p:cNvPr id="62776" name="Freeform 133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77" name="Rectangle 133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778" name="Freeform 133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79" name="Rectangle 133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780" name="Freeform 134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81" name="Freeform 134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782" name="Group 1342"/>
            <p:cNvGrpSpPr>
              <a:grpSpLocks/>
            </p:cNvGrpSpPr>
            <p:nvPr/>
          </p:nvGrpSpPr>
          <p:grpSpPr bwMode="auto">
            <a:xfrm>
              <a:off x="2534" y="1814"/>
              <a:ext cx="347" cy="346"/>
              <a:chOff x="2131" y="3370"/>
              <a:chExt cx="347" cy="346"/>
            </a:xfrm>
          </p:grpSpPr>
          <p:sp>
            <p:nvSpPr>
              <p:cNvPr id="62783" name="Freeform 134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84" name="Rectangle 134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785" name="Freeform 134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86" name="Rectangle 134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787" name="Freeform 134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88" name="Freeform 134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789" name="Group 1349"/>
            <p:cNvGrpSpPr>
              <a:grpSpLocks/>
            </p:cNvGrpSpPr>
            <p:nvPr/>
          </p:nvGrpSpPr>
          <p:grpSpPr bwMode="auto">
            <a:xfrm>
              <a:off x="3110" y="1008"/>
              <a:ext cx="347" cy="346"/>
              <a:chOff x="2131" y="3370"/>
              <a:chExt cx="347" cy="346"/>
            </a:xfrm>
          </p:grpSpPr>
          <p:sp>
            <p:nvSpPr>
              <p:cNvPr id="62790" name="Freeform 135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91" name="Rectangle 135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792" name="Freeform 135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93" name="Rectangle 135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794" name="Freeform 135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95" name="Freeform 135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796" name="Group 1356"/>
            <p:cNvGrpSpPr>
              <a:grpSpLocks/>
            </p:cNvGrpSpPr>
            <p:nvPr/>
          </p:nvGrpSpPr>
          <p:grpSpPr bwMode="auto">
            <a:xfrm>
              <a:off x="2995" y="1123"/>
              <a:ext cx="347" cy="346"/>
              <a:chOff x="2131" y="3370"/>
              <a:chExt cx="347" cy="346"/>
            </a:xfrm>
          </p:grpSpPr>
          <p:sp>
            <p:nvSpPr>
              <p:cNvPr id="62797" name="Freeform 135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798" name="Rectangle 135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799" name="Freeform 135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00" name="Rectangle 136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801" name="Freeform 136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02" name="Freeform 136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803" name="Group 1363"/>
            <p:cNvGrpSpPr>
              <a:grpSpLocks/>
            </p:cNvGrpSpPr>
            <p:nvPr/>
          </p:nvGrpSpPr>
          <p:grpSpPr bwMode="auto">
            <a:xfrm>
              <a:off x="2880" y="1239"/>
              <a:ext cx="347" cy="346"/>
              <a:chOff x="2131" y="3370"/>
              <a:chExt cx="347" cy="346"/>
            </a:xfrm>
          </p:grpSpPr>
          <p:sp>
            <p:nvSpPr>
              <p:cNvPr id="62804" name="Freeform 136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05" name="Rectangle 136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806" name="Freeform 136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07" name="Rectangle 136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808" name="Freeform 136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09" name="Freeform 136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810" name="Group 1370"/>
            <p:cNvGrpSpPr>
              <a:grpSpLocks/>
            </p:cNvGrpSpPr>
            <p:nvPr/>
          </p:nvGrpSpPr>
          <p:grpSpPr bwMode="auto">
            <a:xfrm>
              <a:off x="2765" y="1354"/>
              <a:ext cx="347" cy="346"/>
              <a:chOff x="2131" y="3370"/>
              <a:chExt cx="347" cy="346"/>
            </a:xfrm>
          </p:grpSpPr>
          <p:sp>
            <p:nvSpPr>
              <p:cNvPr id="62811" name="Freeform 137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12" name="Rectangle 137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813" name="Freeform 137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14" name="Rectangle 137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815" name="Freeform 137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16" name="Freeform 137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817" name="Group 1377"/>
            <p:cNvGrpSpPr>
              <a:grpSpLocks/>
            </p:cNvGrpSpPr>
            <p:nvPr/>
          </p:nvGrpSpPr>
          <p:grpSpPr bwMode="auto">
            <a:xfrm>
              <a:off x="2650" y="1469"/>
              <a:ext cx="347" cy="346"/>
              <a:chOff x="2131" y="3370"/>
              <a:chExt cx="347" cy="346"/>
            </a:xfrm>
          </p:grpSpPr>
          <p:sp>
            <p:nvSpPr>
              <p:cNvPr id="62818" name="Freeform 137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19" name="Rectangle 137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820" name="Freeform 138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21" name="Rectangle 138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822" name="Freeform 138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23" name="Freeform 138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824" name="Group 1384"/>
            <p:cNvGrpSpPr>
              <a:grpSpLocks/>
            </p:cNvGrpSpPr>
            <p:nvPr/>
          </p:nvGrpSpPr>
          <p:grpSpPr bwMode="auto">
            <a:xfrm>
              <a:off x="2534" y="1584"/>
              <a:ext cx="347" cy="346"/>
              <a:chOff x="2131" y="3370"/>
              <a:chExt cx="347" cy="346"/>
            </a:xfrm>
          </p:grpSpPr>
          <p:sp>
            <p:nvSpPr>
              <p:cNvPr id="62825" name="Freeform 138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26" name="Rectangle 138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827" name="Freeform 138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28" name="Rectangle 138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829" name="Freeform 138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30" name="Freeform 139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831" name="Group 1391"/>
            <p:cNvGrpSpPr>
              <a:grpSpLocks/>
            </p:cNvGrpSpPr>
            <p:nvPr/>
          </p:nvGrpSpPr>
          <p:grpSpPr bwMode="auto">
            <a:xfrm>
              <a:off x="3110" y="778"/>
              <a:ext cx="347" cy="346"/>
              <a:chOff x="2131" y="3370"/>
              <a:chExt cx="347" cy="346"/>
            </a:xfrm>
          </p:grpSpPr>
          <p:sp>
            <p:nvSpPr>
              <p:cNvPr id="62832" name="Freeform 139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33" name="Rectangle 139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834" name="Freeform 139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35" name="Rectangle 139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836" name="Freeform 139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37" name="Freeform 139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838" name="Group 1398"/>
            <p:cNvGrpSpPr>
              <a:grpSpLocks/>
            </p:cNvGrpSpPr>
            <p:nvPr/>
          </p:nvGrpSpPr>
          <p:grpSpPr bwMode="auto">
            <a:xfrm>
              <a:off x="2995" y="893"/>
              <a:ext cx="347" cy="346"/>
              <a:chOff x="2131" y="3370"/>
              <a:chExt cx="347" cy="346"/>
            </a:xfrm>
          </p:grpSpPr>
          <p:sp>
            <p:nvSpPr>
              <p:cNvPr id="62839" name="Freeform 139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40" name="Rectangle 140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841" name="Freeform 140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42" name="Rectangle 140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843" name="Freeform 140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44" name="Freeform 140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845" name="Group 1405"/>
            <p:cNvGrpSpPr>
              <a:grpSpLocks/>
            </p:cNvGrpSpPr>
            <p:nvPr/>
          </p:nvGrpSpPr>
          <p:grpSpPr bwMode="auto">
            <a:xfrm>
              <a:off x="2880" y="1009"/>
              <a:ext cx="347" cy="346"/>
              <a:chOff x="2131" y="3370"/>
              <a:chExt cx="347" cy="346"/>
            </a:xfrm>
          </p:grpSpPr>
          <p:sp>
            <p:nvSpPr>
              <p:cNvPr id="62846" name="Freeform 140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47" name="Rectangle 140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848" name="Freeform 140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49" name="Rectangle 140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850" name="Freeform 141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51" name="Freeform 141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852" name="Group 1412"/>
            <p:cNvGrpSpPr>
              <a:grpSpLocks/>
            </p:cNvGrpSpPr>
            <p:nvPr/>
          </p:nvGrpSpPr>
          <p:grpSpPr bwMode="auto">
            <a:xfrm>
              <a:off x="2765" y="1124"/>
              <a:ext cx="347" cy="346"/>
              <a:chOff x="2131" y="3370"/>
              <a:chExt cx="347" cy="346"/>
            </a:xfrm>
          </p:grpSpPr>
          <p:sp>
            <p:nvSpPr>
              <p:cNvPr id="62853" name="Freeform 141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54" name="Rectangle 141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855" name="Freeform 141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56" name="Rectangle 141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857" name="Freeform 141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58" name="Freeform 141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859" name="Group 1419"/>
            <p:cNvGrpSpPr>
              <a:grpSpLocks/>
            </p:cNvGrpSpPr>
            <p:nvPr/>
          </p:nvGrpSpPr>
          <p:grpSpPr bwMode="auto">
            <a:xfrm>
              <a:off x="2650" y="1239"/>
              <a:ext cx="347" cy="346"/>
              <a:chOff x="2131" y="3370"/>
              <a:chExt cx="347" cy="346"/>
            </a:xfrm>
          </p:grpSpPr>
          <p:sp>
            <p:nvSpPr>
              <p:cNvPr id="62860" name="Freeform 142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61" name="Rectangle 142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862" name="Freeform 142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63" name="Rectangle 142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864" name="Freeform 142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65" name="Freeform 142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866" name="Group 1426"/>
            <p:cNvGrpSpPr>
              <a:grpSpLocks/>
            </p:cNvGrpSpPr>
            <p:nvPr/>
          </p:nvGrpSpPr>
          <p:grpSpPr bwMode="auto">
            <a:xfrm>
              <a:off x="2534" y="1354"/>
              <a:ext cx="347" cy="346"/>
              <a:chOff x="2131" y="3370"/>
              <a:chExt cx="347" cy="346"/>
            </a:xfrm>
          </p:grpSpPr>
          <p:sp>
            <p:nvSpPr>
              <p:cNvPr id="62867" name="Freeform 142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68" name="Rectangle 142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869" name="Freeform 142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70" name="Rectangle 143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871" name="Freeform 143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72" name="Freeform 143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873" name="Group 1433"/>
            <p:cNvGrpSpPr>
              <a:grpSpLocks/>
            </p:cNvGrpSpPr>
            <p:nvPr/>
          </p:nvGrpSpPr>
          <p:grpSpPr bwMode="auto">
            <a:xfrm>
              <a:off x="3110" y="547"/>
              <a:ext cx="347" cy="346"/>
              <a:chOff x="2131" y="3370"/>
              <a:chExt cx="347" cy="346"/>
            </a:xfrm>
          </p:grpSpPr>
          <p:sp>
            <p:nvSpPr>
              <p:cNvPr id="62874" name="Freeform 143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75" name="Rectangle 143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876" name="Freeform 143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77" name="Rectangle 143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878" name="Freeform 143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79" name="Freeform 143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880" name="Group 1440"/>
            <p:cNvGrpSpPr>
              <a:grpSpLocks/>
            </p:cNvGrpSpPr>
            <p:nvPr/>
          </p:nvGrpSpPr>
          <p:grpSpPr bwMode="auto">
            <a:xfrm>
              <a:off x="2995" y="662"/>
              <a:ext cx="347" cy="346"/>
              <a:chOff x="2131" y="3370"/>
              <a:chExt cx="347" cy="346"/>
            </a:xfrm>
          </p:grpSpPr>
          <p:sp>
            <p:nvSpPr>
              <p:cNvPr id="62881" name="Freeform 144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82" name="Rectangle 144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883" name="Freeform 144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84" name="Rectangle 144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885" name="Freeform 144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86" name="Freeform 144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887" name="Group 1447"/>
            <p:cNvGrpSpPr>
              <a:grpSpLocks/>
            </p:cNvGrpSpPr>
            <p:nvPr/>
          </p:nvGrpSpPr>
          <p:grpSpPr bwMode="auto">
            <a:xfrm>
              <a:off x="2880" y="778"/>
              <a:ext cx="347" cy="346"/>
              <a:chOff x="2131" y="3370"/>
              <a:chExt cx="347" cy="346"/>
            </a:xfrm>
          </p:grpSpPr>
          <p:sp>
            <p:nvSpPr>
              <p:cNvPr id="62888" name="Freeform 144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89" name="Rectangle 144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890" name="Freeform 145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91" name="Rectangle 145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892" name="Freeform 145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93" name="Freeform 145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894" name="Group 1454"/>
            <p:cNvGrpSpPr>
              <a:grpSpLocks/>
            </p:cNvGrpSpPr>
            <p:nvPr/>
          </p:nvGrpSpPr>
          <p:grpSpPr bwMode="auto">
            <a:xfrm>
              <a:off x="2765" y="893"/>
              <a:ext cx="347" cy="346"/>
              <a:chOff x="2131" y="3370"/>
              <a:chExt cx="347" cy="346"/>
            </a:xfrm>
          </p:grpSpPr>
          <p:sp>
            <p:nvSpPr>
              <p:cNvPr id="62895" name="Freeform 145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96" name="Rectangle 145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897" name="Freeform 145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898" name="Rectangle 145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899" name="Freeform 145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00" name="Freeform 146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901" name="Group 1461"/>
            <p:cNvGrpSpPr>
              <a:grpSpLocks/>
            </p:cNvGrpSpPr>
            <p:nvPr/>
          </p:nvGrpSpPr>
          <p:grpSpPr bwMode="auto">
            <a:xfrm>
              <a:off x="2650" y="1008"/>
              <a:ext cx="347" cy="346"/>
              <a:chOff x="2131" y="3370"/>
              <a:chExt cx="347" cy="346"/>
            </a:xfrm>
          </p:grpSpPr>
          <p:sp>
            <p:nvSpPr>
              <p:cNvPr id="62902" name="Freeform 146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03" name="Rectangle 146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904" name="Freeform 146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05" name="Rectangle 146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906" name="Freeform 146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07" name="Freeform 146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908" name="Group 1468"/>
            <p:cNvGrpSpPr>
              <a:grpSpLocks/>
            </p:cNvGrpSpPr>
            <p:nvPr/>
          </p:nvGrpSpPr>
          <p:grpSpPr bwMode="auto">
            <a:xfrm>
              <a:off x="2534" y="1123"/>
              <a:ext cx="347" cy="346"/>
              <a:chOff x="2131" y="3370"/>
              <a:chExt cx="347" cy="346"/>
            </a:xfrm>
          </p:grpSpPr>
          <p:sp>
            <p:nvSpPr>
              <p:cNvPr id="62909" name="Freeform 146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10" name="Rectangle 147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911" name="Freeform 147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12" name="Rectangle 147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913" name="Freeform 147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14" name="Freeform 147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915" name="Group 1475"/>
            <p:cNvGrpSpPr>
              <a:grpSpLocks/>
            </p:cNvGrpSpPr>
            <p:nvPr/>
          </p:nvGrpSpPr>
          <p:grpSpPr bwMode="auto">
            <a:xfrm>
              <a:off x="3110" y="317"/>
              <a:ext cx="347" cy="346"/>
              <a:chOff x="2131" y="3370"/>
              <a:chExt cx="347" cy="346"/>
            </a:xfrm>
          </p:grpSpPr>
          <p:sp>
            <p:nvSpPr>
              <p:cNvPr id="62916" name="Freeform 147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17" name="Rectangle 147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918" name="Freeform 147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19" name="Rectangle 147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920" name="Freeform 148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21" name="Freeform 148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922" name="Group 1482"/>
            <p:cNvGrpSpPr>
              <a:grpSpLocks/>
            </p:cNvGrpSpPr>
            <p:nvPr/>
          </p:nvGrpSpPr>
          <p:grpSpPr bwMode="auto">
            <a:xfrm>
              <a:off x="2995" y="432"/>
              <a:ext cx="347" cy="346"/>
              <a:chOff x="2131" y="3370"/>
              <a:chExt cx="347" cy="346"/>
            </a:xfrm>
          </p:grpSpPr>
          <p:sp>
            <p:nvSpPr>
              <p:cNvPr id="62923" name="Freeform 148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24" name="Rectangle 148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925" name="Freeform 148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26" name="Rectangle 148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927" name="Freeform 148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28" name="Freeform 148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929" name="Group 1489"/>
            <p:cNvGrpSpPr>
              <a:grpSpLocks/>
            </p:cNvGrpSpPr>
            <p:nvPr/>
          </p:nvGrpSpPr>
          <p:grpSpPr bwMode="auto">
            <a:xfrm>
              <a:off x="2880" y="548"/>
              <a:ext cx="347" cy="346"/>
              <a:chOff x="2131" y="3370"/>
              <a:chExt cx="347" cy="346"/>
            </a:xfrm>
          </p:grpSpPr>
          <p:sp>
            <p:nvSpPr>
              <p:cNvPr id="62930" name="Freeform 149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31" name="Rectangle 149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932" name="Freeform 149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33" name="Rectangle 149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934" name="Freeform 149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35" name="Freeform 149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936" name="Group 1496"/>
            <p:cNvGrpSpPr>
              <a:grpSpLocks/>
            </p:cNvGrpSpPr>
            <p:nvPr/>
          </p:nvGrpSpPr>
          <p:grpSpPr bwMode="auto">
            <a:xfrm>
              <a:off x="2765" y="663"/>
              <a:ext cx="347" cy="346"/>
              <a:chOff x="2131" y="3370"/>
              <a:chExt cx="347" cy="346"/>
            </a:xfrm>
          </p:grpSpPr>
          <p:sp>
            <p:nvSpPr>
              <p:cNvPr id="62937" name="Freeform 149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38" name="Rectangle 149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939" name="Freeform 149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40" name="Rectangle 150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941" name="Freeform 150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42" name="Freeform 150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943" name="Group 1503"/>
            <p:cNvGrpSpPr>
              <a:grpSpLocks/>
            </p:cNvGrpSpPr>
            <p:nvPr/>
          </p:nvGrpSpPr>
          <p:grpSpPr bwMode="auto">
            <a:xfrm>
              <a:off x="2650" y="778"/>
              <a:ext cx="347" cy="346"/>
              <a:chOff x="2131" y="3370"/>
              <a:chExt cx="347" cy="346"/>
            </a:xfrm>
          </p:grpSpPr>
          <p:sp>
            <p:nvSpPr>
              <p:cNvPr id="62944" name="Freeform 150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45" name="Rectangle 150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946" name="Freeform 150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47" name="Rectangle 150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948" name="Freeform 150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49" name="Freeform 150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950" name="Group 1510"/>
            <p:cNvGrpSpPr>
              <a:grpSpLocks/>
            </p:cNvGrpSpPr>
            <p:nvPr/>
          </p:nvGrpSpPr>
          <p:grpSpPr bwMode="auto">
            <a:xfrm>
              <a:off x="2534" y="893"/>
              <a:ext cx="347" cy="346"/>
              <a:chOff x="2131" y="3370"/>
              <a:chExt cx="347" cy="346"/>
            </a:xfrm>
          </p:grpSpPr>
          <p:sp>
            <p:nvSpPr>
              <p:cNvPr id="62951" name="Freeform 151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52" name="Rectangle 151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953" name="Freeform 151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54" name="Rectangle 151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955" name="Freeform 151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56" name="Freeform 151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grpSp>
        <p:nvGrpSpPr>
          <p:cNvPr id="62957" name="Group 1517"/>
          <p:cNvGrpSpPr>
            <a:grpSpLocks/>
          </p:cNvGrpSpPr>
          <p:nvPr/>
        </p:nvGrpSpPr>
        <p:grpSpPr bwMode="auto">
          <a:xfrm>
            <a:off x="3840173" y="3795072"/>
            <a:ext cx="550862" cy="549275"/>
            <a:chOff x="2131" y="3370"/>
            <a:chExt cx="347" cy="346"/>
          </a:xfrm>
        </p:grpSpPr>
        <p:sp>
          <p:nvSpPr>
            <p:cNvPr id="62958" name="Freeform 151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59" name="Rectangle 1519"/>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960" name="Freeform 152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61" name="Rectangle 1521"/>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962" name="Freeform 152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63" name="Freeform 152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964" name="Group 1524"/>
          <p:cNvGrpSpPr>
            <a:grpSpLocks/>
          </p:cNvGrpSpPr>
          <p:nvPr/>
        </p:nvGrpSpPr>
        <p:grpSpPr bwMode="auto">
          <a:xfrm>
            <a:off x="4206885" y="3795072"/>
            <a:ext cx="550863" cy="549275"/>
            <a:chOff x="2131" y="3370"/>
            <a:chExt cx="347" cy="346"/>
          </a:xfrm>
        </p:grpSpPr>
        <p:sp>
          <p:nvSpPr>
            <p:cNvPr id="62965" name="Freeform 152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66" name="Rectangle 1526"/>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967" name="Freeform 152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68" name="Rectangle 1528"/>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969" name="Freeform 152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70" name="Freeform 153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971" name="Group 1531"/>
          <p:cNvGrpSpPr>
            <a:grpSpLocks/>
          </p:cNvGrpSpPr>
          <p:nvPr/>
        </p:nvGrpSpPr>
        <p:grpSpPr bwMode="auto">
          <a:xfrm>
            <a:off x="4570423" y="3795072"/>
            <a:ext cx="550862" cy="549275"/>
            <a:chOff x="2131" y="3370"/>
            <a:chExt cx="347" cy="346"/>
          </a:xfrm>
        </p:grpSpPr>
        <p:sp>
          <p:nvSpPr>
            <p:cNvPr id="62972" name="Freeform 153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73" name="Rectangle 1533"/>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974" name="Freeform 153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75" name="Rectangle 1535"/>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976" name="Freeform 153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77" name="Freeform 153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978" name="Group 1538"/>
          <p:cNvGrpSpPr>
            <a:grpSpLocks/>
          </p:cNvGrpSpPr>
          <p:nvPr/>
        </p:nvGrpSpPr>
        <p:grpSpPr bwMode="auto">
          <a:xfrm>
            <a:off x="3657610" y="3977634"/>
            <a:ext cx="550863" cy="549275"/>
            <a:chOff x="2131" y="3370"/>
            <a:chExt cx="347" cy="346"/>
          </a:xfrm>
        </p:grpSpPr>
        <p:sp>
          <p:nvSpPr>
            <p:cNvPr id="62979" name="Freeform 153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80" name="Rectangle 1540"/>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981" name="Freeform 154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82" name="Rectangle 1542"/>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983" name="Freeform 154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84" name="Freeform 154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985" name="Group 1545"/>
          <p:cNvGrpSpPr>
            <a:grpSpLocks/>
          </p:cNvGrpSpPr>
          <p:nvPr/>
        </p:nvGrpSpPr>
        <p:grpSpPr bwMode="auto">
          <a:xfrm>
            <a:off x="4022735" y="3977634"/>
            <a:ext cx="550863" cy="549275"/>
            <a:chOff x="2131" y="3370"/>
            <a:chExt cx="347" cy="346"/>
          </a:xfrm>
        </p:grpSpPr>
        <p:sp>
          <p:nvSpPr>
            <p:cNvPr id="62986" name="Freeform 154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87" name="Rectangle 1547"/>
            <p:cNvSpPr>
              <a:spLocks noChangeArrowheads="1"/>
            </p:cNvSpPr>
            <p:nvPr/>
          </p:nvSpPr>
          <p:spPr bwMode="auto">
            <a:xfrm>
              <a:off x="2247" y="3370"/>
              <a:ext cx="231" cy="231"/>
            </a:xfrm>
            <a:prstGeom prst="rect">
              <a:avLst/>
            </a:prstGeom>
            <a:solidFill>
              <a:srgbClr val="00FF00"/>
            </a:solidFill>
            <a:ln w="12700">
              <a:solidFill>
                <a:srgbClr val="0033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988" name="Freeform 154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89" name="Rectangle 1549"/>
            <p:cNvSpPr>
              <a:spLocks noChangeArrowheads="1"/>
            </p:cNvSpPr>
            <p:nvPr/>
          </p:nvSpPr>
          <p:spPr bwMode="auto">
            <a:xfrm>
              <a:off x="2131" y="3485"/>
              <a:ext cx="231" cy="231"/>
            </a:xfrm>
            <a:prstGeom prst="rect">
              <a:avLst/>
            </a:prstGeom>
            <a:solidFill>
              <a:srgbClr val="00FF00"/>
            </a:solidFill>
            <a:ln w="12700">
              <a:solidFill>
                <a:srgbClr val="0033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990" name="Freeform 155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91" name="Freeform 155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2992" name="Group 1552"/>
          <p:cNvGrpSpPr>
            <a:grpSpLocks/>
          </p:cNvGrpSpPr>
          <p:nvPr/>
        </p:nvGrpSpPr>
        <p:grpSpPr bwMode="auto">
          <a:xfrm>
            <a:off x="4389448" y="3977634"/>
            <a:ext cx="550862" cy="549275"/>
            <a:chOff x="2131" y="3370"/>
            <a:chExt cx="347" cy="346"/>
          </a:xfrm>
        </p:grpSpPr>
        <p:sp>
          <p:nvSpPr>
            <p:cNvPr id="62993" name="Freeform 155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94" name="Rectangle 1554"/>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995" name="Freeform 155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96" name="Rectangle 1556"/>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2997" name="Freeform 155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2998" name="Freeform 155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spTree>
    <p:extLst>
      <p:ext uri="{BB962C8B-B14F-4D97-AF65-F5344CB8AC3E}">
        <p14:creationId xmlns:p14="http://schemas.microsoft.com/office/powerpoint/2010/main" val="44935261"/>
      </p:ext>
    </p:extLst>
  </p:cSld>
  <p:clrMapOvr>
    <a:masterClrMapping/>
  </p:clrMapOvr>
  <p:transition xmlns:p14="http://schemas.microsoft.com/office/powerpoint/2010/main" advClick="0" advTm="0"/>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62992"/>
                                        </p:tgtEl>
                                        <p:attrNameLst>
                                          <p:attrName>style.visibility</p:attrName>
                                        </p:attrNameLst>
                                      </p:cBhvr>
                                      <p:to>
                                        <p:strVal val="visible"/>
                                      </p:to>
                                    </p:set>
                                    <p:animEffect transition="in" filter="fade">
                                      <p:cBhvr>
                                        <p:cTn id="7" dur="500"/>
                                        <p:tgtEl>
                                          <p:spTgt spid="62992"/>
                                        </p:tgtEl>
                                      </p:cBhvr>
                                    </p:animEffect>
                                  </p:childTnLst>
                                </p:cTn>
                              </p:par>
                              <p:par>
                                <p:cTn id="8" presetID="10" presetClass="entr" presetSubtype="0" fill="hold" nodeType="withEffect">
                                  <p:stCondLst>
                                    <p:cond delay="0"/>
                                  </p:stCondLst>
                                  <p:childTnLst>
                                    <p:set>
                                      <p:cBhvr>
                                        <p:cTn id="9" dur="1" fill="hold">
                                          <p:stCondLst>
                                            <p:cond delay="0"/>
                                          </p:stCondLst>
                                        </p:cTn>
                                        <p:tgtEl>
                                          <p:spTgt spid="62971"/>
                                        </p:tgtEl>
                                        <p:attrNameLst>
                                          <p:attrName>style.visibility</p:attrName>
                                        </p:attrNameLst>
                                      </p:cBhvr>
                                      <p:to>
                                        <p:strVal val="visible"/>
                                      </p:to>
                                    </p:set>
                                    <p:animEffect transition="in" filter="fade">
                                      <p:cBhvr>
                                        <p:cTn id="10" dur="500"/>
                                        <p:tgtEl>
                                          <p:spTgt spid="62971"/>
                                        </p:tgtEl>
                                      </p:cBhvr>
                                    </p:animEffect>
                                  </p:childTnLst>
                                </p:cTn>
                              </p:par>
                              <p:par>
                                <p:cTn id="11" presetID="10" presetClass="entr" presetSubtype="0" fill="hold" nodeType="withEffect">
                                  <p:stCondLst>
                                    <p:cond delay="0"/>
                                  </p:stCondLst>
                                  <p:childTnLst>
                                    <p:set>
                                      <p:cBhvr>
                                        <p:cTn id="12" dur="1" fill="hold">
                                          <p:stCondLst>
                                            <p:cond delay="0"/>
                                          </p:stCondLst>
                                        </p:cTn>
                                        <p:tgtEl>
                                          <p:spTgt spid="62964"/>
                                        </p:tgtEl>
                                        <p:attrNameLst>
                                          <p:attrName>style.visibility</p:attrName>
                                        </p:attrNameLst>
                                      </p:cBhvr>
                                      <p:to>
                                        <p:strVal val="visible"/>
                                      </p:to>
                                    </p:set>
                                    <p:animEffect transition="in" filter="fade">
                                      <p:cBhvr>
                                        <p:cTn id="13" dur="500"/>
                                        <p:tgtEl>
                                          <p:spTgt spid="62964"/>
                                        </p:tgtEl>
                                      </p:cBhvr>
                                    </p:animEffect>
                                  </p:childTnLst>
                                </p:cTn>
                              </p:par>
                              <p:par>
                                <p:cTn id="14" presetID="10" presetClass="entr" presetSubtype="0" fill="hold" nodeType="withEffect">
                                  <p:stCondLst>
                                    <p:cond delay="0"/>
                                  </p:stCondLst>
                                  <p:childTnLst>
                                    <p:set>
                                      <p:cBhvr>
                                        <p:cTn id="15" dur="1" fill="hold">
                                          <p:stCondLst>
                                            <p:cond delay="0"/>
                                          </p:stCondLst>
                                        </p:cTn>
                                        <p:tgtEl>
                                          <p:spTgt spid="62957"/>
                                        </p:tgtEl>
                                        <p:attrNameLst>
                                          <p:attrName>style.visibility</p:attrName>
                                        </p:attrNameLst>
                                      </p:cBhvr>
                                      <p:to>
                                        <p:strVal val="visible"/>
                                      </p:to>
                                    </p:set>
                                    <p:animEffect transition="in" filter="fade">
                                      <p:cBhvr>
                                        <p:cTn id="16" dur="500"/>
                                        <p:tgtEl>
                                          <p:spTgt spid="62957"/>
                                        </p:tgtEl>
                                      </p:cBhvr>
                                    </p:animEffect>
                                  </p:childTnLst>
                                </p:cTn>
                              </p:par>
                              <p:par>
                                <p:cTn id="17" presetID="10" presetClass="entr" presetSubtype="0" fill="hold" nodeType="withEffect">
                                  <p:stCondLst>
                                    <p:cond delay="0"/>
                                  </p:stCondLst>
                                  <p:childTnLst>
                                    <p:set>
                                      <p:cBhvr>
                                        <p:cTn id="18" dur="1" fill="hold">
                                          <p:stCondLst>
                                            <p:cond delay="0"/>
                                          </p:stCondLst>
                                        </p:cTn>
                                        <p:tgtEl>
                                          <p:spTgt spid="62978"/>
                                        </p:tgtEl>
                                        <p:attrNameLst>
                                          <p:attrName>style.visibility</p:attrName>
                                        </p:attrNameLst>
                                      </p:cBhvr>
                                      <p:to>
                                        <p:strVal val="visible"/>
                                      </p:to>
                                    </p:set>
                                    <p:animEffect transition="in" filter="fade">
                                      <p:cBhvr>
                                        <p:cTn id="19" dur="500"/>
                                        <p:tgtEl>
                                          <p:spTgt spid="62978"/>
                                        </p:tgtEl>
                                      </p:cBhvr>
                                    </p:animEffect>
                                  </p:childTnLst>
                                </p:cTn>
                              </p:par>
                            </p:childTnLst>
                          </p:cTn>
                        </p:par>
                        <p:par>
                          <p:cTn id="20" fill="hold" nodeType="afterGroup">
                            <p:stCondLst>
                              <p:cond delay="500"/>
                            </p:stCondLst>
                            <p:childTnLst>
                              <p:par>
                                <p:cTn id="21" presetID="10" presetClass="exit" presetSubtype="0" fill="hold" nodeType="afterEffect">
                                  <p:stCondLst>
                                    <p:cond delay="0"/>
                                  </p:stCondLst>
                                  <p:childTnLst>
                                    <p:animEffect transition="out" filter="fade">
                                      <p:cBhvr>
                                        <p:cTn id="22" dur="500"/>
                                        <p:tgtEl>
                                          <p:spTgt spid="62957"/>
                                        </p:tgtEl>
                                      </p:cBhvr>
                                    </p:animEffect>
                                    <p:set>
                                      <p:cBhvr>
                                        <p:cTn id="23" dur="1" fill="hold">
                                          <p:stCondLst>
                                            <p:cond delay="499"/>
                                          </p:stCondLst>
                                        </p:cTn>
                                        <p:tgtEl>
                                          <p:spTgt spid="62957"/>
                                        </p:tgtEl>
                                        <p:attrNameLst>
                                          <p:attrName>style.visibility</p:attrName>
                                        </p:attrNameLst>
                                      </p:cBhvr>
                                      <p:to>
                                        <p:strVal val="hidden"/>
                                      </p:to>
                                    </p:set>
                                  </p:childTnLst>
                                </p:cTn>
                              </p:par>
                              <p:par>
                                <p:cTn id="24" presetID="10" presetClass="exit" presetSubtype="0" fill="hold" nodeType="withEffect">
                                  <p:stCondLst>
                                    <p:cond delay="0"/>
                                  </p:stCondLst>
                                  <p:childTnLst>
                                    <p:animEffect transition="out" filter="fade">
                                      <p:cBhvr>
                                        <p:cTn id="25" dur="500"/>
                                        <p:tgtEl>
                                          <p:spTgt spid="62978"/>
                                        </p:tgtEl>
                                      </p:cBhvr>
                                    </p:animEffect>
                                    <p:set>
                                      <p:cBhvr>
                                        <p:cTn id="26" dur="1" fill="hold">
                                          <p:stCondLst>
                                            <p:cond delay="499"/>
                                          </p:stCondLst>
                                        </p:cTn>
                                        <p:tgtEl>
                                          <p:spTgt spid="62978"/>
                                        </p:tgtEl>
                                        <p:attrNameLst>
                                          <p:attrName>style.visibility</p:attrName>
                                        </p:attrNameLst>
                                      </p:cBhvr>
                                      <p:to>
                                        <p:strVal val="hidden"/>
                                      </p:to>
                                    </p:set>
                                  </p:childTnLst>
                                </p:cTn>
                              </p:par>
                              <p:par>
                                <p:cTn id="27" presetID="10" presetClass="exit" presetSubtype="0" fill="hold" nodeType="withEffect">
                                  <p:stCondLst>
                                    <p:cond delay="0"/>
                                  </p:stCondLst>
                                  <p:childTnLst>
                                    <p:animEffect transition="out" filter="fade">
                                      <p:cBhvr>
                                        <p:cTn id="28" dur="500"/>
                                        <p:tgtEl>
                                          <p:spTgt spid="62964"/>
                                        </p:tgtEl>
                                      </p:cBhvr>
                                    </p:animEffect>
                                    <p:set>
                                      <p:cBhvr>
                                        <p:cTn id="29" dur="1" fill="hold">
                                          <p:stCondLst>
                                            <p:cond delay="499"/>
                                          </p:stCondLst>
                                        </p:cTn>
                                        <p:tgtEl>
                                          <p:spTgt spid="62964"/>
                                        </p:tgtEl>
                                        <p:attrNameLst>
                                          <p:attrName>style.visibility</p:attrName>
                                        </p:attrNameLst>
                                      </p:cBhvr>
                                      <p:to>
                                        <p:strVal val="hidden"/>
                                      </p:to>
                                    </p:set>
                                  </p:childTnLst>
                                </p:cTn>
                              </p:par>
                              <p:par>
                                <p:cTn id="30" presetID="10" presetClass="exit" presetSubtype="0" fill="hold" nodeType="withEffect">
                                  <p:stCondLst>
                                    <p:cond delay="0"/>
                                  </p:stCondLst>
                                  <p:childTnLst>
                                    <p:animEffect transition="out" filter="fade">
                                      <p:cBhvr>
                                        <p:cTn id="31" dur="500"/>
                                        <p:tgtEl>
                                          <p:spTgt spid="62971"/>
                                        </p:tgtEl>
                                      </p:cBhvr>
                                    </p:animEffect>
                                    <p:set>
                                      <p:cBhvr>
                                        <p:cTn id="32" dur="1" fill="hold">
                                          <p:stCondLst>
                                            <p:cond delay="499"/>
                                          </p:stCondLst>
                                        </p:cTn>
                                        <p:tgtEl>
                                          <p:spTgt spid="62971"/>
                                        </p:tgtEl>
                                        <p:attrNameLst>
                                          <p:attrName>style.visibility</p:attrName>
                                        </p:attrNameLst>
                                      </p:cBhvr>
                                      <p:to>
                                        <p:strVal val="hidden"/>
                                      </p:to>
                                    </p:set>
                                  </p:childTnLst>
                                </p:cTn>
                              </p:par>
                              <p:par>
                                <p:cTn id="33" presetID="10" presetClass="exit" presetSubtype="0" fill="hold" nodeType="withEffect">
                                  <p:stCondLst>
                                    <p:cond delay="0"/>
                                  </p:stCondLst>
                                  <p:childTnLst>
                                    <p:animEffect transition="out" filter="fade">
                                      <p:cBhvr>
                                        <p:cTn id="34" dur="500"/>
                                        <p:tgtEl>
                                          <p:spTgt spid="62992"/>
                                        </p:tgtEl>
                                      </p:cBhvr>
                                    </p:animEffect>
                                    <p:set>
                                      <p:cBhvr>
                                        <p:cTn id="35" dur="1" fill="hold">
                                          <p:stCondLst>
                                            <p:cond delay="499"/>
                                          </p:stCondLst>
                                        </p:cTn>
                                        <p:tgtEl>
                                          <p:spTgt spid="6299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3490" name="Group 2"/>
          <p:cNvGrpSpPr>
            <a:grpSpLocks/>
          </p:cNvGrpSpPr>
          <p:nvPr/>
        </p:nvGrpSpPr>
        <p:grpSpPr bwMode="auto">
          <a:xfrm>
            <a:off x="3656013" y="503238"/>
            <a:ext cx="1465262" cy="5486400"/>
            <a:chOff x="2534" y="317"/>
            <a:chExt cx="923" cy="3456"/>
          </a:xfrm>
        </p:grpSpPr>
        <p:grpSp>
          <p:nvGrpSpPr>
            <p:cNvPr id="63491" name="Group 3"/>
            <p:cNvGrpSpPr>
              <a:grpSpLocks/>
            </p:cNvGrpSpPr>
            <p:nvPr/>
          </p:nvGrpSpPr>
          <p:grpSpPr bwMode="auto">
            <a:xfrm>
              <a:off x="3110" y="2851"/>
              <a:ext cx="347" cy="346"/>
              <a:chOff x="2131" y="3370"/>
              <a:chExt cx="347" cy="346"/>
            </a:xfrm>
          </p:grpSpPr>
          <p:sp>
            <p:nvSpPr>
              <p:cNvPr id="63492" name="Freeform 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493" name="Rectangle 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494" name="Freeform 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495" name="Rectangle 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496" name="Freeform 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497" name="Freeform 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498" name="Group 10"/>
            <p:cNvGrpSpPr>
              <a:grpSpLocks/>
            </p:cNvGrpSpPr>
            <p:nvPr/>
          </p:nvGrpSpPr>
          <p:grpSpPr bwMode="auto">
            <a:xfrm>
              <a:off x="2995" y="2966"/>
              <a:ext cx="347" cy="346"/>
              <a:chOff x="2131" y="3370"/>
              <a:chExt cx="347" cy="346"/>
            </a:xfrm>
          </p:grpSpPr>
          <p:sp>
            <p:nvSpPr>
              <p:cNvPr id="63499" name="Freeform 1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00" name="Rectangle 1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501" name="Freeform 1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02" name="Rectangle 1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503" name="Freeform 1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04" name="Freeform 1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505" name="Group 17"/>
            <p:cNvGrpSpPr>
              <a:grpSpLocks/>
            </p:cNvGrpSpPr>
            <p:nvPr/>
          </p:nvGrpSpPr>
          <p:grpSpPr bwMode="auto">
            <a:xfrm>
              <a:off x="2880" y="3082"/>
              <a:ext cx="347" cy="346"/>
              <a:chOff x="2131" y="3370"/>
              <a:chExt cx="347" cy="346"/>
            </a:xfrm>
          </p:grpSpPr>
          <p:sp>
            <p:nvSpPr>
              <p:cNvPr id="63506" name="Freeform 1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07" name="Rectangle 1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508" name="Freeform 2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09" name="Rectangle 2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510" name="Freeform 2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11" name="Freeform 2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512" name="Group 24"/>
            <p:cNvGrpSpPr>
              <a:grpSpLocks/>
            </p:cNvGrpSpPr>
            <p:nvPr/>
          </p:nvGrpSpPr>
          <p:grpSpPr bwMode="auto">
            <a:xfrm>
              <a:off x="2765" y="3197"/>
              <a:ext cx="347" cy="346"/>
              <a:chOff x="2131" y="3370"/>
              <a:chExt cx="347" cy="346"/>
            </a:xfrm>
          </p:grpSpPr>
          <p:sp>
            <p:nvSpPr>
              <p:cNvPr id="63513" name="Freeform 2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14" name="Rectangle 2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515" name="Freeform 2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16" name="Rectangle 2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517" name="Freeform 2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18" name="Freeform 3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519" name="Group 31"/>
            <p:cNvGrpSpPr>
              <a:grpSpLocks/>
            </p:cNvGrpSpPr>
            <p:nvPr/>
          </p:nvGrpSpPr>
          <p:grpSpPr bwMode="auto">
            <a:xfrm>
              <a:off x="2650" y="3312"/>
              <a:ext cx="347" cy="346"/>
              <a:chOff x="2131" y="3370"/>
              <a:chExt cx="347" cy="346"/>
            </a:xfrm>
          </p:grpSpPr>
          <p:sp>
            <p:nvSpPr>
              <p:cNvPr id="63520" name="Freeform 3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21" name="Rectangle 3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522" name="Freeform 3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23" name="Rectangle 3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524" name="Freeform 3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25" name="Freeform 3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526" name="Group 38"/>
            <p:cNvGrpSpPr>
              <a:grpSpLocks/>
            </p:cNvGrpSpPr>
            <p:nvPr/>
          </p:nvGrpSpPr>
          <p:grpSpPr bwMode="auto">
            <a:xfrm>
              <a:off x="2534" y="3427"/>
              <a:ext cx="347" cy="346"/>
              <a:chOff x="2131" y="3370"/>
              <a:chExt cx="347" cy="346"/>
            </a:xfrm>
          </p:grpSpPr>
          <p:sp>
            <p:nvSpPr>
              <p:cNvPr id="63527" name="Freeform 3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28" name="Rectangle 4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529" name="Freeform 4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30" name="Rectangle 4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531" name="Freeform 4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32" name="Freeform 4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533" name="Group 45"/>
            <p:cNvGrpSpPr>
              <a:grpSpLocks/>
            </p:cNvGrpSpPr>
            <p:nvPr/>
          </p:nvGrpSpPr>
          <p:grpSpPr bwMode="auto">
            <a:xfrm>
              <a:off x="3110" y="2621"/>
              <a:ext cx="347" cy="346"/>
              <a:chOff x="2131" y="3370"/>
              <a:chExt cx="347" cy="346"/>
            </a:xfrm>
          </p:grpSpPr>
          <p:sp>
            <p:nvSpPr>
              <p:cNvPr id="63534" name="Freeform 4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35" name="Rectangle 4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536" name="Freeform 4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37" name="Rectangle 4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538" name="Freeform 5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39" name="Freeform 5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540" name="Group 52"/>
            <p:cNvGrpSpPr>
              <a:grpSpLocks/>
            </p:cNvGrpSpPr>
            <p:nvPr/>
          </p:nvGrpSpPr>
          <p:grpSpPr bwMode="auto">
            <a:xfrm>
              <a:off x="2995" y="2736"/>
              <a:ext cx="347" cy="346"/>
              <a:chOff x="2131" y="3370"/>
              <a:chExt cx="347" cy="346"/>
            </a:xfrm>
          </p:grpSpPr>
          <p:sp>
            <p:nvSpPr>
              <p:cNvPr id="63541" name="Freeform 5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42" name="Rectangle 5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543" name="Freeform 5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44" name="Rectangle 5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545" name="Freeform 5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46" name="Freeform 5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547" name="Group 59"/>
            <p:cNvGrpSpPr>
              <a:grpSpLocks/>
            </p:cNvGrpSpPr>
            <p:nvPr/>
          </p:nvGrpSpPr>
          <p:grpSpPr bwMode="auto">
            <a:xfrm>
              <a:off x="2880" y="2852"/>
              <a:ext cx="347" cy="346"/>
              <a:chOff x="2131" y="3370"/>
              <a:chExt cx="347" cy="346"/>
            </a:xfrm>
          </p:grpSpPr>
          <p:sp>
            <p:nvSpPr>
              <p:cNvPr id="63548" name="Freeform 6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49" name="Rectangle 6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550" name="Freeform 6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51" name="Rectangle 6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552" name="Freeform 6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53" name="Freeform 6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554" name="Group 66"/>
            <p:cNvGrpSpPr>
              <a:grpSpLocks/>
            </p:cNvGrpSpPr>
            <p:nvPr/>
          </p:nvGrpSpPr>
          <p:grpSpPr bwMode="auto">
            <a:xfrm>
              <a:off x="2765" y="2967"/>
              <a:ext cx="347" cy="346"/>
              <a:chOff x="2131" y="3370"/>
              <a:chExt cx="347" cy="346"/>
            </a:xfrm>
          </p:grpSpPr>
          <p:sp>
            <p:nvSpPr>
              <p:cNvPr id="63555" name="Freeform 6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56" name="Rectangle 6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557" name="Freeform 6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58" name="Rectangle 7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559" name="Freeform 7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60" name="Freeform 7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561" name="Group 73"/>
            <p:cNvGrpSpPr>
              <a:grpSpLocks/>
            </p:cNvGrpSpPr>
            <p:nvPr/>
          </p:nvGrpSpPr>
          <p:grpSpPr bwMode="auto">
            <a:xfrm>
              <a:off x="2650" y="3082"/>
              <a:ext cx="347" cy="346"/>
              <a:chOff x="2131" y="3370"/>
              <a:chExt cx="347" cy="346"/>
            </a:xfrm>
          </p:grpSpPr>
          <p:sp>
            <p:nvSpPr>
              <p:cNvPr id="63562" name="Freeform 7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63" name="Rectangle 7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564" name="Freeform 7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65" name="Rectangle 7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566" name="Freeform 7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67" name="Freeform 7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568" name="Group 80"/>
            <p:cNvGrpSpPr>
              <a:grpSpLocks/>
            </p:cNvGrpSpPr>
            <p:nvPr/>
          </p:nvGrpSpPr>
          <p:grpSpPr bwMode="auto">
            <a:xfrm>
              <a:off x="2534" y="3197"/>
              <a:ext cx="347" cy="346"/>
              <a:chOff x="2131" y="3370"/>
              <a:chExt cx="347" cy="346"/>
            </a:xfrm>
          </p:grpSpPr>
          <p:sp>
            <p:nvSpPr>
              <p:cNvPr id="63569" name="Freeform 8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70" name="Rectangle 8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571" name="Freeform 8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72" name="Rectangle 8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573" name="Freeform 8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74" name="Freeform 8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575" name="Group 87"/>
            <p:cNvGrpSpPr>
              <a:grpSpLocks/>
            </p:cNvGrpSpPr>
            <p:nvPr/>
          </p:nvGrpSpPr>
          <p:grpSpPr bwMode="auto">
            <a:xfrm>
              <a:off x="3110" y="2390"/>
              <a:ext cx="347" cy="346"/>
              <a:chOff x="2131" y="3370"/>
              <a:chExt cx="347" cy="346"/>
            </a:xfrm>
          </p:grpSpPr>
          <p:sp>
            <p:nvSpPr>
              <p:cNvPr id="63576" name="Freeform 8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77" name="Rectangle 8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578" name="Freeform 9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79" name="Rectangle 9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580" name="Freeform 9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81" name="Freeform 9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582" name="Group 94"/>
            <p:cNvGrpSpPr>
              <a:grpSpLocks/>
            </p:cNvGrpSpPr>
            <p:nvPr/>
          </p:nvGrpSpPr>
          <p:grpSpPr bwMode="auto">
            <a:xfrm>
              <a:off x="2995" y="2505"/>
              <a:ext cx="347" cy="346"/>
              <a:chOff x="2131" y="3370"/>
              <a:chExt cx="347" cy="346"/>
            </a:xfrm>
          </p:grpSpPr>
          <p:sp>
            <p:nvSpPr>
              <p:cNvPr id="63583" name="Freeform 9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84" name="Rectangle 9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585" name="Freeform 9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86" name="Rectangle 9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587" name="Freeform 9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88" name="Freeform 10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589" name="Group 101"/>
            <p:cNvGrpSpPr>
              <a:grpSpLocks/>
            </p:cNvGrpSpPr>
            <p:nvPr/>
          </p:nvGrpSpPr>
          <p:grpSpPr bwMode="auto">
            <a:xfrm>
              <a:off x="2880" y="2621"/>
              <a:ext cx="347" cy="346"/>
              <a:chOff x="2131" y="3370"/>
              <a:chExt cx="347" cy="346"/>
            </a:xfrm>
          </p:grpSpPr>
          <p:sp>
            <p:nvSpPr>
              <p:cNvPr id="63590" name="Freeform 10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91" name="Rectangle 10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592" name="Freeform 10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93" name="Rectangle 10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594" name="Freeform 10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95" name="Freeform 10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596" name="Group 108"/>
            <p:cNvGrpSpPr>
              <a:grpSpLocks/>
            </p:cNvGrpSpPr>
            <p:nvPr/>
          </p:nvGrpSpPr>
          <p:grpSpPr bwMode="auto">
            <a:xfrm>
              <a:off x="2765" y="2736"/>
              <a:ext cx="347" cy="346"/>
              <a:chOff x="2131" y="3370"/>
              <a:chExt cx="347" cy="346"/>
            </a:xfrm>
          </p:grpSpPr>
          <p:sp>
            <p:nvSpPr>
              <p:cNvPr id="63597" name="Freeform 10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598" name="Rectangle 11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599" name="Freeform 11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00" name="Rectangle 11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601" name="Freeform 11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02" name="Freeform 11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603" name="Group 115"/>
            <p:cNvGrpSpPr>
              <a:grpSpLocks/>
            </p:cNvGrpSpPr>
            <p:nvPr/>
          </p:nvGrpSpPr>
          <p:grpSpPr bwMode="auto">
            <a:xfrm>
              <a:off x="2650" y="2851"/>
              <a:ext cx="347" cy="346"/>
              <a:chOff x="2131" y="3370"/>
              <a:chExt cx="347" cy="346"/>
            </a:xfrm>
          </p:grpSpPr>
          <p:sp>
            <p:nvSpPr>
              <p:cNvPr id="63604" name="Freeform 11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05" name="Rectangle 11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606" name="Freeform 11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07" name="Rectangle 11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608" name="Freeform 12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09" name="Freeform 12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610" name="Group 122"/>
            <p:cNvGrpSpPr>
              <a:grpSpLocks/>
            </p:cNvGrpSpPr>
            <p:nvPr/>
          </p:nvGrpSpPr>
          <p:grpSpPr bwMode="auto">
            <a:xfrm>
              <a:off x="2534" y="2966"/>
              <a:ext cx="347" cy="346"/>
              <a:chOff x="2131" y="3370"/>
              <a:chExt cx="347" cy="346"/>
            </a:xfrm>
          </p:grpSpPr>
          <p:sp>
            <p:nvSpPr>
              <p:cNvPr id="63611" name="Freeform 12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12" name="Rectangle 12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613" name="Freeform 12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14" name="Rectangle 12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615" name="Freeform 12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16" name="Freeform 12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617" name="Group 129"/>
            <p:cNvGrpSpPr>
              <a:grpSpLocks/>
            </p:cNvGrpSpPr>
            <p:nvPr/>
          </p:nvGrpSpPr>
          <p:grpSpPr bwMode="auto">
            <a:xfrm>
              <a:off x="3110" y="2160"/>
              <a:ext cx="347" cy="346"/>
              <a:chOff x="2131" y="3370"/>
              <a:chExt cx="347" cy="346"/>
            </a:xfrm>
          </p:grpSpPr>
          <p:sp>
            <p:nvSpPr>
              <p:cNvPr id="63618" name="Freeform 13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19" name="Rectangle 13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620" name="Freeform 13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21" name="Rectangle 13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622" name="Freeform 13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23" name="Freeform 13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624" name="Group 136"/>
            <p:cNvGrpSpPr>
              <a:grpSpLocks/>
            </p:cNvGrpSpPr>
            <p:nvPr/>
          </p:nvGrpSpPr>
          <p:grpSpPr bwMode="auto">
            <a:xfrm>
              <a:off x="2995" y="2275"/>
              <a:ext cx="347" cy="346"/>
              <a:chOff x="2131" y="3370"/>
              <a:chExt cx="347" cy="346"/>
            </a:xfrm>
          </p:grpSpPr>
          <p:sp>
            <p:nvSpPr>
              <p:cNvPr id="63625" name="Freeform 13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26" name="Rectangle 13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627" name="Freeform 13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28" name="Rectangle 14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629" name="Freeform 14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30" name="Freeform 14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631" name="Group 143"/>
            <p:cNvGrpSpPr>
              <a:grpSpLocks/>
            </p:cNvGrpSpPr>
            <p:nvPr/>
          </p:nvGrpSpPr>
          <p:grpSpPr bwMode="auto">
            <a:xfrm>
              <a:off x="2880" y="2391"/>
              <a:ext cx="347" cy="346"/>
              <a:chOff x="2131" y="3370"/>
              <a:chExt cx="347" cy="346"/>
            </a:xfrm>
          </p:grpSpPr>
          <p:sp>
            <p:nvSpPr>
              <p:cNvPr id="63632" name="Freeform 14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33" name="Rectangle 14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634" name="Freeform 14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35" name="Rectangle 14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636" name="Freeform 14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37" name="Freeform 14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638" name="Group 150"/>
            <p:cNvGrpSpPr>
              <a:grpSpLocks/>
            </p:cNvGrpSpPr>
            <p:nvPr/>
          </p:nvGrpSpPr>
          <p:grpSpPr bwMode="auto">
            <a:xfrm>
              <a:off x="2765" y="2506"/>
              <a:ext cx="347" cy="346"/>
              <a:chOff x="2131" y="3370"/>
              <a:chExt cx="347" cy="346"/>
            </a:xfrm>
          </p:grpSpPr>
          <p:sp>
            <p:nvSpPr>
              <p:cNvPr id="63639" name="Freeform 15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40" name="Rectangle 15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641" name="Freeform 15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42" name="Rectangle 15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643" name="Freeform 15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44" name="Freeform 15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645" name="Group 157"/>
            <p:cNvGrpSpPr>
              <a:grpSpLocks/>
            </p:cNvGrpSpPr>
            <p:nvPr/>
          </p:nvGrpSpPr>
          <p:grpSpPr bwMode="auto">
            <a:xfrm>
              <a:off x="2650" y="2621"/>
              <a:ext cx="347" cy="346"/>
              <a:chOff x="2131" y="3370"/>
              <a:chExt cx="347" cy="346"/>
            </a:xfrm>
          </p:grpSpPr>
          <p:sp>
            <p:nvSpPr>
              <p:cNvPr id="63646" name="Freeform 15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47" name="Rectangle 15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648" name="Freeform 16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49" name="Rectangle 16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650" name="Freeform 16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51" name="Freeform 16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652" name="Group 164"/>
            <p:cNvGrpSpPr>
              <a:grpSpLocks/>
            </p:cNvGrpSpPr>
            <p:nvPr/>
          </p:nvGrpSpPr>
          <p:grpSpPr bwMode="auto">
            <a:xfrm>
              <a:off x="2534" y="2736"/>
              <a:ext cx="347" cy="346"/>
              <a:chOff x="2131" y="3370"/>
              <a:chExt cx="347" cy="346"/>
            </a:xfrm>
          </p:grpSpPr>
          <p:sp>
            <p:nvSpPr>
              <p:cNvPr id="63653" name="Freeform 16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54" name="Rectangle 16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655" name="Freeform 16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56" name="Rectangle 16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657" name="Freeform 16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58" name="Freeform 17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659" name="Group 171"/>
            <p:cNvGrpSpPr>
              <a:grpSpLocks/>
            </p:cNvGrpSpPr>
            <p:nvPr/>
          </p:nvGrpSpPr>
          <p:grpSpPr bwMode="auto">
            <a:xfrm>
              <a:off x="3110" y="1930"/>
              <a:ext cx="347" cy="346"/>
              <a:chOff x="2131" y="3370"/>
              <a:chExt cx="347" cy="346"/>
            </a:xfrm>
          </p:grpSpPr>
          <p:sp>
            <p:nvSpPr>
              <p:cNvPr id="63660" name="Freeform 17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61" name="Rectangle 17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662" name="Freeform 17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63" name="Rectangle 17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664" name="Freeform 17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65" name="Freeform 17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666" name="Group 178"/>
            <p:cNvGrpSpPr>
              <a:grpSpLocks/>
            </p:cNvGrpSpPr>
            <p:nvPr/>
          </p:nvGrpSpPr>
          <p:grpSpPr bwMode="auto">
            <a:xfrm>
              <a:off x="2995" y="2045"/>
              <a:ext cx="347" cy="346"/>
              <a:chOff x="2131" y="3370"/>
              <a:chExt cx="347" cy="346"/>
            </a:xfrm>
          </p:grpSpPr>
          <p:sp>
            <p:nvSpPr>
              <p:cNvPr id="63667" name="Freeform 17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68" name="Rectangle 18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669" name="Freeform 18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70" name="Rectangle 18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671" name="Freeform 18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72" name="Freeform 18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673" name="Group 185"/>
            <p:cNvGrpSpPr>
              <a:grpSpLocks/>
            </p:cNvGrpSpPr>
            <p:nvPr/>
          </p:nvGrpSpPr>
          <p:grpSpPr bwMode="auto">
            <a:xfrm>
              <a:off x="2880" y="2161"/>
              <a:ext cx="347" cy="346"/>
              <a:chOff x="2131" y="3370"/>
              <a:chExt cx="347" cy="346"/>
            </a:xfrm>
          </p:grpSpPr>
          <p:sp>
            <p:nvSpPr>
              <p:cNvPr id="63674" name="Freeform 18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75" name="Rectangle 18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676" name="Freeform 18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77" name="Rectangle 18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678" name="Freeform 19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79" name="Freeform 19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680" name="Group 192"/>
            <p:cNvGrpSpPr>
              <a:grpSpLocks/>
            </p:cNvGrpSpPr>
            <p:nvPr/>
          </p:nvGrpSpPr>
          <p:grpSpPr bwMode="auto">
            <a:xfrm>
              <a:off x="2765" y="2276"/>
              <a:ext cx="347" cy="346"/>
              <a:chOff x="2131" y="3370"/>
              <a:chExt cx="347" cy="346"/>
            </a:xfrm>
          </p:grpSpPr>
          <p:sp>
            <p:nvSpPr>
              <p:cNvPr id="63681" name="Freeform 19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82" name="Rectangle 19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683" name="Freeform 19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84" name="Rectangle 19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685" name="Freeform 19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86" name="Freeform 19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687" name="Group 199"/>
            <p:cNvGrpSpPr>
              <a:grpSpLocks/>
            </p:cNvGrpSpPr>
            <p:nvPr/>
          </p:nvGrpSpPr>
          <p:grpSpPr bwMode="auto">
            <a:xfrm>
              <a:off x="2650" y="2391"/>
              <a:ext cx="347" cy="346"/>
              <a:chOff x="2131" y="3370"/>
              <a:chExt cx="347" cy="346"/>
            </a:xfrm>
          </p:grpSpPr>
          <p:sp>
            <p:nvSpPr>
              <p:cNvPr id="63688" name="Freeform 20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89" name="Rectangle 20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690" name="Freeform 20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91" name="Rectangle 20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692" name="Freeform 20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93" name="Freeform 20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694" name="Group 206"/>
            <p:cNvGrpSpPr>
              <a:grpSpLocks/>
            </p:cNvGrpSpPr>
            <p:nvPr/>
          </p:nvGrpSpPr>
          <p:grpSpPr bwMode="auto">
            <a:xfrm>
              <a:off x="2534" y="2506"/>
              <a:ext cx="347" cy="346"/>
              <a:chOff x="2131" y="3370"/>
              <a:chExt cx="347" cy="346"/>
            </a:xfrm>
          </p:grpSpPr>
          <p:sp>
            <p:nvSpPr>
              <p:cNvPr id="63695" name="Freeform 20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96" name="Rectangle 20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697" name="Freeform 20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698" name="Rectangle 21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699" name="Freeform 21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00" name="Freeform 21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701" name="Group 213"/>
            <p:cNvGrpSpPr>
              <a:grpSpLocks/>
            </p:cNvGrpSpPr>
            <p:nvPr/>
          </p:nvGrpSpPr>
          <p:grpSpPr bwMode="auto">
            <a:xfrm>
              <a:off x="3110" y="1699"/>
              <a:ext cx="347" cy="346"/>
              <a:chOff x="2131" y="3370"/>
              <a:chExt cx="347" cy="346"/>
            </a:xfrm>
          </p:grpSpPr>
          <p:sp>
            <p:nvSpPr>
              <p:cNvPr id="63702" name="Freeform 21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03" name="Rectangle 21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704" name="Freeform 21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05" name="Rectangle 21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706" name="Freeform 21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07" name="Freeform 21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708" name="Group 220"/>
            <p:cNvGrpSpPr>
              <a:grpSpLocks/>
            </p:cNvGrpSpPr>
            <p:nvPr/>
          </p:nvGrpSpPr>
          <p:grpSpPr bwMode="auto">
            <a:xfrm>
              <a:off x="2995" y="1814"/>
              <a:ext cx="347" cy="346"/>
              <a:chOff x="2131" y="3370"/>
              <a:chExt cx="347" cy="346"/>
            </a:xfrm>
          </p:grpSpPr>
          <p:sp>
            <p:nvSpPr>
              <p:cNvPr id="63709" name="Freeform 22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10" name="Rectangle 22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711" name="Freeform 22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12" name="Rectangle 22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713" name="Freeform 22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14" name="Freeform 22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715" name="Group 227"/>
            <p:cNvGrpSpPr>
              <a:grpSpLocks/>
            </p:cNvGrpSpPr>
            <p:nvPr/>
          </p:nvGrpSpPr>
          <p:grpSpPr bwMode="auto">
            <a:xfrm>
              <a:off x="2880" y="1930"/>
              <a:ext cx="347" cy="346"/>
              <a:chOff x="2131" y="3370"/>
              <a:chExt cx="347" cy="346"/>
            </a:xfrm>
          </p:grpSpPr>
          <p:sp>
            <p:nvSpPr>
              <p:cNvPr id="63716" name="Freeform 22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17" name="Rectangle 22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718" name="Freeform 23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19" name="Rectangle 23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720" name="Freeform 23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21" name="Freeform 23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722" name="Group 234"/>
            <p:cNvGrpSpPr>
              <a:grpSpLocks/>
            </p:cNvGrpSpPr>
            <p:nvPr/>
          </p:nvGrpSpPr>
          <p:grpSpPr bwMode="auto">
            <a:xfrm>
              <a:off x="2765" y="2045"/>
              <a:ext cx="347" cy="346"/>
              <a:chOff x="2131" y="3370"/>
              <a:chExt cx="347" cy="346"/>
            </a:xfrm>
          </p:grpSpPr>
          <p:sp>
            <p:nvSpPr>
              <p:cNvPr id="63723" name="Freeform 23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24" name="Rectangle 23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725" name="Freeform 23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26" name="Rectangle 23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727" name="Freeform 23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28" name="Freeform 24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729" name="Group 241"/>
            <p:cNvGrpSpPr>
              <a:grpSpLocks/>
            </p:cNvGrpSpPr>
            <p:nvPr/>
          </p:nvGrpSpPr>
          <p:grpSpPr bwMode="auto">
            <a:xfrm>
              <a:off x="2650" y="2160"/>
              <a:ext cx="347" cy="346"/>
              <a:chOff x="2131" y="3370"/>
              <a:chExt cx="347" cy="346"/>
            </a:xfrm>
          </p:grpSpPr>
          <p:sp>
            <p:nvSpPr>
              <p:cNvPr id="63730" name="Freeform 24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31" name="Rectangle 24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732" name="Freeform 24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33" name="Rectangle 24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734" name="Freeform 24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35" name="Freeform 24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736" name="Group 248"/>
            <p:cNvGrpSpPr>
              <a:grpSpLocks/>
            </p:cNvGrpSpPr>
            <p:nvPr/>
          </p:nvGrpSpPr>
          <p:grpSpPr bwMode="auto">
            <a:xfrm>
              <a:off x="2534" y="2275"/>
              <a:ext cx="347" cy="346"/>
              <a:chOff x="2131" y="3370"/>
              <a:chExt cx="347" cy="346"/>
            </a:xfrm>
          </p:grpSpPr>
          <p:sp>
            <p:nvSpPr>
              <p:cNvPr id="63737" name="Freeform 24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38" name="Rectangle 25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739" name="Freeform 25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40" name="Rectangle 25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741" name="Freeform 25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42" name="Freeform 25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743" name="Group 255"/>
            <p:cNvGrpSpPr>
              <a:grpSpLocks/>
            </p:cNvGrpSpPr>
            <p:nvPr/>
          </p:nvGrpSpPr>
          <p:grpSpPr bwMode="auto">
            <a:xfrm>
              <a:off x="3110" y="1469"/>
              <a:ext cx="347" cy="346"/>
              <a:chOff x="2131" y="3370"/>
              <a:chExt cx="347" cy="346"/>
            </a:xfrm>
          </p:grpSpPr>
          <p:sp>
            <p:nvSpPr>
              <p:cNvPr id="63744" name="Freeform 25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45" name="Rectangle 25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746" name="Freeform 25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47" name="Rectangle 25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748" name="Freeform 26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49" name="Freeform 26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750" name="Group 262"/>
            <p:cNvGrpSpPr>
              <a:grpSpLocks/>
            </p:cNvGrpSpPr>
            <p:nvPr/>
          </p:nvGrpSpPr>
          <p:grpSpPr bwMode="auto">
            <a:xfrm>
              <a:off x="2995" y="1584"/>
              <a:ext cx="347" cy="346"/>
              <a:chOff x="2131" y="3370"/>
              <a:chExt cx="347" cy="346"/>
            </a:xfrm>
          </p:grpSpPr>
          <p:sp>
            <p:nvSpPr>
              <p:cNvPr id="63751" name="Freeform 26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52" name="Rectangle 26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753" name="Freeform 26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54" name="Rectangle 26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755" name="Freeform 26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56" name="Freeform 26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757" name="Group 269"/>
            <p:cNvGrpSpPr>
              <a:grpSpLocks/>
            </p:cNvGrpSpPr>
            <p:nvPr/>
          </p:nvGrpSpPr>
          <p:grpSpPr bwMode="auto">
            <a:xfrm>
              <a:off x="2880" y="1700"/>
              <a:ext cx="347" cy="346"/>
              <a:chOff x="2131" y="3370"/>
              <a:chExt cx="347" cy="346"/>
            </a:xfrm>
          </p:grpSpPr>
          <p:sp>
            <p:nvSpPr>
              <p:cNvPr id="63758" name="Freeform 27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59" name="Rectangle 27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760" name="Freeform 27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61" name="Rectangle 27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762" name="Freeform 27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63" name="Freeform 27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764" name="Group 276"/>
            <p:cNvGrpSpPr>
              <a:grpSpLocks/>
            </p:cNvGrpSpPr>
            <p:nvPr/>
          </p:nvGrpSpPr>
          <p:grpSpPr bwMode="auto">
            <a:xfrm>
              <a:off x="2765" y="1815"/>
              <a:ext cx="347" cy="346"/>
              <a:chOff x="2131" y="3370"/>
              <a:chExt cx="347" cy="346"/>
            </a:xfrm>
          </p:grpSpPr>
          <p:sp>
            <p:nvSpPr>
              <p:cNvPr id="63765" name="Freeform 27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66" name="Rectangle 27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767" name="Freeform 27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68" name="Rectangle 28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769" name="Freeform 28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70" name="Freeform 28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771" name="Group 283"/>
            <p:cNvGrpSpPr>
              <a:grpSpLocks/>
            </p:cNvGrpSpPr>
            <p:nvPr/>
          </p:nvGrpSpPr>
          <p:grpSpPr bwMode="auto">
            <a:xfrm>
              <a:off x="2650" y="1930"/>
              <a:ext cx="347" cy="346"/>
              <a:chOff x="2131" y="3370"/>
              <a:chExt cx="347" cy="346"/>
            </a:xfrm>
          </p:grpSpPr>
          <p:sp>
            <p:nvSpPr>
              <p:cNvPr id="63772" name="Freeform 28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73" name="Rectangle 28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774" name="Freeform 28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75" name="Rectangle 28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776" name="Freeform 28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77" name="Freeform 28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778" name="Group 290"/>
            <p:cNvGrpSpPr>
              <a:grpSpLocks/>
            </p:cNvGrpSpPr>
            <p:nvPr/>
          </p:nvGrpSpPr>
          <p:grpSpPr bwMode="auto">
            <a:xfrm>
              <a:off x="2534" y="2045"/>
              <a:ext cx="347" cy="346"/>
              <a:chOff x="2131" y="3370"/>
              <a:chExt cx="347" cy="346"/>
            </a:xfrm>
          </p:grpSpPr>
          <p:sp>
            <p:nvSpPr>
              <p:cNvPr id="63779" name="Freeform 29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80" name="Rectangle 29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781" name="Freeform 29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82" name="Rectangle 29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783" name="Freeform 29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84" name="Freeform 29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785" name="Group 297"/>
            <p:cNvGrpSpPr>
              <a:grpSpLocks/>
            </p:cNvGrpSpPr>
            <p:nvPr/>
          </p:nvGrpSpPr>
          <p:grpSpPr bwMode="auto">
            <a:xfrm>
              <a:off x="3110" y="1238"/>
              <a:ext cx="347" cy="346"/>
              <a:chOff x="2131" y="3370"/>
              <a:chExt cx="347" cy="346"/>
            </a:xfrm>
          </p:grpSpPr>
          <p:sp>
            <p:nvSpPr>
              <p:cNvPr id="63786" name="Freeform 29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87" name="Rectangle 29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788" name="Freeform 30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89" name="Rectangle 30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790" name="Freeform 30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91" name="Freeform 30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792" name="Group 304"/>
            <p:cNvGrpSpPr>
              <a:grpSpLocks/>
            </p:cNvGrpSpPr>
            <p:nvPr/>
          </p:nvGrpSpPr>
          <p:grpSpPr bwMode="auto">
            <a:xfrm>
              <a:off x="2995" y="1353"/>
              <a:ext cx="347" cy="346"/>
              <a:chOff x="2131" y="3370"/>
              <a:chExt cx="347" cy="346"/>
            </a:xfrm>
          </p:grpSpPr>
          <p:sp>
            <p:nvSpPr>
              <p:cNvPr id="63793" name="Freeform 30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94" name="Rectangle 30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795" name="Freeform 30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96" name="Rectangle 30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797" name="Freeform 30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798" name="Freeform 31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799" name="Group 311"/>
            <p:cNvGrpSpPr>
              <a:grpSpLocks/>
            </p:cNvGrpSpPr>
            <p:nvPr/>
          </p:nvGrpSpPr>
          <p:grpSpPr bwMode="auto">
            <a:xfrm>
              <a:off x="2880" y="1469"/>
              <a:ext cx="347" cy="346"/>
              <a:chOff x="2131" y="3370"/>
              <a:chExt cx="347" cy="346"/>
            </a:xfrm>
          </p:grpSpPr>
          <p:sp>
            <p:nvSpPr>
              <p:cNvPr id="63800" name="Freeform 31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01" name="Rectangle 31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802" name="Freeform 31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03" name="Rectangle 31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804" name="Freeform 31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05" name="Freeform 31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806" name="Group 318"/>
            <p:cNvGrpSpPr>
              <a:grpSpLocks/>
            </p:cNvGrpSpPr>
            <p:nvPr/>
          </p:nvGrpSpPr>
          <p:grpSpPr bwMode="auto">
            <a:xfrm>
              <a:off x="2765" y="1584"/>
              <a:ext cx="347" cy="346"/>
              <a:chOff x="2131" y="3370"/>
              <a:chExt cx="347" cy="346"/>
            </a:xfrm>
          </p:grpSpPr>
          <p:sp>
            <p:nvSpPr>
              <p:cNvPr id="63807" name="Freeform 31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08" name="Rectangle 32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809" name="Freeform 32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10" name="Rectangle 32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811" name="Freeform 32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12" name="Freeform 32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813" name="Group 325"/>
            <p:cNvGrpSpPr>
              <a:grpSpLocks/>
            </p:cNvGrpSpPr>
            <p:nvPr/>
          </p:nvGrpSpPr>
          <p:grpSpPr bwMode="auto">
            <a:xfrm>
              <a:off x="2650" y="1699"/>
              <a:ext cx="347" cy="346"/>
              <a:chOff x="2131" y="3370"/>
              <a:chExt cx="347" cy="346"/>
            </a:xfrm>
          </p:grpSpPr>
          <p:sp>
            <p:nvSpPr>
              <p:cNvPr id="63814" name="Freeform 32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15" name="Rectangle 32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816" name="Freeform 32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17" name="Rectangle 32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818" name="Freeform 33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19" name="Freeform 33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820" name="Group 332"/>
            <p:cNvGrpSpPr>
              <a:grpSpLocks/>
            </p:cNvGrpSpPr>
            <p:nvPr/>
          </p:nvGrpSpPr>
          <p:grpSpPr bwMode="auto">
            <a:xfrm>
              <a:off x="2534" y="1814"/>
              <a:ext cx="347" cy="346"/>
              <a:chOff x="2131" y="3370"/>
              <a:chExt cx="347" cy="346"/>
            </a:xfrm>
          </p:grpSpPr>
          <p:sp>
            <p:nvSpPr>
              <p:cNvPr id="63821" name="Freeform 33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22" name="Rectangle 33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823" name="Freeform 33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24" name="Rectangle 33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825" name="Freeform 33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26" name="Freeform 33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827" name="Group 339"/>
            <p:cNvGrpSpPr>
              <a:grpSpLocks/>
            </p:cNvGrpSpPr>
            <p:nvPr/>
          </p:nvGrpSpPr>
          <p:grpSpPr bwMode="auto">
            <a:xfrm>
              <a:off x="3110" y="1008"/>
              <a:ext cx="347" cy="346"/>
              <a:chOff x="2131" y="3370"/>
              <a:chExt cx="347" cy="346"/>
            </a:xfrm>
          </p:grpSpPr>
          <p:sp>
            <p:nvSpPr>
              <p:cNvPr id="63828" name="Freeform 34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29" name="Rectangle 34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830" name="Freeform 34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31" name="Rectangle 34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832" name="Freeform 34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33" name="Freeform 34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834" name="Group 346"/>
            <p:cNvGrpSpPr>
              <a:grpSpLocks/>
            </p:cNvGrpSpPr>
            <p:nvPr/>
          </p:nvGrpSpPr>
          <p:grpSpPr bwMode="auto">
            <a:xfrm>
              <a:off x="2995" y="1123"/>
              <a:ext cx="347" cy="346"/>
              <a:chOff x="2131" y="3370"/>
              <a:chExt cx="347" cy="346"/>
            </a:xfrm>
          </p:grpSpPr>
          <p:sp>
            <p:nvSpPr>
              <p:cNvPr id="63835" name="Freeform 34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36" name="Rectangle 34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837" name="Freeform 34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38" name="Rectangle 35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839" name="Freeform 35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40" name="Freeform 35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841" name="Group 353"/>
            <p:cNvGrpSpPr>
              <a:grpSpLocks/>
            </p:cNvGrpSpPr>
            <p:nvPr/>
          </p:nvGrpSpPr>
          <p:grpSpPr bwMode="auto">
            <a:xfrm>
              <a:off x="2880" y="1239"/>
              <a:ext cx="347" cy="346"/>
              <a:chOff x="2131" y="3370"/>
              <a:chExt cx="347" cy="346"/>
            </a:xfrm>
          </p:grpSpPr>
          <p:sp>
            <p:nvSpPr>
              <p:cNvPr id="63842" name="Freeform 35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43" name="Rectangle 35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844" name="Freeform 35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45" name="Rectangle 35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846" name="Freeform 35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47" name="Freeform 35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848" name="Group 360"/>
            <p:cNvGrpSpPr>
              <a:grpSpLocks/>
            </p:cNvGrpSpPr>
            <p:nvPr/>
          </p:nvGrpSpPr>
          <p:grpSpPr bwMode="auto">
            <a:xfrm>
              <a:off x="2765" y="1354"/>
              <a:ext cx="347" cy="346"/>
              <a:chOff x="2131" y="3370"/>
              <a:chExt cx="347" cy="346"/>
            </a:xfrm>
          </p:grpSpPr>
          <p:sp>
            <p:nvSpPr>
              <p:cNvPr id="63849" name="Freeform 36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50" name="Rectangle 36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851" name="Freeform 36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52" name="Rectangle 36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853" name="Freeform 36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54" name="Freeform 36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855" name="Group 367"/>
            <p:cNvGrpSpPr>
              <a:grpSpLocks/>
            </p:cNvGrpSpPr>
            <p:nvPr/>
          </p:nvGrpSpPr>
          <p:grpSpPr bwMode="auto">
            <a:xfrm>
              <a:off x="2650" y="1469"/>
              <a:ext cx="347" cy="346"/>
              <a:chOff x="2131" y="3370"/>
              <a:chExt cx="347" cy="346"/>
            </a:xfrm>
          </p:grpSpPr>
          <p:sp>
            <p:nvSpPr>
              <p:cNvPr id="63856" name="Freeform 36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57" name="Rectangle 36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858" name="Freeform 37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59" name="Rectangle 37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860" name="Freeform 37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61" name="Freeform 37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862" name="Group 374"/>
            <p:cNvGrpSpPr>
              <a:grpSpLocks/>
            </p:cNvGrpSpPr>
            <p:nvPr/>
          </p:nvGrpSpPr>
          <p:grpSpPr bwMode="auto">
            <a:xfrm>
              <a:off x="2534" y="1584"/>
              <a:ext cx="347" cy="346"/>
              <a:chOff x="2131" y="3370"/>
              <a:chExt cx="347" cy="346"/>
            </a:xfrm>
          </p:grpSpPr>
          <p:sp>
            <p:nvSpPr>
              <p:cNvPr id="63863" name="Freeform 37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64" name="Rectangle 37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865" name="Freeform 37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66" name="Rectangle 37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867" name="Freeform 37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68" name="Freeform 38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869" name="Group 381"/>
            <p:cNvGrpSpPr>
              <a:grpSpLocks/>
            </p:cNvGrpSpPr>
            <p:nvPr/>
          </p:nvGrpSpPr>
          <p:grpSpPr bwMode="auto">
            <a:xfrm>
              <a:off x="3110" y="778"/>
              <a:ext cx="347" cy="346"/>
              <a:chOff x="2131" y="3370"/>
              <a:chExt cx="347" cy="346"/>
            </a:xfrm>
          </p:grpSpPr>
          <p:sp>
            <p:nvSpPr>
              <p:cNvPr id="63870" name="Freeform 38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71" name="Rectangle 38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872" name="Freeform 38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73" name="Rectangle 38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874" name="Freeform 38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75" name="Freeform 38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876" name="Group 388"/>
            <p:cNvGrpSpPr>
              <a:grpSpLocks/>
            </p:cNvGrpSpPr>
            <p:nvPr/>
          </p:nvGrpSpPr>
          <p:grpSpPr bwMode="auto">
            <a:xfrm>
              <a:off x="2995" y="893"/>
              <a:ext cx="347" cy="346"/>
              <a:chOff x="2131" y="3370"/>
              <a:chExt cx="347" cy="346"/>
            </a:xfrm>
          </p:grpSpPr>
          <p:sp>
            <p:nvSpPr>
              <p:cNvPr id="63877" name="Freeform 38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78" name="Rectangle 39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879" name="Freeform 39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80" name="Rectangle 39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881" name="Freeform 39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82" name="Freeform 39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883" name="Group 395"/>
            <p:cNvGrpSpPr>
              <a:grpSpLocks/>
            </p:cNvGrpSpPr>
            <p:nvPr/>
          </p:nvGrpSpPr>
          <p:grpSpPr bwMode="auto">
            <a:xfrm>
              <a:off x="2880" y="1009"/>
              <a:ext cx="347" cy="346"/>
              <a:chOff x="2131" y="3370"/>
              <a:chExt cx="347" cy="346"/>
            </a:xfrm>
          </p:grpSpPr>
          <p:sp>
            <p:nvSpPr>
              <p:cNvPr id="63884" name="Freeform 39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85" name="Rectangle 39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886" name="Freeform 39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87" name="Rectangle 39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888" name="Freeform 40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89" name="Freeform 40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890" name="Group 402"/>
            <p:cNvGrpSpPr>
              <a:grpSpLocks/>
            </p:cNvGrpSpPr>
            <p:nvPr/>
          </p:nvGrpSpPr>
          <p:grpSpPr bwMode="auto">
            <a:xfrm>
              <a:off x="2765" y="1124"/>
              <a:ext cx="347" cy="346"/>
              <a:chOff x="2131" y="3370"/>
              <a:chExt cx="347" cy="346"/>
            </a:xfrm>
          </p:grpSpPr>
          <p:sp>
            <p:nvSpPr>
              <p:cNvPr id="63891" name="Freeform 40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92" name="Rectangle 40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893" name="Freeform 40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94" name="Rectangle 40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895" name="Freeform 40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96" name="Freeform 40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897" name="Group 409"/>
            <p:cNvGrpSpPr>
              <a:grpSpLocks/>
            </p:cNvGrpSpPr>
            <p:nvPr/>
          </p:nvGrpSpPr>
          <p:grpSpPr bwMode="auto">
            <a:xfrm>
              <a:off x="2650" y="1239"/>
              <a:ext cx="347" cy="346"/>
              <a:chOff x="2131" y="3370"/>
              <a:chExt cx="347" cy="346"/>
            </a:xfrm>
          </p:grpSpPr>
          <p:sp>
            <p:nvSpPr>
              <p:cNvPr id="63898" name="Freeform 41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899" name="Rectangle 41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900" name="Freeform 41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01" name="Rectangle 41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902" name="Freeform 41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03" name="Freeform 41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904" name="Group 416"/>
            <p:cNvGrpSpPr>
              <a:grpSpLocks/>
            </p:cNvGrpSpPr>
            <p:nvPr/>
          </p:nvGrpSpPr>
          <p:grpSpPr bwMode="auto">
            <a:xfrm>
              <a:off x="2534" y="1354"/>
              <a:ext cx="347" cy="346"/>
              <a:chOff x="2131" y="3370"/>
              <a:chExt cx="347" cy="346"/>
            </a:xfrm>
          </p:grpSpPr>
          <p:sp>
            <p:nvSpPr>
              <p:cNvPr id="63905" name="Freeform 41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06" name="Rectangle 41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907" name="Freeform 41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08" name="Rectangle 42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909" name="Freeform 42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10" name="Freeform 42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911" name="Group 423"/>
            <p:cNvGrpSpPr>
              <a:grpSpLocks/>
            </p:cNvGrpSpPr>
            <p:nvPr/>
          </p:nvGrpSpPr>
          <p:grpSpPr bwMode="auto">
            <a:xfrm>
              <a:off x="3110" y="547"/>
              <a:ext cx="347" cy="346"/>
              <a:chOff x="2131" y="3370"/>
              <a:chExt cx="347" cy="346"/>
            </a:xfrm>
          </p:grpSpPr>
          <p:sp>
            <p:nvSpPr>
              <p:cNvPr id="63912" name="Freeform 42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13" name="Rectangle 42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914" name="Freeform 42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15" name="Rectangle 42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916" name="Freeform 42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17" name="Freeform 42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918" name="Group 430"/>
            <p:cNvGrpSpPr>
              <a:grpSpLocks/>
            </p:cNvGrpSpPr>
            <p:nvPr/>
          </p:nvGrpSpPr>
          <p:grpSpPr bwMode="auto">
            <a:xfrm>
              <a:off x="2995" y="662"/>
              <a:ext cx="347" cy="346"/>
              <a:chOff x="2131" y="3370"/>
              <a:chExt cx="347" cy="346"/>
            </a:xfrm>
          </p:grpSpPr>
          <p:sp>
            <p:nvSpPr>
              <p:cNvPr id="63919" name="Freeform 43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20" name="Rectangle 43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921" name="Freeform 43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22" name="Rectangle 43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923" name="Freeform 43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24" name="Freeform 43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925" name="Group 437"/>
            <p:cNvGrpSpPr>
              <a:grpSpLocks/>
            </p:cNvGrpSpPr>
            <p:nvPr/>
          </p:nvGrpSpPr>
          <p:grpSpPr bwMode="auto">
            <a:xfrm>
              <a:off x="2880" y="778"/>
              <a:ext cx="347" cy="346"/>
              <a:chOff x="2131" y="3370"/>
              <a:chExt cx="347" cy="346"/>
            </a:xfrm>
          </p:grpSpPr>
          <p:sp>
            <p:nvSpPr>
              <p:cNvPr id="63926" name="Freeform 43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27" name="Rectangle 43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928" name="Freeform 44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29" name="Rectangle 44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930" name="Freeform 44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31" name="Freeform 44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932" name="Group 444"/>
            <p:cNvGrpSpPr>
              <a:grpSpLocks/>
            </p:cNvGrpSpPr>
            <p:nvPr/>
          </p:nvGrpSpPr>
          <p:grpSpPr bwMode="auto">
            <a:xfrm>
              <a:off x="2765" y="893"/>
              <a:ext cx="347" cy="346"/>
              <a:chOff x="2131" y="3370"/>
              <a:chExt cx="347" cy="346"/>
            </a:xfrm>
          </p:grpSpPr>
          <p:sp>
            <p:nvSpPr>
              <p:cNvPr id="63933" name="Freeform 44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34" name="Rectangle 44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935" name="Freeform 44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36" name="Rectangle 44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937" name="Freeform 44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38" name="Freeform 45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939" name="Group 451"/>
            <p:cNvGrpSpPr>
              <a:grpSpLocks/>
            </p:cNvGrpSpPr>
            <p:nvPr/>
          </p:nvGrpSpPr>
          <p:grpSpPr bwMode="auto">
            <a:xfrm>
              <a:off x="2650" y="1008"/>
              <a:ext cx="347" cy="346"/>
              <a:chOff x="2131" y="3370"/>
              <a:chExt cx="347" cy="346"/>
            </a:xfrm>
          </p:grpSpPr>
          <p:sp>
            <p:nvSpPr>
              <p:cNvPr id="63940" name="Freeform 45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41" name="Rectangle 45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942" name="Freeform 45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43" name="Rectangle 45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944" name="Freeform 45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45" name="Freeform 45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946" name="Group 458"/>
            <p:cNvGrpSpPr>
              <a:grpSpLocks/>
            </p:cNvGrpSpPr>
            <p:nvPr/>
          </p:nvGrpSpPr>
          <p:grpSpPr bwMode="auto">
            <a:xfrm>
              <a:off x="2534" y="1123"/>
              <a:ext cx="347" cy="346"/>
              <a:chOff x="2131" y="3370"/>
              <a:chExt cx="347" cy="346"/>
            </a:xfrm>
          </p:grpSpPr>
          <p:sp>
            <p:nvSpPr>
              <p:cNvPr id="63947" name="Freeform 45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48" name="Rectangle 46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949" name="Freeform 46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50" name="Rectangle 46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951" name="Freeform 46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52" name="Freeform 46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953" name="Group 465"/>
            <p:cNvGrpSpPr>
              <a:grpSpLocks/>
            </p:cNvGrpSpPr>
            <p:nvPr/>
          </p:nvGrpSpPr>
          <p:grpSpPr bwMode="auto">
            <a:xfrm>
              <a:off x="3110" y="317"/>
              <a:ext cx="347" cy="346"/>
              <a:chOff x="2131" y="3370"/>
              <a:chExt cx="347" cy="346"/>
            </a:xfrm>
          </p:grpSpPr>
          <p:sp>
            <p:nvSpPr>
              <p:cNvPr id="63954" name="Freeform 46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55" name="Rectangle 46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956" name="Freeform 46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57" name="Rectangle 46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958" name="Freeform 47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59" name="Freeform 47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960" name="Group 472"/>
            <p:cNvGrpSpPr>
              <a:grpSpLocks/>
            </p:cNvGrpSpPr>
            <p:nvPr/>
          </p:nvGrpSpPr>
          <p:grpSpPr bwMode="auto">
            <a:xfrm>
              <a:off x="2995" y="432"/>
              <a:ext cx="347" cy="346"/>
              <a:chOff x="2131" y="3370"/>
              <a:chExt cx="347" cy="346"/>
            </a:xfrm>
          </p:grpSpPr>
          <p:sp>
            <p:nvSpPr>
              <p:cNvPr id="63961" name="Freeform 47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62" name="Rectangle 47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963" name="Freeform 47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64" name="Rectangle 47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965" name="Freeform 47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66" name="Freeform 47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967" name="Group 479"/>
            <p:cNvGrpSpPr>
              <a:grpSpLocks/>
            </p:cNvGrpSpPr>
            <p:nvPr/>
          </p:nvGrpSpPr>
          <p:grpSpPr bwMode="auto">
            <a:xfrm>
              <a:off x="2880" y="548"/>
              <a:ext cx="347" cy="346"/>
              <a:chOff x="2131" y="3370"/>
              <a:chExt cx="347" cy="346"/>
            </a:xfrm>
          </p:grpSpPr>
          <p:sp>
            <p:nvSpPr>
              <p:cNvPr id="63968" name="Freeform 48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69" name="Rectangle 48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970" name="Freeform 48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71" name="Rectangle 48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972" name="Freeform 48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73" name="Freeform 48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974" name="Group 486"/>
            <p:cNvGrpSpPr>
              <a:grpSpLocks/>
            </p:cNvGrpSpPr>
            <p:nvPr/>
          </p:nvGrpSpPr>
          <p:grpSpPr bwMode="auto">
            <a:xfrm>
              <a:off x="2765" y="663"/>
              <a:ext cx="347" cy="346"/>
              <a:chOff x="2131" y="3370"/>
              <a:chExt cx="347" cy="346"/>
            </a:xfrm>
          </p:grpSpPr>
          <p:sp>
            <p:nvSpPr>
              <p:cNvPr id="63975" name="Freeform 48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76" name="Rectangle 48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977" name="Freeform 48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78" name="Rectangle 49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979" name="Freeform 49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80" name="Freeform 49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981" name="Group 493"/>
            <p:cNvGrpSpPr>
              <a:grpSpLocks/>
            </p:cNvGrpSpPr>
            <p:nvPr/>
          </p:nvGrpSpPr>
          <p:grpSpPr bwMode="auto">
            <a:xfrm>
              <a:off x="2650" y="778"/>
              <a:ext cx="347" cy="346"/>
              <a:chOff x="2131" y="3370"/>
              <a:chExt cx="347" cy="346"/>
            </a:xfrm>
          </p:grpSpPr>
          <p:sp>
            <p:nvSpPr>
              <p:cNvPr id="63982" name="Freeform 49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83" name="Rectangle 49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984" name="Freeform 49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85" name="Rectangle 49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986" name="Freeform 49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87" name="Freeform 49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3988" name="Group 500"/>
            <p:cNvGrpSpPr>
              <a:grpSpLocks/>
            </p:cNvGrpSpPr>
            <p:nvPr/>
          </p:nvGrpSpPr>
          <p:grpSpPr bwMode="auto">
            <a:xfrm>
              <a:off x="2534" y="893"/>
              <a:ext cx="347" cy="346"/>
              <a:chOff x="2131" y="3370"/>
              <a:chExt cx="347" cy="346"/>
            </a:xfrm>
          </p:grpSpPr>
          <p:sp>
            <p:nvSpPr>
              <p:cNvPr id="63989" name="Freeform 50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90" name="Rectangle 50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991" name="Freeform 50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92" name="Rectangle 50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993" name="Freeform 50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94" name="Freeform 50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grpSp>
        <p:nvGrpSpPr>
          <p:cNvPr id="63995" name="Group 507"/>
          <p:cNvGrpSpPr>
            <a:grpSpLocks/>
          </p:cNvGrpSpPr>
          <p:nvPr/>
        </p:nvGrpSpPr>
        <p:grpSpPr bwMode="auto">
          <a:xfrm>
            <a:off x="4022725" y="503238"/>
            <a:ext cx="1465263" cy="5486400"/>
            <a:chOff x="2534" y="317"/>
            <a:chExt cx="923" cy="3456"/>
          </a:xfrm>
        </p:grpSpPr>
        <p:grpSp>
          <p:nvGrpSpPr>
            <p:cNvPr id="63996" name="Group 508"/>
            <p:cNvGrpSpPr>
              <a:grpSpLocks/>
            </p:cNvGrpSpPr>
            <p:nvPr/>
          </p:nvGrpSpPr>
          <p:grpSpPr bwMode="auto">
            <a:xfrm>
              <a:off x="3110" y="2851"/>
              <a:ext cx="347" cy="346"/>
              <a:chOff x="2131" y="3370"/>
              <a:chExt cx="347" cy="346"/>
            </a:xfrm>
          </p:grpSpPr>
          <p:sp>
            <p:nvSpPr>
              <p:cNvPr id="63997" name="Freeform 50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3998" name="Rectangle 51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3999" name="Freeform 51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00" name="Rectangle 51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001" name="Freeform 51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02" name="Freeform 51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003" name="Group 515"/>
            <p:cNvGrpSpPr>
              <a:grpSpLocks/>
            </p:cNvGrpSpPr>
            <p:nvPr/>
          </p:nvGrpSpPr>
          <p:grpSpPr bwMode="auto">
            <a:xfrm>
              <a:off x="2995" y="2966"/>
              <a:ext cx="347" cy="346"/>
              <a:chOff x="2131" y="3370"/>
              <a:chExt cx="347" cy="346"/>
            </a:xfrm>
          </p:grpSpPr>
          <p:sp>
            <p:nvSpPr>
              <p:cNvPr id="64004" name="Freeform 51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05" name="Rectangle 51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006" name="Freeform 51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07" name="Rectangle 51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008" name="Freeform 52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09" name="Freeform 52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010" name="Group 522"/>
            <p:cNvGrpSpPr>
              <a:grpSpLocks/>
            </p:cNvGrpSpPr>
            <p:nvPr/>
          </p:nvGrpSpPr>
          <p:grpSpPr bwMode="auto">
            <a:xfrm>
              <a:off x="2880" y="3082"/>
              <a:ext cx="347" cy="346"/>
              <a:chOff x="2131" y="3370"/>
              <a:chExt cx="347" cy="346"/>
            </a:xfrm>
          </p:grpSpPr>
          <p:sp>
            <p:nvSpPr>
              <p:cNvPr id="64011" name="Freeform 52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12" name="Rectangle 52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013" name="Freeform 52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14" name="Rectangle 52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015" name="Freeform 52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16" name="Freeform 52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017" name="Group 529"/>
            <p:cNvGrpSpPr>
              <a:grpSpLocks/>
            </p:cNvGrpSpPr>
            <p:nvPr/>
          </p:nvGrpSpPr>
          <p:grpSpPr bwMode="auto">
            <a:xfrm>
              <a:off x="2765" y="3197"/>
              <a:ext cx="347" cy="346"/>
              <a:chOff x="2131" y="3370"/>
              <a:chExt cx="347" cy="346"/>
            </a:xfrm>
          </p:grpSpPr>
          <p:sp>
            <p:nvSpPr>
              <p:cNvPr id="64018" name="Freeform 53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19" name="Rectangle 53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020" name="Freeform 53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21" name="Rectangle 53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022" name="Freeform 53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23" name="Freeform 53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024" name="Group 536"/>
            <p:cNvGrpSpPr>
              <a:grpSpLocks/>
            </p:cNvGrpSpPr>
            <p:nvPr/>
          </p:nvGrpSpPr>
          <p:grpSpPr bwMode="auto">
            <a:xfrm>
              <a:off x="2650" y="3312"/>
              <a:ext cx="347" cy="346"/>
              <a:chOff x="2131" y="3370"/>
              <a:chExt cx="347" cy="346"/>
            </a:xfrm>
          </p:grpSpPr>
          <p:sp>
            <p:nvSpPr>
              <p:cNvPr id="64025" name="Freeform 53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26" name="Rectangle 53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027" name="Freeform 53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28" name="Rectangle 54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029" name="Freeform 54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30" name="Freeform 54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031" name="Group 543"/>
            <p:cNvGrpSpPr>
              <a:grpSpLocks/>
            </p:cNvGrpSpPr>
            <p:nvPr/>
          </p:nvGrpSpPr>
          <p:grpSpPr bwMode="auto">
            <a:xfrm>
              <a:off x="2534" y="3427"/>
              <a:ext cx="347" cy="346"/>
              <a:chOff x="2131" y="3370"/>
              <a:chExt cx="347" cy="346"/>
            </a:xfrm>
          </p:grpSpPr>
          <p:sp>
            <p:nvSpPr>
              <p:cNvPr id="64032" name="Freeform 54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33" name="Rectangle 54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034" name="Freeform 54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35" name="Rectangle 54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036" name="Freeform 54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37" name="Freeform 54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038" name="Group 550"/>
            <p:cNvGrpSpPr>
              <a:grpSpLocks/>
            </p:cNvGrpSpPr>
            <p:nvPr/>
          </p:nvGrpSpPr>
          <p:grpSpPr bwMode="auto">
            <a:xfrm>
              <a:off x="3110" y="2621"/>
              <a:ext cx="347" cy="346"/>
              <a:chOff x="2131" y="3370"/>
              <a:chExt cx="347" cy="346"/>
            </a:xfrm>
          </p:grpSpPr>
          <p:sp>
            <p:nvSpPr>
              <p:cNvPr id="64039" name="Freeform 55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40" name="Rectangle 55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041" name="Freeform 55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42" name="Rectangle 55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043" name="Freeform 55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44" name="Freeform 55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045" name="Group 557"/>
            <p:cNvGrpSpPr>
              <a:grpSpLocks/>
            </p:cNvGrpSpPr>
            <p:nvPr/>
          </p:nvGrpSpPr>
          <p:grpSpPr bwMode="auto">
            <a:xfrm>
              <a:off x="2995" y="2736"/>
              <a:ext cx="347" cy="346"/>
              <a:chOff x="2131" y="3370"/>
              <a:chExt cx="347" cy="346"/>
            </a:xfrm>
          </p:grpSpPr>
          <p:sp>
            <p:nvSpPr>
              <p:cNvPr id="64046" name="Freeform 55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47" name="Rectangle 55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048" name="Freeform 56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49" name="Rectangle 56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050" name="Freeform 56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51" name="Freeform 56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052" name="Group 564"/>
            <p:cNvGrpSpPr>
              <a:grpSpLocks/>
            </p:cNvGrpSpPr>
            <p:nvPr/>
          </p:nvGrpSpPr>
          <p:grpSpPr bwMode="auto">
            <a:xfrm>
              <a:off x="2880" y="2852"/>
              <a:ext cx="347" cy="346"/>
              <a:chOff x="2131" y="3370"/>
              <a:chExt cx="347" cy="346"/>
            </a:xfrm>
          </p:grpSpPr>
          <p:sp>
            <p:nvSpPr>
              <p:cNvPr id="64053" name="Freeform 56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54" name="Rectangle 56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055" name="Freeform 56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56" name="Rectangle 56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057" name="Freeform 56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58" name="Freeform 57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059" name="Group 571"/>
            <p:cNvGrpSpPr>
              <a:grpSpLocks/>
            </p:cNvGrpSpPr>
            <p:nvPr/>
          </p:nvGrpSpPr>
          <p:grpSpPr bwMode="auto">
            <a:xfrm>
              <a:off x="2765" y="2967"/>
              <a:ext cx="347" cy="346"/>
              <a:chOff x="2131" y="3370"/>
              <a:chExt cx="347" cy="346"/>
            </a:xfrm>
          </p:grpSpPr>
          <p:sp>
            <p:nvSpPr>
              <p:cNvPr id="64060" name="Freeform 57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61" name="Rectangle 57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062" name="Freeform 57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63" name="Rectangle 57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064" name="Freeform 57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65" name="Freeform 57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066" name="Group 578"/>
            <p:cNvGrpSpPr>
              <a:grpSpLocks/>
            </p:cNvGrpSpPr>
            <p:nvPr/>
          </p:nvGrpSpPr>
          <p:grpSpPr bwMode="auto">
            <a:xfrm>
              <a:off x="2650" y="3082"/>
              <a:ext cx="347" cy="346"/>
              <a:chOff x="2131" y="3370"/>
              <a:chExt cx="347" cy="346"/>
            </a:xfrm>
          </p:grpSpPr>
          <p:sp>
            <p:nvSpPr>
              <p:cNvPr id="64067" name="Freeform 57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68" name="Rectangle 58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069" name="Freeform 58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70" name="Rectangle 58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071" name="Freeform 58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72" name="Freeform 58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073" name="Group 585"/>
            <p:cNvGrpSpPr>
              <a:grpSpLocks/>
            </p:cNvGrpSpPr>
            <p:nvPr/>
          </p:nvGrpSpPr>
          <p:grpSpPr bwMode="auto">
            <a:xfrm>
              <a:off x="2534" y="3197"/>
              <a:ext cx="347" cy="346"/>
              <a:chOff x="2131" y="3370"/>
              <a:chExt cx="347" cy="346"/>
            </a:xfrm>
          </p:grpSpPr>
          <p:sp>
            <p:nvSpPr>
              <p:cNvPr id="64074" name="Freeform 58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75" name="Rectangle 58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076" name="Freeform 58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77" name="Rectangle 58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078" name="Freeform 59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79" name="Freeform 59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080" name="Group 592"/>
            <p:cNvGrpSpPr>
              <a:grpSpLocks/>
            </p:cNvGrpSpPr>
            <p:nvPr/>
          </p:nvGrpSpPr>
          <p:grpSpPr bwMode="auto">
            <a:xfrm>
              <a:off x="3110" y="2390"/>
              <a:ext cx="347" cy="346"/>
              <a:chOff x="2131" y="3370"/>
              <a:chExt cx="347" cy="346"/>
            </a:xfrm>
          </p:grpSpPr>
          <p:sp>
            <p:nvSpPr>
              <p:cNvPr id="64081" name="Freeform 59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82" name="Rectangle 59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083" name="Freeform 59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84" name="Rectangle 59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085" name="Freeform 59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86" name="Freeform 59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087" name="Group 599"/>
            <p:cNvGrpSpPr>
              <a:grpSpLocks/>
            </p:cNvGrpSpPr>
            <p:nvPr/>
          </p:nvGrpSpPr>
          <p:grpSpPr bwMode="auto">
            <a:xfrm>
              <a:off x="2995" y="2505"/>
              <a:ext cx="347" cy="346"/>
              <a:chOff x="2131" y="3370"/>
              <a:chExt cx="347" cy="346"/>
            </a:xfrm>
          </p:grpSpPr>
          <p:sp>
            <p:nvSpPr>
              <p:cNvPr id="64088" name="Freeform 60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89" name="Rectangle 60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090" name="Freeform 60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91" name="Rectangle 60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092" name="Freeform 60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93" name="Freeform 60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094" name="Group 606"/>
            <p:cNvGrpSpPr>
              <a:grpSpLocks/>
            </p:cNvGrpSpPr>
            <p:nvPr/>
          </p:nvGrpSpPr>
          <p:grpSpPr bwMode="auto">
            <a:xfrm>
              <a:off x="2880" y="2621"/>
              <a:ext cx="347" cy="346"/>
              <a:chOff x="2131" y="3370"/>
              <a:chExt cx="347" cy="346"/>
            </a:xfrm>
          </p:grpSpPr>
          <p:sp>
            <p:nvSpPr>
              <p:cNvPr id="64095" name="Freeform 60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96" name="Rectangle 60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097" name="Freeform 60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098" name="Rectangle 61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099" name="Freeform 61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00" name="Freeform 61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101" name="Group 613"/>
            <p:cNvGrpSpPr>
              <a:grpSpLocks/>
            </p:cNvGrpSpPr>
            <p:nvPr/>
          </p:nvGrpSpPr>
          <p:grpSpPr bwMode="auto">
            <a:xfrm>
              <a:off x="2765" y="2736"/>
              <a:ext cx="347" cy="346"/>
              <a:chOff x="2131" y="3370"/>
              <a:chExt cx="347" cy="346"/>
            </a:xfrm>
          </p:grpSpPr>
          <p:sp>
            <p:nvSpPr>
              <p:cNvPr id="64102" name="Freeform 61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03" name="Rectangle 61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104" name="Freeform 61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05" name="Rectangle 61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106" name="Freeform 61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07" name="Freeform 61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108" name="Group 620"/>
            <p:cNvGrpSpPr>
              <a:grpSpLocks/>
            </p:cNvGrpSpPr>
            <p:nvPr/>
          </p:nvGrpSpPr>
          <p:grpSpPr bwMode="auto">
            <a:xfrm>
              <a:off x="2650" y="2851"/>
              <a:ext cx="347" cy="346"/>
              <a:chOff x="2131" y="3370"/>
              <a:chExt cx="347" cy="346"/>
            </a:xfrm>
          </p:grpSpPr>
          <p:sp>
            <p:nvSpPr>
              <p:cNvPr id="64109" name="Freeform 62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10" name="Rectangle 62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111" name="Freeform 62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12" name="Rectangle 62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113" name="Freeform 62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14" name="Freeform 62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115" name="Group 627"/>
            <p:cNvGrpSpPr>
              <a:grpSpLocks/>
            </p:cNvGrpSpPr>
            <p:nvPr/>
          </p:nvGrpSpPr>
          <p:grpSpPr bwMode="auto">
            <a:xfrm>
              <a:off x="2534" y="2966"/>
              <a:ext cx="347" cy="346"/>
              <a:chOff x="2131" y="3370"/>
              <a:chExt cx="347" cy="346"/>
            </a:xfrm>
          </p:grpSpPr>
          <p:sp>
            <p:nvSpPr>
              <p:cNvPr id="64116" name="Freeform 62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17" name="Rectangle 62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118" name="Freeform 63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19" name="Rectangle 63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120" name="Freeform 63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21" name="Freeform 63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122" name="Group 634"/>
            <p:cNvGrpSpPr>
              <a:grpSpLocks/>
            </p:cNvGrpSpPr>
            <p:nvPr/>
          </p:nvGrpSpPr>
          <p:grpSpPr bwMode="auto">
            <a:xfrm>
              <a:off x="3110" y="2160"/>
              <a:ext cx="347" cy="346"/>
              <a:chOff x="2131" y="3370"/>
              <a:chExt cx="347" cy="346"/>
            </a:xfrm>
          </p:grpSpPr>
          <p:sp>
            <p:nvSpPr>
              <p:cNvPr id="64123" name="Freeform 63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24" name="Rectangle 63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125" name="Freeform 63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26" name="Rectangle 63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127" name="Freeform 63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28" name="Freeform 64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129" name="Group 641"/>
            <p:cNvGrpSpPr>
              <a:grpSpLocks/>
            </p:cNvGrpSpPr>
            <p:nvPr/>
          </p:nvGrpSpPr>
          <p:grpSpPr bwMode="auto">
            <a:xfrm>
              <a:off x="2995" y="2275"/>
              <a:ext cx="347" cy="346"/>
              <a:chOff x="2131" y="3370"/>
              <a:chExt cx="347" cy="346"/>
            </a:xfrm>
          </p:grpSpPr>
          <p:sp>
            <p:nvSpPr>
              <p:cNvPr id="64130" name="Freeform 64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31" name="Rectangle 64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132" name="Freeform 64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33" name="Rectangle 64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134" name="Freeform 64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35" name="Freeform 64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136" name="Group 648"/>
            <p:cNvGrpSpPr>
              <a:grpSpLocks/>
            </p:cNvGrpSpPr>
            <p:nvPr/>
          </p:nvGrpSpPr>
          <p:grpSpPr bwMode="auto">
            <a:xfrm>
              <a:off x="2880" y="2391"/>
              <a:ext cx="347" cy="346"/>
              <a:chOff x="2131" y="3370"/>
              <a:chExt cx="347" cy="346"/>
            </a:xfrm>
          </p:grpSpPr>
          <p:sp>
            <p:nvSpPr>
              <p:cNvPr id="64137" name="Freeform 64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38" name="Rectangle 65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139" name="Freeform 65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40" name="Rectangle 65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141" name="Freeform 65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42" name="Freeform 65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143" name="Group 655"/>
            <p:cNvGrpSpPr>
              <a:grpSpLocks/>
            </p:cNvGrpSpPr>
            <p:nvPr/>
          </p:nvGrpSpPr>
          <p:grpSpPr bwMode="auto">
            <a:xfrm>
              <a:off x="2765" y="2506"/>
              <a:ext cx="347" cy="346"/>
              <a:chOff x="2131" y="3370"/>
              <a:chExt cx="347" cy="346"/>
            </a:xfrm>
          </p:grpSpPr>
          <p:sp>
            <p:nvSpPr>
              <p:cNvPr id="64144" name="Freeform 65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45" name="Rectangle 65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146" name="Freeform 65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47" name="Rectangle 65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148" name="Freeform 66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49" name="Freeform 66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150" name="Group 662"/>
            <p:cNvGrpSpPr>
              <a:grpSpLocks/>
            </p:cNvGrpSpPr>
            <p:nvPr/>
          </p:nvGrpSpPr>
          <p:grpSpPr bwMode="auto">
            <a:xfrm>
              <a:off x="2650" y="2621"/>
              <a:ext cx="347" cy="346"/>
              <a:chOff x="2131" y="3370"/>
              <a:chExt cx="347" cy="346"/>
            </a:xfrm>
          </p:grpSpPr>
          <p:sp>
            <p:nvSpPr>
              <p:cNvPr id="64151" name="Freeform 66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52" name="Rectangle 66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153" name="Freeform 66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54" name="Rectangle 66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155" name="Freeform 66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56" name="Freeform 66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157" name="Group 669"/>
            <p:cNvGrpSpPr>
              <a:grpSpLocks/>
            </p:cNvGrpSpPr>
            <p:nvPr/>
          </p:nvGrpSpPr>
          <p:grpSpPr bwMode="auto">
            <a:xfrm>
              <a:off x="2534" y="2736"/>
              <a:ext cx="347" cy="346"/>
              <a:chOff x="2131" y="3370"/>
              <a:chExt cx="347" cy="346"/>
            </a:xfrm>
          </p:grpSpPr>
          <p:sp>
            <p:nvSpPr>
              <p:cNvPr id="64158" name="Freeform 67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59" name="Rectangle 67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160" name="Freeform 67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61" name="Rectangle 67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162" name="Freeform 67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63" name="Freeform 67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164" name="Group 676"/>
            <p:cNvGrpSpPr>
              <a:grpSpLocks/>
            </p:cNvGrpSpPr>
            <p:nvPr/>
          </p:nvGrpSpPr>
          <p:grpSpPr bwMode="auto">
            <a:xfrm>
              <a:off x="3110" y="1930"/>
              <a:ext cx="347" cy="346"/>
              <a:chOff x="2131" y="3370"/>
              <a:chExt cx="347" cy="346"/>
            </a:xfrm>
          </p:grpSpPr>
          <p:sp>
            <p:nvSpPr>
              <p:cNvPr id="64165" name="Freeform 67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66" name="Rectangle 67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167" name="Freeform 67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68" name="Rectangle 68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169" name="Freeform 68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70" name="Freeform 68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171" name="Group 683"/>
            <p:cNvGrpSpPr>
              <a:grpSpLocks/>
            </p:cNvGrpSpPr>
            <p:nvPr/>
          </p:nvGrpSpPr>
          <p:grpSpPr bwMode="auto">
            <a:xfrm>
              <a:off x="2995" y="2045"/>
              <a:ext cx="347" cy="346"/>
              <a:chOff x="2131" y="3370"/>
              <a:chExt cx="347" cy="346"/>
            </a:xfrm>
          </p:grpSpPr>
          <p:sp>
            <p:nvSpPr>
              <p:cNvPr id="64172" name="Freeform 68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73" name="Rectangle 68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174" name="Freeform 68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75" name="Rectangle 68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176" name="Freeform 68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77" name="Freeform 68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178" name="Group 690"/>
            <p:cNvGrpSpPr>
              <a:grpSpLocks/>
            </p:cNvGrpSpPr>
            <p:nvPr/>
          </p:nvGrpSpPr>
          <p:grpSpPr bwMode="auto">
            <a:xfrm>
              <a:off x="2880" y="2161"/>
              <a:ext cx="347" cy="346"/>
              <a:chOff x="2131" y="3370"/>
              <a:chExt cx="347" cy="346"/>
            </a:xfrm>
          </p:grpSpPr>
          <p:sp>
            <p:nvSpPr>
              <p:cNvPr id="64179" name="Freeform 69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80" name="Rectangle 69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181" name="Freeform 69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82" name="Rectangle 69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183" name="Freeform 69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84" name="Freeform 69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185" name="Group 697"/>
            <p:cNvGrpSpPr>
              <a:grpSpLocks/>
            </p:cNvGrpSpPr>
            <p:nvPr/>
          </p:nvGrpSpPr>
          <p:grpSpPr bwMode="auto">
            <a:xfrm>
              <a:off x="2765" y="2276"/>
              <a:ext cx="347" cy="346"/>
              <a:chOff x="2131" y="3370"/>
              <a:chExt cx="347" cy="346"/>
            </a:xfrm>
          </p:grpSpPr>
          <p:sp>
            <p:nvSpPr>
              <p:cNvPr id="64186" name="Freeform 69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87" name="Rectangle 69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188" name="Freeform 70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89" name="Rectangle 70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190" name="Freeform 70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91" name="Freeform 70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192" name="Group 704"/>
            <p:cNvGrpSpPr>
              <a:grpSpLocks/>
            </p:cNvGrpSpPr>
            <p:nvPr/>
          </p:nvGrpSpPr>
          <p:grpSpPr bwMode="auto">
            <a:xfrm>
              <a:off x="2650" y="2391"/>
              <a:ext cx="347" cy="346"/>
              <a:chOff x="2131" y="3370"/>
              <a:chExt cx="347" cy="346"/>
            </a:xfrm>
          </p:grpSpPr>
          <p:sp>
            <p:nvSpPr>
              <p:cNvPr id="64193" name="Freeform 70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94" name="Rectangle 70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195" name="Freeform 70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96" name="Rectangle 70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197" name="Freeform 70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198" name="Freeform 71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199" name="Group 711"/>
            <p:cNvGrpSpPr>
              <a:grpSpLocks/>
            </p:cNvGrpSpPr>
            <p:nvPr/>
          </p:nvGrpSpPr>
          <p:grpSpPr bwMode="auto">
            <a:xfrm>
              <a:off x="2534" y="2506"/>
              <a:ext cx="347" cy="346"/>
              <a:chOff x="2131" y="3370"/>
              <a:chExt cx="347" cy="346"/>
            </a:xfrm>
          </p:grpSpPr>
          <p:sp>
            <p:nvSpPr>
              <p:cNvPr id="64200" name="Freeform 71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01" name="Rectangle 71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202" name="Freeform 71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03" name="Rectangle 71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204" name="Freeform 71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05" name="Freeform 71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206" name="Group 718"/>
            <p:cNvGrpSpPr>
              <a:grpSpLocks/>
            </p:cNvGrpSpPr>
            <p:nvPr/>
          </p:nvGrpSpPr>
          <p:grpSpPr bwMode="auto">
            <a:xfrm>
              <a:off x="3110" y="1699"/>
              <a:ext cx="347" cy="346"/>
              <a:chOff x="2131" y="3370"/>
              <a:chExt cx="347" cy="346"/>
            </a:xfrm>
          </p:grpSpPr>
          <p:sp>
            <p:nvSpPr>
              <p:cNvPr id="64207" name="Freeform 71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08" name="Rectangle 72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209" name="Freeform 72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10" name="Rectangle 72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211" name="Freeform 72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12" name="Freeform 72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213" name="Group 725"/>
            <p:cNvGrpSpPr>
              <a:grpSpLocks/>
            </p:cNvGrpSpPr>
            <p:nvPr/>
          </p:nvGrpSpPr>
          <p:grpSpPr bwMode="auto">
            <a:xfrm>
              <a:off x="2995" y="1814"/>
              <a:ext cx="347" cy="346"/>
              <a:chOff x="2131" y="3370"/>
              <a:chExt cx="347" cy="346"/>
            </a:xfrm>
          </p:grpSpPr>
          <p:sp>
            <p:nvSpPr>
              <p:cNvPr id="64214" name="Freeform 72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15" name="Rectangle 72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216" name="Freeform 72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17" name="Rectangle 72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218" name="Freeform 73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19" name="Freeform 73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220" name="Group 732"/>
            <p:cNvGrpSpPr>
              <a:grpSpLocks/>
            </p:cNvGrpSpPr>
            <p:nvPr/>
          </p:nvGrpSpPr>
          <p:grpSpPr bwMode="auto">
            <a:xfrm>
              <a:off x="2880" y="1930"/>
              <a:ext cx="347" cy="346"/>
              <a:chOff x="2131" y="3370"/>
              <a:chExt cx="347" cy="346"/>
            </a:xfrm>
          </p:grpSpPr>
          <p:sp>
            <p:nvSpPr>
              <p:cNvPr id="64221" name="Freeform 73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22" name="Rectangle 73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223" name="Freeform 73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24" name="Rectangle 73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225" name="Freeform 73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26" name="Freeform 73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227" name="Group 739"/>
            <p:cNvGrpSpPr>
              <a:grpSpLocks/>
            </p:cNvGrpSpPr>
            <p:nvPr/>
          </p:nvGrpSpPr>
          <p:grpSpPr bwMode="auto">
            <a:xfrm>
              <a:off x="2765" y="2045"/>
              <a:ext cx="347" cy="346"/>
              <a:chOff x="2131" y="3370"/>
              <a:chExt cx="347" cy="346"/>
            </a:xfrm>
          </p:grpSpPr>
          <p:sp>
            <p:nvSpPr>
              <p:cNvPr id="64228" name="Freeform 74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29" name="Rectangle 74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230" name="Freeform 74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31" name="Rectangle 74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232" name="Freeform 74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33" name="Freeform 74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234" name="Group 746"/>
            <p:cNvGrpSpPr>
              <a:grpSpLocks/>
            </p:cNvGrpSpPr>
            <p:nvPr/>
          </p:nvGrpSpPr>
          <p:grpSpPr bwMode="auto">
            <a:xfrm>
              <a:off x="2650" y="2160"/>
              <a:ext cx="347" cy="346"/>
              <a:chOff x="2131" y="3370"/>
              <a:chExt cx="347" cy="346"/>
            </a:xfrm>
          </p:grpSpPr>
          <p:sp>
            <p:nvSpPr>
              <p:cNvPr id="64235" name="Freeform 74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36" name="Rectangle 74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237" name="Freeform 74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38" name="Rectangle 75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239" name="Freeform 75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40" name="Freeform 75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241" name="Group 753"/>
            <p:cNvGrpSpPr>
              <a:grpSpLocks/>
            </p:cNvGrpSpPr>
            <p:nvPr/>
          </p:nvGrpSpPr>
          <p:grpSpPr bwMode="auto">
            <a:xfrm>
              <a:off x="2534" y="2275"/>
              <a:ext cx="347" cy="346"/>
              <a:chOff x="2131" y="3370"/>
              <a:chExt cx="347" cy="346"/>
            </a:xfrm>
          </p:grpSpPr>
          <p:sp>
            <p:nvSpPr>
              <p:cNvPr id="64242" name="Freeform 75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43" name="Rectangle 75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244" name="Freeform 75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45" name="Rectangle 75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246" name="Freeform 75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47" name="Freeform 75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248" name="Group 760"/>
            <p:cNvGrpSpPr>
              <a:grpSpLocks/>
            </p:cNvGrpSpPr>
            <p:nvPr/>
          </p:nvGrpSpPr>
          <p:grpSpPr bwMode="auto">
            <a:xfrm>
              <a:off x="3110" y="1469"/>
              <a:ext cx="347" cy="346"/>
              <a:chOff x="2131" y="3370"/>
              <a:chExt cx="347" cy="346"/>
            </a:xfrm>
          </p:grpSpPr>
          <p:sp>
            <p:nvSpPr>
              <p:cNvPr id="64249" name="Freeform 76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50" name="Rectangle 76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251" name="Freeform 76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52" name="Rectangle 76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253" name="Freeform 76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54" name="Freeform 76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255" name="Group 767"/>
            <p:cNvGrpSpPr>
              <a:grpSpLocks/>
            </p:cNvGrpSpPr>
            <p:nvPr/>
          </p:nvGrpSpPr>
          <p:grpSpPr bwMode="auto">
            <a:xfrm>
              <a:off x="2995" y="1584"/>
              <a:ext cx="347" cy="346"/>
              <a:chOff x="2131" y="3370"/>
              <a:chExt cx="347" cy="346"/>
            </a:xfrm>
          </p:grpSpPr>
          <p:sp>
            <p:nvSpPr>
              <p:cNvPr id="64256" name="Freeform 76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57" name="Rectangle 76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258" name="Freeform 77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59" name="Rectangle 77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260" name="Freeform 77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61" name="Freeform 77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262" name="Group 774"/>
            <p:cNvGrpSpPr>
              <a:grpSpLocks/>
            </p:cNvGrpSpPr>
            <p:nvPr/>
          </p:nvGrpSpPr>
          <p:grpSpPr bwMode="auto">
            <a:xfrm>
              <a:off x="2880" y="1700"/>
              <a:ext cx="347" cy="346"/>
              <a:chOff x="2131" y="3370"/>
              <a:chExt cx="347" cy="346"/>
            </a:xfrm>
          </p:grpSpPr>
          <p:sp>
            <p:nvSpPr>
              <p:cNvPr id="64263" name="Freeform 77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64" name="Rectangle 77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265" name="Freeform 77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66" name="Rectangle 77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267" name="Freeform 77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68" name="Freeform 78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269" name="Group 781"/>
            <p:cNvGrpSpPr>
              <a:grpSpLocks/>
            </p:cNvGrpSpPr>
            <p:nvPr/>
          </p:nvGrpSpPr>
          <p:grpSpPr bwMode="auto">
            <a:xfrm>
              <a:off x="2765" y="1815"/>
              <a:ext cx="347" cy="346"/>
              <a:chOff x="2131" y="3370"/>
              <a:chExt cx="347" cy="346"/>
            </a:xfrm>
          </p:grpSpPr>
          <p:sp>
            <p:nvSpPr>
              <p:cNvPr id="64270" name="Freeform 78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71" name="Rectangle 78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272" name="Freeform 78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73" name="Rectangle 78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274" name="Freeform 78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75" name="Freeform 78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276" name="Group 788"/>
            <p:cNvGrpSpPr>
              <a:grpSpLocks/>
            </p:cNvGrpSpPr>
            <p:nvPr/>
          </p:nvGrpSpPr>
          <p:grpSpPr bwMode="auto">
            <a:xfrm>
              <a:off x="2650" y="1930"/>
              <a:ext cx="347" cy="346"/>
              <a:chOff x="2131" y="3370"/>
              <a:chExt cx="347" cy="346"/>
            </a:xfrm>
          </p:grpSpPr>
          <p:sp>
            <p:nvSpPr>
              <p:cNvPr id="64277" name="Freeform 78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78" name="Rectangle 79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279" name="Freeform 79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80" name="Rectangle 79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281" name="Freeform 79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82" name="Freeform 79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283" name="Group 795"/>
            <p:cNvGrpSpPr>
              <a:grpSpLocks/>
            </p:cNvGrpSpPr>
            <p:nvPr/>
          </p:nvGrpSpPr>
          <p:grpSpPr bwMode="auto">
            <a:xfrm>
              <a:off x="2534" y="2045"/>
              <a:ext cx="347" cy="346"/>
              <a:chOff x="2131" y="3370"/>
              <a:chExt cx="347" cy="346"/>
            </a:xfrm>
          </p:grpSpPr>
          <p:sp>
            <p:nvSpPr>
              <p:cNvPr id="64284" name="Freeform 79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85" name="Rectangle 79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286" name="Freeform 79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87" name="Rectangle 79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288" name="Freeform 80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89" name="Freeform 80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290" name="Group 802"/>
            <p:cNvGrpSpPr>
              <a:grpSpLocks/>
            </p:cNvGrpSpPr>
            <p:nvPr/>
          </p:nvGrpSpPr>
          <p:grpSpPr bwMode="auto">
            <a:xfrm>
              <a:off x="3110" y="1238"/>
              <a:ext cx="347" cy="346"/>
              <a:chOff x="2131" y="3370"/>
              <a:chExt cx="347" cy="346"/>
            </a:xfrm>
          </p:grpSpPr>
          <p:sp>
            <p:nvSpPr>
              <p:cNvPr id="64291" name="Freeform 80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92" name="Rectangle 80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293" name="Freeform 80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94" name="Rectangle 80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295" name="Freeform 80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96" name="Freeform 80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297" name="Group 809"/>
            <p:cNvGrpSpPr>
              <a:grpSpLocks/>
            </p:cNvGrpSpPr>
            <p:nvPr/>
          </p:nvGrpSpPr>
          <p:grpSpPr bwMode="auto">
            <a:xfrm>
              <a:off x="2995" y="1353"/>
              <a:ext cx="347" cy="346"/>
              <a:chOff x="2131" y="3370"/>
              <a:chExt cx="347" cy="346"/>
            </a:xfrm>
          </p:grpSpPr>
          <p:sp>
            <p:nvSpPr>
              <p:cNvPr id="64298" name="Freeform 81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299" name="Rectangle 81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300" name="Freeform 81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01" name="Rectangle 81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302" name="Freeform 81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03" name="Freeform 81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304" name="Group 816"/>
            <p:cNvGrpSpPr>
              <a:grpSpLocks/>
            </p:cNvGrpSpPr>
            <p:nvPr/>
          </p:nvGrpSpPr>
          <p:grpSpPr bwMode="auto">
            <a:xfrm>
              <a:off x="2880" y="1469"/>
              <a:ext cx="347" cy="346"/>
              <a:chOff x="2131" y="3370"/>
              <a:chExt cx="347" cy="346"/>
            </a:xfrm>
          </p:grpSpPr>
          <p:sp>
            <p:nvSpPr>
              <p:cNvPr id="64305" name="Freeform 81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06" name="Rectangle 81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307" name="Freeform 81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08" name="Rectangle 82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309" name="Freeform 82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10" name="Freeform 82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311" name="Group 823"/>
            <p:cNvGrpSpPr>
              <a:grpSpLocks/>
            </p:cNvGrpSpPr>
            <p:nvPr/>
          </p:nvGrpSpPr>
          <p:grpSpPr bwMode="auto">
            <a:xfrm>
              <a:off x="2765" y="1584"/>
              <a:ext cx="347" cy="346"/>
              <a:chOff x="2131" y="3370"/>
              <a:chExt cx="347" cy="346"/>
            </a:xfrm>
          </p:grpSpPr>
          <p:sp>
            <p:nvSpPr>
              <p:cNvPr id="64312" name="Freeform 82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13" name="Rectangle 82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314" name="Freeform 82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15" name="Rectangle 82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316" name="Freeform 82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17" name="Freeform 82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318" name="Group 830"/>
            <p:cNvGrpSpPr>
              <a:grpSpLocks/>
            </p:cNvGrpSpPr>
            <p:nvPr/>
          </p:nvGrpSpPr>
          <p:grpSpPr bwMode="auto">
            <a:xfrm>
              <a:off x="2650" y="1699"/>
              <a:ext cx="347" cy="346"/>
              <a:chOff x="2131" y="3370"/>
              <a:chExt cx="347" cy="346"/>
            </a:xfrm>
          </p:grpSpPr>
          <p:sp>
            <p:nvSpPr>
              <p:cNvPr id="64319" name="Freeform 83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20" name="Rectangle 83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321" name="Freeform 83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22" name="Rectangle 83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323" name="Freeform 83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24" name="Freeform 83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325" name="Group 837"/>
            <p:cNvGrpSpPr>
              <a:grpSpLocks/>
            </p:cNvGrpSpPr>
            <p:nvPr/>
          </p:nvGrpSpPr>
          <p:grpSpPr bwMode="auto">
            <a:xfrm>
              <a:off x="2534" y="1814"/>
              <a:ext cx="347" cy="346"/>
              <a:chOff x="2131" y="3370"/>
              <a:chExt cx="347" cy="346"/>
            </a:xfrm>
          </p:grpSpPr>
          <p:sp>
            <p:nvSpPr>
              <p:cNvPr id="64326" name="Freeform 83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27" name="Rectangle 83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328" name="Freeform 84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29" name="Rectangle 84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330" name="Freeform 84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31" name="Freeform 84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332" name="Group 844"/>
            <p:cNvGrpSpPr>
              <a:grpSpLocks/>
            </p:cNvGrpSpPr>
            <p:nvPr/>
          </p:nvGrpSpPr>
          <p:grpSpPr bwMode="auto">
            <a:xfrm>
              <a:off x="3110" y="1008"/>
              <a:ext cx="347" cy="346"/>
              <a:chOff x="2131" y="3370"/>
              <a:chExt cx="347" cy="346"/>
            </a:xfrm>
          </p:grpSpPr>
          <p:sp>
            <p:nvSpPr>
              <p:cNvPr id="64333" name="Freeform 84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34" name="Rectangle 84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335" name="Freeform 84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36" name="Rectangle 84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337" name="Freeform 84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38" name="Freeform 85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339" name="Group 851"/>
            <p:cNvGrpSpPr>
              <a:grpSpLocks/>
            </p:cNvGrpSpPr>
            <p:nvPr/>
          </p:nvGrpSpPr>
          <p:grpSpPr bwMode="auto">
            <a:xfrm>
              <a:off x="2995" y="1123"/>
              <a:ext cx="347" cy="346"/>
              <a:chOff x="2131" y="3370"/>
              <a:chExt cx="347" cy="346"/>
            </a:xfrm>
          </p:grpSpPr>
          <p:sp>
            <p:nvSpPr>
              <p:cNvPr id="64340" name="Freeform 85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41" name="Rectangle 85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342" name="Freeform 85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43" name="Rectangle 85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344" name="Freeform 85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45" name="Freeform 85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346" name="Group 858"/>
            <p:cNvGrpSpPr>
              <a:grpSpLocks/>
            </p:cNvGrpSpPr>
            <p:nvPr/>
          </p:nvGrpSpPr>
          <p:grpSpPr bwMode="auto">
            <a:xfrm>
              <a:off x="2880" y="1239"/>
              <a:ext cx="347" cy="346"/>
              <a:chOff x="2131" y="3370"/>
              <a:chExt cx="347" cy="346"/>
            </a:xfrm>
          </p:grpSpPr>
          <p:sp>
            <p:nvSpPr>
              <p:cNvPr id="64347" name="Freeform 85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48" name="Rectangle 86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349" name="Freeform 86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50" name="Rectangle 86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351" name="Freeform 86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52" name="Freeform 86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353" name="Group 865"/>
            <p:cNvGrpSpPr>
              <a:grpSpLocks/>
            </p:cNvGrpSpPr>
            <p:nvPr/>
          </p:nvGrpSpPr>
          <p:grpSpPr bwMode="auto">
            <a:xfrm>
              <a:off x="2765" y="1354"/>
              <a:ext cx="347" cy="346"/>
              <a:chOff x="2131" y="3370"/>
              <a:chExt cx="347" cy="346"/>
            </a:xfrm>
          </p:grpSpPr>
          <p:sp>
            <p:nvSpPr>
              <p:cNvPr id="64354" name="Freeform 86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55" name="Rectangle 86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356" name="Freeform 86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57" name="Rectangle 86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358" name="Freeform 87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59" name="Freeform 87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360" name="Group 872"/>
            <p:cNvGrpSpPr>
              <a:grpSpLocks/>
            </p:cNvGrpSpPr>
            <p:nvPr/>
          </p:nvGrpSpPr>
          <p:grpSpPr bwMode="auto">
            <a:xfrm>
              <a:off x="2650" y="1469"/>
              <a:ext cx="347" cy="346"/>
              <a:chOff x="2131" y="3370"/>
              <a:chExt cx="347" cy="346"/>
            </a:xfrm>
          </p:grpSpPr>
          <p:sp>
            <p:nvSpPr>
              <p:cNvPr id="64361" name="Freeform 87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62" name="Rectangle 87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363" name="Freeform 87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64" name="Rectangle 87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365" name="Freeform 87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66" name="Freeform 87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367" name="Group 879"/>
            <p:cNvGrpSpPr>
              <a:grpSpLocks/>
            </p:cNvGrpSpPr>
            <p:nvPr/>
          </p:nvGrpSpPr>
          <p:grpSpPr bwMode="auto">
            <a:xfrm>
              <a:off x="2534" y="1584"/>
              <a:ext cx="347" cy="346"/>
              <a:chOff x="2131" y="3370"/>
              <a:chExt cx="347" cy="346"/>
            </a:xfrm>
          </p:grpSpPr>
          <p:sp>
            <p:nvSpPr>
              <p:cNvPr id="64368" name="Freeform 88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69" name="Rectangle 88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370" name="Freeform 88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71" name="Rectangle 88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372" name="Freeform 88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73" name="Freeform 88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374" name="Group 886"/>
            <p:cNvGrpSpPr>
              <a:grpSpLocks/>
            </p:cNvGrpSpPr>
            <p:nvPr/>
          </p:nvGrpSpPr>
          <p:grpSpPr bwMode="auto">
            <a:xfrm>
              <a:off x="3110" y="778"/>
              <a:ext cx="347" cy="346"/>
              <a:chOff x="2131" y="3370"/>
              <a:chExt cx="347" cy="346"/>
            </a:xfrm>
          </p:grpSpPr>
          <p:sp>
            <p:nvSpPr>
              <p:cNvPr id="64375" name="Freeform 88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76" name="Rectangle 88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377" name="Freeform 88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78" name="Rectangle 89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379" name="Freeform 89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80" name="Freeform 89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381" name="Group 893"/>
            <p:cNvGrpSpPr>
              <a:grpSpLocks/>
            </p:cNvGrpSpPr>
            <p:nvPr/>
          </p:nvGrpSpPr>
          <p:grpSpPr bwMode="auto">
            <a:xfrm>
              <a:off x="2995" y="893"/>
              <a:ext cx="347" cy="346"/>
              <a:chOff x="2131" y="3370"/>
              <a:chExt cx="347" cy="346"/>
            </a:xfrm>
          </p:grpSpPr>
          <p:sp>
            <p:nvSpPr>
              <p:cNvPr id="64382" name="Freeform 89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83" name="Rectangle 89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384" name="Freeform 89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85" name="Rectangle 89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386" name="Freeform 89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87" name="Freeform 89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388" name="Group 900"/>
            <p:cNvGrpSpPr>
              <a:grpSpLocks/>
            </p:cNvGrpSpPr>
            <p:nvPr/>
          </p:nvGrpSpPr>
          <p:grpSpPr bwMode="auto">
            <a:xfrm>
              <a:off x="2880" y="1009"/>
              <a:ext cx="347" cy="346"/>
              <a:chOff x="2131" y="3370"/>
              <a:chExt cx="347" cy="346"/>
            </a:xfrm>
          </p:grpSpPr>
          <p:sp>
            <p:nvSpPr>
              <p:cNvPr id="64389" name="Freeform 90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90" name="Rectangle 90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391" name="Freeform 90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92" name="Rectangle 90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393" name="Freeform 90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94" name="Freeform 90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395" name="Group 907"/>
            <p:cNvGrpSpPr>
              <a:grpSpLocks/>
            </p:cNvGrpSpPr>
            <p:nvPr/>
          </p:nvGrpSpPr>
          <p:grpSpPr bwMode="auto">
            <a:xfrm>
              <a:off x="2765" y="1124"/>
              <a:ext cx="347" cy="346"/>
              <a:chOff x="2131" y="3370"/>
              <a:chExt cx="347" cy="346"/>
            </a:xfrm>
          </p:grpSpPr>
          <p:sp>
            <p:nvSpPr>
              <p:cNvPr id="64396" name="Freeform 90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97" name="Rectangle 90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398" name="Freeform 91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399" name="Rectangle 91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400" name="Freeform 91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01" name="Freeform 91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402" name="Group 914"/>
            <p:cNvGrpSpPr>
              <a:grpSpLocks/>
            </p:cNvGrpSpPr>
            <p:nvPr/>
          </p:nvGrpSpPr>
          <p:grpSpPr bwMode="auto">
            <a:xfrm>
              <a:off x="2650" y="1239"/>
              <a:ext cx="347" cy="346"/>
              <a:chOff x="2131" y="3370"/>
              <a:chExt cx="347" cy="346"/>
            </a:xfrm>
          </p:grpSpPr>
          <p:sp>
            <p:nvSpPr>
              <p:cNvPr id="64403" name="Freeform 91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04" name="Rectangle 91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405" name="Freeform 91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06" name="Rectangle 91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407" name="Freeform 91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08" name="Freeform 92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409" name="Group 921"/>
            <p:cNvGrpSpPr>
              <a:grpSpLocks/>
            </p:cNvGrpSpPr>
            <p:nvPr/>
          </p:nvGrpSpPr>
          <p:grpSpPr bwMode="auto">
            <a:xfrm>
              <a:off x="2534" y="1354"/>
              <a:ext cx="347" cy="346"/>
              <a:chOff x="2131" y="3370"/>
              <a:chExt cx="347" cy="346"/>
            </a:xfrm>
          </p:grpSpPr>
          <p:sp>
            <p:nvSpPr>
              <p:cNvPr id="64410" name="Freeform 92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11" name="Rectangle 92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412" name="Freeform 92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13" name="Rectangle 92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414" name="Freeform 92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15" name="Freeform 92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416" name="Group 928"/>
            <p:cNvGrpSpPr>
              <a:grpSpLocks/>
            </p:cNvGrpSpPr>
            <p:nvPr/>
          </p:nvGrpSpPr>
          <p:grpSpPr bwMode="auto">
            <a:xfrm>
              <a:off x="3110" y="547"/>
              <a:ext cx="347" cy="346"/>
              <a:chOff x="2131" y="3370"/>
              <a:chExt cx="347" cy="346"/>
            </a:xfrm>
          </p:grpSpPr>
          <p:sp>
            <p:nvSpPr>
              <p:cNvPr id="64417" name="Freeform 92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18" name="Rectangle 93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419" name="Freeform 93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20" name="Rectangle 93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421" name="Freeform 93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22" name="Freeform 93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423" name="Group 935"/>
            <p:cNvGrpSpPr>
              <a:grpSpLocks/>
            </p:cNvGrpSpPr>
            <p:nvPr/>
          </p:nvGrpSpPr>
          <p:grpSpPr bwMode="auto">
            <a:xfrm>
              <a:off x="2995" y="662"/>
              <a:ext cx="347" cy="346"/>
              <a:chOff x="2131" y="3370"/>
              <a:chExt cx="347" cy="346"/>
            </a:xfrm>
          </p:grpSpPr>
          <p:sp>
            <p:nvSpPr>
              <p:cNvPr id="64424" name="Freeform 93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25" name="Rectangle 93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426" name="Freeform 93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27" name="Rectangle 93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428" name="Freeform 94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29" name="Freeform 94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430" name="Group 942"/>
            <p:cNvGrpSpPr>
              <a:grpSpLocks/>
            </p:cNvGrpSpPr>
            <p:nvPr/>
          </p:nvGrpSpPr>
          <p:grpSpPr bwMode="auto">
            <a:xfrm>
              <a:off x="2880" y="778"/>
              <a:ext cx="347" cy="346"/>
              <a:chOff x="2131" y="3370"/>
              <a:chExt cx="347" cy="346"/>
            </a:xfrm>
          </p:grpSpPr>
          <p:sp>
            <p:nvSpPr>
              <p:cNvPr id="64431" name="Freeform 94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32" name="Rectangle 94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433" name="Freeform 94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34" name="Rectangle 94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435" name="Freeform 94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36" name="Freeform 94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437" name="Group 949"/>
            <p:cNvGrpSpPr>
              <a:grpSpLocks/>
            </p:cNvGrpSpPr>
            <p:nvPr/>
          </p:nvGrpSpPr>
          <p:grpSpPr bwMode="auto">
            <a:xfrm>
              <a:off x="2765" y="893"/>
              <a:ext cx="347" cy="346"/>
              <a:chOff x="2131" y="3370"/>
              <a:chExt cx="347" cy="346"/>
            </a:xfrm>
          </p:grpSpPr>
          <p:sp>
            <p:nvSpPr>
              <p:cNvPr id="64438" name="Freeform 95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39" name="Rectangle 95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440" name="Freeform 95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41" name="Rectangle 95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442" name="Freeform 95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43" name="Freeform 95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444" name="Group 956"/>
            <p:cNvGrpSpPr>
              <a:grpSpLocks/>
            </p:cNvGrpSpPr>
            <p:nvPr/>
          </p:nvGrpSpPr>
          <p:grpSpPr bwMode="auto">
            <a:xfrm>
              <a:off x="2650" y="1008"/>
              <a:ext cx="347" cy="346"/>
              <a:chOff x="2131" y="3370"/>
              <a:chExt cx="347" cy="346"/>
            </a:xfrm>
          </p:grpSpPr>
          <p:sp>
            <p:nvSpPr>
              <p:cNvPr id="64445" name="Freeform 95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46" name="Rectangle 95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447" name="Freeform 95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48" name="Rectangle 96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449" name="Freeform 96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50" name="Freeform 96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451" name="Group 963"/>
            <p:cNvGrpSpPr>
              <a:grpSpLocks/>
            </p:cNvGrpSpPr>
            <p:nvPr/>
          </p:nvGrpSpPr>
          <p:grpSpPr bwMode="auto">
            <a:xfrm>
              <a:off x="2534" y="1123"/>
              <a:ext cx="347" cy="346"/>
              <a:chOff x="2131" y="3370"/>
              <a:chExt cx="347" cy="346"/>
            </a:xfrm>
          </p:grpSpPr>
          <p:sp>
            <p:nvSpPr>
              <p:cNvPr id="64452" name="Freeform 96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53" name="Rectangle 96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454" name="Freeform 96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55" name="Rectangle 96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456" name="Freeform 96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57" name="Freeform 96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458" name="Group 970"/>
            <p:cNvGrpSpPr>
              <a:grpSpLocks/>
            </p:cNvGrpSpPr>
            <p:nvPr/>
          </p:nvGrpSpPr>
          <p:grpSpPr bwMode="auto">
            <a:xfrm>
              <a:off x="3110" y="317"/>
              <a:ext cx="347" cy="346"/>
              <a:chOff x="2131" y="3370"/>
              <a:chExt cx="347" cy="346"/>
            </a:xfrm>
          </p:grpSpPr>
          <p:sp>
            <p:nvSpPr>
              <p:cNvPr id="64459" name="Freeform 97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60" name="Rectangle 97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461" name="Freeform 97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62" name="Rectangle 97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463" name="Freeform 97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64" name="Freeform 97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465" name="Group 977"/>
            <p:cNvGrpSpPr>
              <a:grpSpLocks/>
            </p:cNvGrpSpPr>
            <p:nvPr/>
          </p:nvGrpSpPr>
          <p:grpSpPr bwMode="auto">
            <a:xfrm>
              <a:off x="2995" y="432"/>
              <a:ext cx="347" cy="346"/>
              <a:chOff x="2131" y="3370"/>
              <a:chExt cx="347" cy="346"/>
            </a:xfrm>
          </p:grpSpPr>
          <p:sp>
            <p:nvSpPr>
              <p:cNvPr id="64466" name="Freeform 97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67" name="Rectangle 97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468" name="Freeform 98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69" name="Rectangle 98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470" name="Freeform 98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71" name="Freeform 98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472" name="Group 984"/>
            <p:cNvGrpSpPr>
              <a:grpSpLocks/>
            </p:cNvGrpSpPr>
            <p:nvPr/>
          </p:nvGrpSpPr>
          <p:grpSpPr bwMode="auto">
            <a:xfrm>
              <a:off x="2880" y="548"/>
              <a:ext cx="347" cy="346"/>
              <a:chOff x="2131" y="3370"/>
              <a:chExt cx="347" cy="346"/>
            </a:xfrm>
          </p:grpSpPr>
          <p:sp>
            <p:nvSpPr>
              <p:cNvPr id="64473" name="Freeform 98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74" name="Rectangle 98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475" name="Freeform 98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76" name="Rectangle 98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477" name="Freeform 98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78" name="Freeform 99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479" name="Group 991"/>
            <p:cNvGrpSpPr>
              <a:grpSpLocks/>
            </p:cNvGrpSpPr>
            <p:nvPr/>
          </p:nvGrpSpPr>
          <p:grpSpPr bwMode="auto">
            <a:xfrm>
              <a:off x="2765" y="663"/>
              <a:ext cx="347" cy="346"/>
              <a:chOff x="2131" y="3370"/>
              <a:chExt cx="347" cy="346"/>
            </a:xfrm>
          </p:grpSpPr>
          <p:sp>
            <p:nvSpPr>
              <p:cNvPr id="64480" name="Freeform 99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81" name="Rectangle 99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482" name="Freeform 99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83" name="Rectangle 99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484" name="Freeform 99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85" name="Freeform 99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486" name="Group 998"/>
            <p:cNvGrpSpPr>
              <a:grpSpLocks/>
            </p:cNvGrpSpPr>
            <p:nvPr/>
          </p:nvGrpSpPr>
          <p:grpSpPr bwMode="auto">
            <a:xfrm>
              <a:off x="2650" y="778"/>
              <a:ext cx="347" cy="346"/>
              <a:chOff x="2131" y="3370"/>
              <a:chExt cx="347" cy="346"/>
            </a:xfrm>
          </p:grpSpPr>
          <p:sp>
            <p:nvSpPr>
              <p:cNvPr id="64487" name="Freeform 99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88" name="Rectangle 100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489" name="Freeform 100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90" name="Rectangle 100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491" name="Freeform 100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92" name="Freeform 100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493" name="Group 1005"/>
            <p:cNvGrpSpPr>
              <a:grpSpLocks/>
            </p:cNvGrpSpPr>
            <p:nvPr/>
          </p:nvGrpSpPr>
          <p:grpSpPr bwMode="auto">
            <a:xfrm>
              <a:off x="2534" y="893"/>
              <a:ext cx="347" cy="346"/>
              <a:chOff x="2131" y="3370"/>
              <a:chExt cx="347" cy="346"/>
            </a:xfrm>
          </p:grpSpPr>
          <p:sp>
            <p:nvSpPr>
              <p:cNvPr id="64494" name="Freeform 100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95" name="Rectangle 100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496" name="Freeform 100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97" name="Rectangle 100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498" name="Freeform 101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499" name="Freeform 101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7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grpSp>
        <p:nvGrpSpPr>
          <p:cNvPr id="64500" name="Group 1012"/>
          <p:cNvGrpSpPr>
            <a:grpSpLocks/>
          </p:cNvGrpSpPr>
          <p:nvPr/>
        </p:nvGrpSpPr>
        <p:grpSpPr bwMode="auto">
          <a:xfrm>
            <a:off x="4386263" y="503238"/>
            <a:ext cx="1465262" cy="5486400"/>
            <a:chOff x="2534" y="317"/>
            <a:chExt cx="923" cy="3456"/>
          </a:xfrm>
        </p:grpSpPr>
        <p:grpSp>
          <p:nvGrpSpPr>
            <p:cNvPr id="64501" name="Group 1013"/>
            <p:cNvGrpSpPr>
              <a:grpSpLocks/>
            </p:cNvGrpSpPr>
            <p:nvPr/>
          </p:nvGrpSpPr>
          <p:grpSpPr bwMode="auto">
            <a:xfrm>
              <a:off x="3110" y="2851"/>
              <a:ext cx="347" cy="346"/>
              <a:chOff x="2131" y="3370"/>
              <a:chExt cx="347" cy="346"/>
            </a:xfrm>
          </p:grpSpPr>
          <p:sp>
            <p:nvSpPr>
              <p:cNvPr id="64502" name="Freeform 101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03" name="Rectangle 101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504" name="Freeform 101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05" name="Rectangle 101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506" name="Freeform 101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07" name="Freeform 101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508" name="Group 1020"/>
            <p:cNvGrpSpPr>
              <a:grpSpLocks/>
            </p:cNvGrpSpPr>
            <p:nvPr/>
          </p:nvGrpSpPr>
          <p:grpSpPr bwMode="auto">
            <a:xfrm>
              <a:off x="2995" y="2966"/>
              <a:ext cx="347" cy="346"/>
              <a:chOff x="2131" y="3370"/>
              <a:chExt cx="347" cy="346"/>
            </a:xfrm>
          </p:grpSpPr>
          <p:sp>
            <p:nvSpPr>
              <p:cNvPr id="64509" name="Freeform 102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10" name="Rectangle 102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511" name="Freeform 102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12" name="Rectangle 102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513" name="Freeform 102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14" name="Freeform 102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515" name="Group 1027"/>
            <p:cNvGrpSpPr>
              <a:grpSpLocks/>
            </p:cNvGrpSpPr>
            <p:nvPr/>
          </p:nvGrpSpPr>
          <p:grpSpPr bwMode="auto">
            <a:xfrm>
              <a:off x="2880" y="3082"/>
              <a:ext cx="347" cy="346"/>
              <a:chOff x="2131" y="3370"/>
              <a:chExt cx="347" cy="346"/>
            </a:xfrm>
          </p:grpSpPr>
          <p:sp>
            <p:nvSpPr>
              <p:cNvPr id="64516" name="Freeform 102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17" name="Rectangle 102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518" name="Freeform 103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19" name="Rectangle 103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520" name="Freeform 103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21" name="Freeform 103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522" name="Group 1034"/>
            <p:cNvGrpSpPr>
              <a:grpSpLocks/>
            </p:cNvGrpSpPr>
            <p:nvPr/>
          </p:nvGrpSpPr>
          <p:grpSpPr bwMode="auto">
            <a:xfrm>
              <a:off x="2765" y="3197"/>
              <a:ext cx="347" cy="346"/>
              <a:chOff x="2131" y="3370"/>
              <a:chExt cx="347" cy="346"/>
            </a:xfrm>
          </p:grpSpPr>
          <p:sp>
            <p:nvSpPr>
              <p:cNvPr id="64523" name="Freeform 103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24" name="Rectangle 103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525" name="Freeform 103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26" name="Rectangle 103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527" name="Freeform 103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28" name="Freeform 104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529" name="Group 1041"/>
            <p:cNvGrpSpPr>
              <a:grpSpLocks/>
            </p:cNvGrpSpPr>
            <p:nvPr/>
          </p:nvGrpSpPr>
          <p:grpSpPr bwMode="auto">
            <a:xfrm>
              <a:off x="2650" y="3312"/>
              <a:ext cx="347" cy="346"/>
              <a:chOff x="2131" y="3370"/>
              <a:chExt cx="347" cy="346"/>
            </a:xfrm>
          </p:grpSpPr>
          <p:sp>
            <p:nvSpPr>
              <p:cNvPr id="64530" name="Freeform 104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31" name="Rectangle 104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532" name="Freeform 104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33" name="Rectangle 104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534" name="Freeform 104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35" name="Freeform 104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536" name="Group 1048"/>
            <p:cNvGrpSpPr>
              <a:grpSpLocks/>
            </p:cNvGrpSpPr>
            <p:nvPr/>
          </p:nvGrpSpPr>
          <p:grpSpPr bwMode="auto">
            <a:xfrm>
              <a:off x="2534" y="3427"/>
              <a:ext cx="347" cy="346"/>
              <a:chOff x="2131" y="3370"/>
              <a:chExt cx="347" cy="346"/>
            </a:xfrm>
          </p:grpSpPr>
          <p:sp>
            <p:nvSpPr>
              <p:cNvPr id="64537" name="Freeform 104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38" name="Rectangle 105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539" name="Freeform 105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40" name="Rectangle 105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541" name="Freeform 105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42" name="Freeform 105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543" name="Group 1055"/>
            <p:cNvGrpSpPr>
              <a:grpSpLocks/>
            </p:cNvGrpSpPr>
            <p:nvPr/>
          </p:nvGrpSpPr>
          <p:grpSpPr bwMode="auto">
            <a:xfrm>
              <a:off x="3110" y="2621"/>
              <a:ext cx="347" cy="346"/>
              <a:chOff x="2131" y="3370"/>
              <a:chExt cx="347" cy="346"/>
            </a:xfrm>
          </p:grpSpPr>
          <p:sp>
            <p:nvSpPr>
              <p:cNvPr id="64544" name="Freeform 105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45" name="Rectangle 105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546" name="Freeform 105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47" name="Rectangle 105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548" name="Freeform 106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49" name="Freeform 106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550" name="Group 1062"/>
            <p:cNvGrpSpPr>
              <a:grpSpLocks/>
            </p:cNvGrpSpPr>
            <p:nvPr/>
          </p:nvGrpSpPr>
          <p:grpSpPr bwMode="auto">
            <a:xfrm>
              <a:off x="2995" y="2736"/>
              <a:ext cx="347" cy="346"/>
              <a:chOff x="2131" y="3370"/>
              <a:chExt cx="347" cy="346"/>
            </a:xfrm>
          </p:grpSpPr>
          <p:sp>
            <p:nvSpPr>
              <p:cNvPr id="64551" name="Freeform 106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52" name="Rectangle 106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553" name="Freeform 106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54" name="Rectangle 106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555" name="Freeform 106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56" name="Freeform 106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557" name="Group 1069"/>
            <p:cNvGrpSpPr>
              <a:grpSpLocks/>
            </p:cNvGrpSpPr>
            <p:nvPr/>
          </p:nvGrpSpPr>
          <p:grpSpPr bwMode="auto">
            <a:xfrm>
              <a:off x="2880" y="2852"/>
              <a:ext cx="347" cy="346"/>
              <a:chOff x="2131" y="3370"/>
              <a:chExt cx="347" cy="346"/>
            </a:xfrm>
          </p:grpSpPr>
          <p:sp>
            <p:nvSpPr>
              <p:cNvPr id="64558" name="Freeform 107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59" name="Rectangle 107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560" name="Freeform 107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61" name="Rectangle 107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562" name="Freeform 107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63" name="Freeform 107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564" name="Group 1076"/>
            <p:cNvGrpSpPr>
              <a:grpSpLocks/>
            </p:cNvGrpSpPr>
            <p:nvPr/>
          </p:nvGrpSpPr>
          <p:grpSpPr bwMode="auto">
            <a:xfrm>
              <a:off x="2765" y="2967"/>
              <a:ext cx="347" cy="346"/>
              <a:chOff x="2131" y="3370"/>
              <a:chExt cx="347" cy="346"/>
            </a:xfrm>
          </p:grpSpPr>
          <p:sp>
            <p:nvSpPr>
              <p:cNvPr id="64565" name="Freeform 107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66" name="Rectangle 107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567" name="Freeform 107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68" name="Rectangle 108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569" name="Freeform 108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70" name="Freeform 108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571" name="Group 1083"/>
            <p:cNvGrpSpPr>
              <a:grpSpLocks/>
            </p:cNvGrpSpPr>
            <p:nvPr/>
          </p:nvGrpSpPr>
          <p:grpSpPr bwMode="auto">
            <a:xfrm>
              <a:off x="2650" y="3082"/>
              <a:ext cx="347" cy="346"/>
              <a:chOff x="2131" y="3370"/>
              <a:chExt cx="347" cy="346"/>
            </a:xfrm>
          </p:grpSpPr>
          <p:sp>
            <p:nvSpPr>
              <p:cNvPr id="64572" name="Freeform 108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73" name="Rectangle 108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574" name="Freeform 108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75" name="Rectangle 108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576" name="Freeform 108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77" name="Freeform 108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578" name="Group 1090"/>
            <p:cNvGrpSpPr>
              <a:grpSpLocks/>
            </p:cNvGrpSpPr>
            <p:nvPr/>
          </p:nvGrpSpPr>
          <p:grpSpPr bwMode="auto">
            <a:xfrm>
              <a:off x="2534" y="3197"/>
              <a:ext cx="347" cy="346"/>
              <a:chOff x="2131" y="3370"/>
              <a:chExt cx="347" cy="346"/>
            </a:xfrm>
          </p:grpSpPr>
          <p:sp>
            <p:nvSpPr>
              <p:cNvPr id="64579" name="Freeform 109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80" name="Rectangle 109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581" name="Freeform 109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82" name="Rectangle 109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583" name="Freeform 109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84" name="Freeform 109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585" name="Group 1097"/>
            <p:cNvGrpSpPr>
              <a:grpSpLocks/>
            </p:cNvGrpSpPr>
            <p:nvPr/>
          </p:nvGrpSpPr>
          <p:grpSpPr bwMode="auto">
            <a:xfrm>
              <a:off x="3110" y="2390"/>
              <a:ext cx="347" cy="346"/>
              <a:chOff x="2131" y="3370"/>
              <a:chExt cx="347" cy="346"/>
            </a:xfrm>
          </p:grpSpPr>
          <p:sp>
            <p:nvSpPr>
              <p:cNvPr id="64586" name="Freeform 109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87" name="Rectangle 109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588" name="Freeform 110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89" name="Rectangle 110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590" name="Freeform 110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91" name="Freeform 110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592" name="Group 1104"/>
            <p:cNvGrpSpPr>
              <a:grpSpLocks/>
            </p:cNvGrpSpPr>
            <p:nvPr/>
          </p:nvGrpSpPr>
          <p:grpSpPr bwMode="auto">
            <a:xfrm>
              <a:off x="2995" y="2505"/>
              <a:ext cx="347" cy="346"/>
              <a:chOff x="2131" y="3370"/>
              <a:chExt cx="347" cy="346"/>
            </a:xfrm>
          </p:grpSpPr>
          <p:sp>
            <p:nvSpPr>
              <p:cNvPr id="64593" name="Freeform 110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94" name="Rectangle 110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595" name="Freeform 110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96" name="Rectangle 110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597" name="Freeform 110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598" name="Freeform 111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599" name="Group 1111"/>
            <p:cNvGrpSpPr>
              <a:grpSpLocks/>
            </p:cNvGrpSpPr>
            <p:nvPr/>
          </p:nvGrpSpPr>
          <p:grpSpPr bwMode="auto">
            <a:xfrm>
              <a:off x="2880" y="2621"/>
              <a:ext cx="347" cy="346"/>
              <a:chOff x="2131" y="3370"/>
              <a:chExt cx="347" cy="346"/>
            </a:xfrm>
          </p:grpSpPr>
          <p:sp>
            <p:nvSpPr>
              <p:cNvPr id="64600" name="Freeform 111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01" name="Rectangle 111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602" name="Freeform 111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03" name="Rectangle 111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604" name="Freeform 111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05" name="Freeform 111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606" name="Group 1118"/>
            <p:cNvGrpSpPr>
              <a:grpSpLocks/>
            </p:cNvGrpSpPr>
            <p:nvPr/>
          </p:nvGrpSpPr>
          <p:grpSpPr bwMode="auto">
            <a:xfrm>
              <a:off x="2765" y="2736"/>
              <a:ext cx="347" cy="346"/>
              <a:chOff x="2131" y="3370"/>
              <a:chExt cx="347" cy="346"/>
            </a:xfrm>
          </p:grpSpPr>
          <p:sp>
            <p:nvSpPr>
              <p:cNvPr id="64607" name="Freeform 111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08" name="Rectangle 112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609" name="Freeform 112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10" name="Rectangle 112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611" name="Freeform 112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12" name="Freeform 112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613" name="Group 1125"/>
            <p:cNvGrpSpPr>
              <a:grpSpLocks/>
            </p:cNvGrpSpPr>
            <p:nvPr/>
          </p:nvGrpSpPr>
          <p:grpSpPr bwMode="auto">
            <a:xfrm>
              <a:off x="2650" y="2851"/>
              <a:ext cx="347" cy="346"/>
              <a:chOff x="2131" y="3370"/>
              <a:chExt cx="347" cy="346"/>
            </a:xfrm>
          </p:grpSpPr>
          <p:sp>
            <p:nvSpPr>
              <p:cNvPr id="64614" name="Freeform 112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15" name="Rectangle 112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616" name="Freeform 112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17" name="Rectangle 112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618" name="Freeform 113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19" name="Freeform 113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620" name="Group 1132"/>
            <p:cNvGrpSpPr>
              <a:grpSpLocks/>
            </p:cNvGrpSpPr>
            <p:nvPr/>
          </p:nvGrpSpPr>
          <p:grpSpPr bwMode="auto">
            <a:xfrm>
              <a:off x="2534" y="2966"/>
              <a:ext cx="347" cy="346"/>
              <a:chOff x="2131" y="3370"/>
              <a:chExt cx="347" cy="346"/>
            </a:xfrm>
          </p:grpSpPr>
          <p:sp>
            <p:nvSpPr>
              <p:cNvPr id="64621" name="Freeform 113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22" name="Rectangle 113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623" name="Freeform 113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24" name="Rectangle 113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625" name="Freeform 113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26" name="Freeform 113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627" name="Group 1139"/>
            <p:cNvGrpSpPr>
              <a:grpSpLocks/>
            </p:cNvGrpSpPr>
            <p:nvPr/>
          </p:nvGrpSpPr>
          <p:grpSpPr bwMode="auto">
            <a:xfrm>
              <a:off x="3110" y="2160"/>
              <a:ext cx="347" cy="346"/>
              <a:chOff x="2131" y="3370"/>
              <a:chExt cx="347" cy="346"/>
            </a:xfrm>
          </p:grpSpPr>
          <p:sp>
            <p:nvSpPr>
              <p:cNvPr id="64628" name="Freeform 114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29" name="Rectangle 114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630" name="Freeform 114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31" name="Rectangle 114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632" name="Freeform 114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33" name="Freeform 114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634" name="Group 1146"/>
            <p:cNvGrpSpPr>
              <a:grpSpLocks/>
            </p:cNvGrpSpPr>
            <p:nvPr/>
          </p:nvGrpSpPr>
          <p:grpSpPr bwMode="auto">
            <a:xfrm>
              <a:off x="2995" y="2275"/>
              <a:ext cx="347" cy="346"/>
              <a:chOff x="2131" y="3370"/>
              <a:chExt cx="347" cy="346"/>
            </a:xfrm>
          </p:grpSpPr>
          <p:sp>
            <p:nvSpPr>
              <p:cNvPr id="64635" name="Freeform 114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36" name="Rectangle 114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637" name="Freeform 114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38" name="Rectangle 115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639" name="Freeform 115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40" name="Freeform 115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641" name="Group 1153"/>
            <p:cNvGrpSpPr>
              <a:grpSpLocks/>
            </p:cNvGrpSpPr>
            <p:nvPr/>
          </p:nvGrpSpPr>
          <p:grpSpPr bwMode="auto">
            <a:xfrm>
              <a:off x="2880" y="2391"/>
              <a:ext cx="347" cy="346"/>
              <a:chOff x="2131" y="3370"/>
              <a:chExt cx="347" cy="346"/>
            </a:xfrm>
          </p:grpSpPr>
          <p:sp>
            <p:nvSpPr>
              <p:cNvPr id="64642" name="Freeform 115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43" name="Rectangle 115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644" name="Freeform 115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45" name="Rectangle 115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646" name="Freeform 115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47" name="Freeform 115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648" name="Group 1160"/>
            <p:cNvGrpSpPr>
              <a:grpSpLocks/>
            </p:cNvGrpSpPr>
            <p:nvPr/>
          </p:nvGrpSpPr>
          <p:grpSpPr bwMode="auto">
            <a:xfrm>
              <a:off x="2765" y="2506"/>
              <a:ext cx="347" cy="346"/>
              <a:chOff x="2131" y="3370"/>
              <a:chExt cx="347" cy="346"/>
            </a:xfrm>
          </p:grpSpPr>
          <p:sp>
            <p:nvSpPr>
              <p:cNvPr id="64649" name="Freeform 116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50" name="Rectangle 116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651" name="Freeform 116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52" name="Rectangle 116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653" name="Freeform 116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54" name="Freeform 116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655" name="Group 1167"/>
            <p:cNvGrpSpPr>
              <a:grpSpLocks/>
            </p:cNvGrpSpPr>
            <p:nvPr/>
          </p:nvGrpSpPr>
          <p:grpSpPr bwMode="auto">
            <a:xfrm>
              <a:off x="2650" y="2621"/>
              <a:ext cx="347" cy="346"/>
              <a:chOff x="2131" y="3370"/>
              <a:chExt cx="347" cy="346"/>
            </a:xfrm>
          </p:grpSpPr>
          <p:sp>
            <p:nvSpPr>
              <p:cNvPr id="64656" name="Freeform 116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57" name="Rectangle 116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658" name="Freeform 117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59" name="Rectangle 117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660" name="Freeform 117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61" name="Freeform 117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662" name="Group 1174"/>
            <p:cNvGrpSpPr>
              <a:grpSpLocks/>
            </p:cNvGrpSpPr>
            <p:nvPr/>
          </p:nvGrpSpPr>
          <p:grpSpPr bwMode="auto">
            <a:xfrm>
              <a:off x="2534" y="2736"/>
              <a:ext cx="347" cy="346"/>
              <a:chOff x="2131" y="3370"/>
              <a:chExt cx="347" cy="346"/>
            </a:xfrm>
          </p:grpSpPr>
          <p:sp>
            <p:nvSpPr>
              <p:cNvPr id="64663" name="Freeform 117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64" name="Rectangle 117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665" name="Freeform 117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66" name="Rectangle 117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667" name="Freeform 117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68" name="Freeform 118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669" name="Group 1181"/>
            <p:cNvGrpSpPr>
              <a:grpSpLocks/>
            </p:cNvGrpSpPr>
            <p:nvPr/>
          </p:nvGrpSpPr>
          <p:grpSpPr bwMode="auto">
            <a:xfrm>
              <a:off x="3110" y="1930"/>
              <a:ext cx="347" cy="346"/>
              <a:chOff x="2131" y="3370"/>
              <a:chExt cx="347" cy="346"/>
            </a:xfrm>
          </p:grpSpPr>
          <p:sp>
            <p:nvSpPr>
              <p:cNvPr id="64670" name="Freeform 118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71" name="Rectangle 118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672" name="Freeform 118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73" name="Rectangle 118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674" name="Freeform 118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75" name="Freeform 118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676" name="Group 1188"/>
            <p:cNvGrpSpPr>
              <a:grpSpLocks/>
            </p:cNvGrpSpPr>
            <p:nvPr/>
          </p:nvGrpSpPr>
          <p:grpSpPr bwMode="auto">
            <a:xfrm>
              <a:off x="2995" y="2045"/>
              <a:ext cx="347" cy="346"/>
              <a:chOff x="2131" y="3370"/>
              <a:chExt cx="347" cy="346"/>
            </a:xfrm>
          </p:grpSpPr>
          <p:sp>
            <p:nvSpPr>
              <p:cNvPr id="64677" name="Freeform 118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78" name="Rectangle 119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679" name="Freeform 119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80" name="Rectangle 119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681" name="Freeform 119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82" name="Freeform 119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683" name="Group 1195"/>
            <p:cNvGrpSpPr>
              <a:grpSpLocks/>
            </p:cNvGrpSpPr>
            <p:nvPr/>
          </p:nvGrpSpPr>
          <p:grpSpPr bwMode="auto">
            <a:xfrm>
              <a:off x="2880" y="2161"/>
              <a:ext cx="347" cy="346"/>
              <a:chOff x="2131" y="3370"/>
              <a:chExt cx="347" cy="346"/>
            </a:xfrm>
          </p:grpSpPr>
          <p:sp>
            <p:nvSpPr>
              <p:cNvPr id="64684" name="Freeform 119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85" name="Rectangle 119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686" name="Freeform 119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87" name="Rectangle 119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688" name="Freeform 120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89" name="Freeform 120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690" name="Group 1202"/>
            <p:cNvGrpSpPr>
              <a:grpSpLocks/>
            </p:cNvGrpSpPr>
            <p:nvPr/>
          </p:nvGrpSpPr>
          <p:grpSpPr bwMode="auto">
            <a:xfrm>
              <a:off x="2765" y="2276"/>
              <a:ext cx="347" cy="346"/>
              <a:chOff x="2131" y="3370"/>
              <a:chExt cx="347" cy="346"/>
            </a:xfrm>
          </p:grpSpPr>
          <p:sp>
            <p:nvSpPr>
              <p:cNvPr id="64691" name="Freeform 120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92" name="Rectangle 120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693" name="Freeform 120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94" name="Rectangle 120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695" name="Freeform 120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96" name="Freeform 120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697" name="Group 1209"/>
            <p:cNvGrpSpPr>
              <a:grpSpLocks/>
            </p:cNvGrpSpPr>
            <p:nvPr/>
          </p:nvGrpSpPr>
          <p:grpSpPr bwMode="auto">
            <a:xfrm>
              <a:off x="2650" y="2391"/>
              <a:ext cx="347" cy="346"/>
              <a:chOff x="2131" y="3370"/>
              <a:chExt cx="347" cy="346"/>
            </a:xfrm>
          </p:grpSpPr>
          <p:sp>
            <p:nvSpPr>
              <p:cNvPr id="64698" name="Freeform 121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699" name="Rectangle 121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700" name="Freeform 121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01" name="Rectangle 121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702" name="Freeform 121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03" name="Freeform 121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704" name="Group 1216"/>
            <p:cNvGrpSpPr>
              <a:grpSpLocks/>
            </p:cNvGrpSpPr>
            <p:nvPr/>
          </p:nvGrpSpPr>
          <p:grpSpPr bwMode="auto">
            <a:xfrm>
              <a:off x="2534" y="2506"/>
              <a:ext cx="347" cy="346"/>
              <a:chOff x="2131" y="3370"/>
              <a:chExt cx="347" cy="346"/>
            </a:xfrm>
          </p:grpSpPr>
          <p:sp>
            <p:nvSpPr>
              <p:cNvPr id="64705" name="Freeform 121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06" name="Rectangle 121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707" name="Freeform 121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08" name="Rectangle 122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709" name="Freeform 122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10" name="Freeform 122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711" name="Group 1223"/>
            <p:cNvGrpSpPr>
              <a:grpSpLocks/>
            </p:cNvGrpSpPr>
            <p:nvPr/>
          </p:nvGrpSpPr>
          <p:grpSpPr bwMode="auto">
            <a:xfrm>
              <a:off x="3110" y="1699"/>
              <a:ext cx="347" cy="346"/>
              <a:chOff x="2131" y="3370"/>
              <a:chExt cx="347" cy="346"/>
            </a:xfrm>
          </p:grpSpPr>
          <p:sp>
            <p:nvSpPr>
              <p:cNvPr id="64712" name="Freeform 122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13" name="Rectangle 122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714" name="Freeform 122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15" name="Rectangle 122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716" name="Freeform 122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17" name="Freeform 122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718" name="Group 1230"/>
            <p:cNvGrpSpPr>
              <a:grpSpLocks/>
            </p:cNvGrpSpPr>
            <p:nvPr/>
          </p:nvGrpSpPr>
          <p:grpSpPr bwMode="auto">
            <a:xfrm>
              <a:off x="2995" y="1814"/>
              <a:ext cx="347" cy="346"/>
              <a:chOff x="2131" y="3370"/>
              <a:chExt cx="347" cy="346"/>
            </a:xfrm>
          </p:grpSpPr>
          <p:sp>
            <p:nvSpPr>
              <p:cNvPr id="64719" name="Freeform 123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20" name="Rectangle 123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721" name="Freeform 123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22" name="Rectangle 123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723" name="Freeform 123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24" name="Freeform 123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725" name="Group 1237"/>
            <p:cNvGrpSpPr>
              <a:grpSpLocks/>
            </p:cNvGrpSpPr>
            <p:nvPr/>
          </p:nvGrpSpPr>
          <p:grpSpPr bwMode="auto">
            <a:xfrm>
              <a:off x="2880" y="1930"/>
              <a:ext cx="347" cy="346"/>
              <a:chOff x="2131" y="3370"/>
              <a:chExt cx="347" cy="346"/>
            </a:xfrm>
          </p:grpSpPr>
          <p:sp>
            <p:nvSpPr>
              <p:cNvPr id="64726" name="Freeform 123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27" name="Rectangle 123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728" name="Freeform 124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29" name="Rectangle 124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730" name="Freeform 124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31" name="Freeform 124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732" name="Group 1244"/>
            <p:cNvGrpSpPr>
              <a:grpSpLocks/>
            </p:cNvGrpSpPr>
            <p:nvPr/>
          </p:nvGrpSpPr>
          <p:grpSpPr bwMode="auto">
            <a:xfrm>
              <a:off x="2765" y="2045"/>
              <a:ext cx="347" cy="346"/>
              <a:chOff x="2131" y="3370"/>
              <a:chExt cx="347" cy="346"/>
            </a:xfrm>
          </p:grpSpPr>
          <p:sp>
            <p:nvSpPr>
              <p:cNvPr id="64733" name="Freeform 124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34" name="Rectangle 124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735" name="Freeform 124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36" name="Rectangle 124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737" name="Freeform 124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38" name="Freeform 125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739" name="Group 1251"/>
            <p:cNvGrpSpPr>
              <a:grpSpLocks/>
            </p:cNvGrpSpPr>
            <p:nvPr/>
          </p:nvGrpSpPr>
          <p:grpSpPr bwMode="auto">
            <a:xfrm>
              <a:off x="2650" y="2160"/>
              <a:ext cx="347" cy="346"/>
              <a:chOff x="2131" y="3370"/>
              <a:chExt cx="347" cy="346"/>
            </a:xfrm>
          </p:grpSpPr>
          <p:sp>
            <p:nvSpPr>
              <p:cNvPr id="64740" name="Freeform 125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41" name="Rectangle 125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742" name="Freeform 125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43" name="Rectangle 125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744" name="Freeform 125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45" name="Freeform 125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746" name="Group 1258"/>
            <p:cNvGrpSpPr>
              <a:grpSpLocks/>
            </p:cNvGrpSpPr>
            <p:nvPr/>
          </p:nvGrpSpPr>
          <p:grpSpPr bwMode="auto">
            <a:xfrm>
              <a:off x="2534" y="2275"/>
              <a:ext cx="347" cy="346"/>
              <a:chOff x="2131" y="3370"/>
              <a:chExt cx="347" cy="346"/>
            </a:xfrm>
          </p:grpSpPr>
          <p:sp>
            <p:nvSpPr>
              <p:cNvPr id="64747" name="Freeform 125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48" name="Rectangle 126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749" name="Freeform 126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50" name="Rectangle 126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751" name="Freeform 126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52" name="Freeform 126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753" name="Group 1265"/>
            <p:cNvGrpSpPr>
              <a:grpSpLocks/>
            </p:cNvGrpSpPr>
            <p:nvPr/>
          </p:nvGrpSpPr>
          <p:grpSpPr bwMode="auto">
            <a:xfrm>
              <a:off x="3110" y="1469"/>
              <a:ext cx="347" cy="346"/>
              <a:chOff x="2131" y="3370"/>
              <a:chExt cx="347" cy="346"/>
            </a:xfrm>
          </p:grpSpPr>
          <p:sp>
            <p:nvSpPr>
              <p:cNvPr id="64754" name="Freeform 126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55" name="Rectangle 126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756" name="Freeform 126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57" name="Rectangle 126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758" name="Freeform 127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59" name="Freeform 127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760" name="Group 1272"/>
            <p:cNvGrpSpPr>
              <a:grpSpLocks/>
            </p:cNvGrpSpPr>
            <p:nvPr/>
          </p:nvGrpSpPr>
          <p:grpSpPr bwMode="auto">
            <a:xfrm>
              <a:off x="2995" y="1584"/>
              <a:ext cx="347" cy="346"/>
              <a:chOff x="2131" y="3370"/>
              <a:chExt cx="347" cy="346"/>
            </a:xfrm>
          </p:grpSpPr>
          <p:sp>
            <p:nvSpPr>
              <p:cNvPr id="64761" name="Freeform 127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62" name="Rectangle 127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763" name="Freeform 127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64" name="Rectangle 127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765" name="Freeform 127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66" name="Freeform 127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767" name="Group 1279"/>
            <p:cNvGrpSpPr>
              <a:grpSpLocks/>
            </p:cNvGrpSpPr>
            <p:nvPr/>
          </p:nvGrpSpPr>
          <p:grpSpPr bwMode="auto">
            <a:xfrm>
              <a:off x="2880" y="1700"/>
              <a:ext cx="347" cy="346"/>
              <a:chOff x="2131" y="3370"/>
              <a:chExt cx="347" cy="346"/>
            </a:xfrm>
          </p:grpSpPr>
          <p:sp>
            <p:nvSpPr>
              <p:cNvPr id="64768" name="Freeform 128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69" name="Rectangle 128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770" name="Freeform 128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71" name="Rectangle 128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772" name="Freeform 128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73" name="Freeform 128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774" name="Group 1286"/>
            <p:cNvGrpSpPr>
              <a:grpSpLocks/>
            </p:cNvGrpSpPr>
            <p:nvPr/>
          </p:nvGrpSpPr>
          <p:grpSpPr bwMode="auto">
            <a:xfrm>
              <a:off x="2765" y="1815"/>
              <a:ext cx="347" cy="346"/>
              <a:chOff x="2131" y="3370"/>
              <a:chExt cx="347" cy="346"/>
            </a:xfrm>
          </p:grpSpPr>
          <p:sp>
            <p:nvSpPr>
              <p:cNvPr id="64775" name="Freeform 128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76" name="Rectangle 128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777" name="Freeform 128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78" name="Rectangle 129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779" name="Freeform 129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80" name="Freeform 129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781" name="Group 1293"/>
            <p:cNvGrpSpPr>
              <a:grpSpLocks/>
            </p:cNvGrpSpPr>
            <p:nvPr/>
          </p:nvGrpSpPr>
          <p:grpSpPr bwMode="auto">
            <a:xfrm>
              <a:off x="2650" y="1930"/>
              <a:ext cx="347" cy="346"/>
              <a:chOff x="2131" y="3370"/>
              <a:chExt cx="347" cy="346"/>
            </a:xfrm>
          </p:grpSpPr>
          <p:sp>
            <p:nvSpPr>
              <p:cNvPr id="64782" name="Freeform 129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83" name="Rectangle 129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784" name="Freeform 129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85" name="Rectangle 129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786" name="Freeform 129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87" name="Freeform 129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788" name="Group 1300"/>
            <p:cNvGrpSpPr>
              <a:grpSpLocks/>
            </p:cNvGrpSpPr>
            <p:nvPr/>
          </p:nvGrpSpPr>
          <p:grpSpPr bwMode="auto">
            <a:xfrm>
              <a:off x="2534" y="2045"/>
              <a:ext cx="347" cy="346"/>
              <a:chOff x="2131" y="3370"/>
              <a:chExt cx="347" cy="346"/>
            </a:xfrm>
          </p:grpSpPr>
          <p:sp>
            <p:nvSpPr>
              <p:cNvPr id="64789" name="Freeform 130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90" name="Rectangle 130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791" name="Freeform 130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92" name="Rectangle 130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793" name="Freeform 130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94" name="Freeform 130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795" name="Group 1307"/>
            <p:cNvGrpSpPr>
              <a:grpSpLocks/>
            </p:cNvGrpSpPr>
            <p:nvPr/>
          </p:nvGrpSpPr>
          <p:grpSpPr bwMode="auto">
            <a:xfrm>
              <a:off x="3110" y="1238"/>
              <a:ext cx="347" cy="346"/>
              <a:chOff x="2131" y="3370"/>
              <a:chExt cx="347" cy="346"/>
            </a:xfrm>
          </p:grpSpPr>
          <p:sp>
            <p:nvSpPr>
              <p:cNvPr id="64796" name="Freeform 130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97" name="Rectangle 130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798" name="Freeform 131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799" name="Rectangle 131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800" name="Freeform 131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01" name="Freeform 131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802" name="Group 1314"/>
            <p:cNvGrpSpPr>
              <a:grpSpLocks/>
            </p:cNvGrpSpPr>
            <p:nvPr/>
          </p:nvGrpSpPr>
          <p:grpSpPr bwMode="auto">
            <a:xfrm>
              <a:off x="2995" y="1353"/>
              <a:ext cx="347" cy="346"/>
              <a:chOff x="2131" y="3370"/>
              <a:chExt cx="347" cy="346"/>
            </a:xfrm>
          </p:grpSpPr>
          <p:sp>
            <p:nvSpPr>
              <p:cNvPr id="64803" name="Freeform 131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04" name="Rectangle 131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805" name="Freeform 131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06" name="Rectangle 131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807" name="Freeform 131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08" name="Freeform 132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809" name="Group 1321"/>
            <p:cNvGrpSpPr>
              <a:grpSpLocks/>
            </p:cNvGrpSpPr>
            <p:nvPr/>
          </p:nvGrpSpPr>
          <p:grpSpPr bwMode="auto">
            <a:xfrm>
              <a:off x="2880" y="1469"/>
              <a:ext cx="347" cy="346"/>
              <a:chOff x="2131" y="3370"/>
              <a:chExt cx="347" cy="346"/>
            </a:xfrm>
          </p:grpSpPr>
          <p:sp>
            <p:nvSpPr>
              <p:cNvPr id="64810" name="Freeform 132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11" name="Rectangle 132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812" name="Freeform 132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13" name="Rectangle 132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814" name="Freeform 132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15" name="Freeform 132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816" name="Group 1328"/>
            <p:cNvGrpSpPr>
              <a:grpSpLocks/>
            </p:cNvGrpSpPr>
            <p:nvPr/>
          </p:nvGrpSpPr>
          <p:grpSpPr bwMode="auto">
            <a:xfrm>
              <a:off x="2765" y="1584"/>
              <a:ext cx="347" cy="346"/>
              <a:chOff x="2131" y="3370"/>
              <a:chExt cx="347" cy="346"/>
            </a:xfrm>
          </p:grpSpPr>
          <p:sp>
            <p:nvSpPr>
              <p:cNvPr id="64817" name="Freeform 132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18" name="Rectangle 133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819" name="Freeform 133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20" name="Rectangle 133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821" name="Freeform 133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22" name="Freeform 133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823" name="Group 1335"/>
            <p:cNvGrpSpPr>
              <a:grpSpLocks/>
            </p:cNvGrpSpPr>
            <p:nvPr/>
          </p:nvGrpSpPr>
          <p:grpSpPr bwMode="auto">
            <a:xfrm>
              <a:off x="2650" y="1699"/>
              <a:ext cx="347" cy="346"/>
              <a:chOff x="2131" y="3370"/>
              <a:chExt cx="347" cy="346"/>
            </a:xfrm>
          </p:grpSpPr>
          <p:sp>
            <p:nvSpPr>
              <p:cNvPr id="64824" name="Freeform 133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25" name="Rectangle 133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826" name="Freeform 133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27" name="Rectangle 133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828" name="Freeform 134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29" name="Freeform 134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830" name="Group 1342"/>
            <p:cNvGrpSpPr>
              <a:grpSpLocks/>
            </p:cNvGrpSpPr>
            <p:nvPr/>
          </p:nvGrpSpPr>
          <p:grpSpPr bwMode="auto">
            <a:xfrm>
              <a:off x="2534" y="1814"/>
              <a:ext cx="347" cy="346"/>
              <a:chOff x="2131" y="3370"/>
              <a:chExt cx="347" cy="346"/>
            </a:xfrm>
          </p:grpSpPr>
          <p:sp>
            <p:nvSpPr>
              <p:cNvPr id="64831" name="Freeform 134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32" name="Rectangle 134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833" name="Freeform 134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34" name="Rectangle 134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835" name="Freeform 134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36" name="Freeform 134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837" name="Group 1349"/>
            <p:cNvGrpSpPr>
              <a:grpSpLocks/>
            </p:cNvGrpSpPr>
            <p:nvPr/>
          </p:nvGrpSpPr>
          <p:grpSpPr bwMode="auto">
            <a:xfrm>
              <a:off x="3110" y="1008"/>
              <a:ext cx="347" cy="346"/>
              <a:chOff x="2131" y="3370"/>
              <a:chExt cx="347" cy="346"/>
            </a:xfrm>
          </p:grpSpPr>
          <p:sp>
            <p:nvSpPr>
              <p:cNvPr id="64838" name="Freeform 135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39" name="Rectangle 135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840" name="Freeform 135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41" name="Rectangle 135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842" name="Freeform 135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43" name="Freeform 135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844" name="Group 1356"/>
            <p:cNvGrpSpPr>
              <a:grpSpLocks/>
            </p:cNvGrpSpPr>
            <p:nvPr/>
          </p:nvGrpSpPr>
          <p:grpSpPr bwMode="auto">
            <a:xfrm>
              <a:off x="2995" y="1123"/>
              <a:ext cx="347" cy="346"/>
              <a:chOff x="2131" y="3370"/>
              <a:chExt cx="347" cy="346"/>
            </a:xfrm>
          </p:grpSpPr>
          <p:sp>
            <p:nvSpPr>
              <p:cNvPr id="64845" name="Freeform 135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46" name="Rectangle 135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847" name="Freeform 135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48" name="Rectangle 136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849" name="Freeform 136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50" name="Freeform 136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851" name="Group 1363"/>
            <p:cNvGrpSpPr>
              <a:grpSpLocks/>
            </p:cNvGrpSpPr>
            <p:nvPr/>
          </p:nvGrpSpPr>
          <p:grpSpPr bwMode="auto">
            <a:xfrm>
              <a:off x="2880" y="1239"/>
              <a:ext cx="347" cy="346"/>
              <a:chOff x="2131" y="3370"/>
              <a:chExt cx="347" cy="346"/>
            </a:xfrm>
          </p:grpSpPr>
          <p:sp>
            <p:nvSpPr>
              <p:cNvPr id="64852" name="Freeform 136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53" name="Rectangle 136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854" name="Freeform 136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55" name="Rectangle 136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856" name="Freeform 136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57" name="Freeform 136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858" name="Group 1370"/>
            <p:cNvGrpSpPr>
              <a:grpSpLocks/>
            </p:cNvGrpSpPr>
            <p:nvPr/>
          </p:nvGrpSpPr>
          <p:grpSpPr bwMode="auto">
            <a:xfrm>
              <a:off x="2765" y="1354"/>
              <a:ext cx="347" cy="346"/>
              <a:chOff x="2131" y="3370"/>
              <a:chExt cx="347" cy="346"/>
            </a:xfrm>
          </p:grpSpPr>
          <p:sp>
            <p:nvSpPr>
              <p:cNvPr id="64859" name="Freeform 137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60" name="Rectangle 137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861" name="Freeform 137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62" name="Rectangle 137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863" name="Freeform 137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64" name="Freeform 137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865" name="Group 1377"/>
            <p:cNvGrpSpPr>
              <a:grpSpLocks/>
            </p:cNvGrpSpPr>
            <p:nvPr/>
          </p:nvGrpSpPr>
          <p:grpSpPr bwMode="auto">
            <a:xfrm>
              <a:off x="2650" y="1469"/>
              <a:ext cx="347" cy="346"/>
              <a:chOff x="2131" y="3370"/>
              <a:chExt cx="347" cy="346"/>
            </a:xfrm>
          </p:grpSpPr>
          <p:sp>
            <p:nvSpPr>
              <p:cNvPr id="64866" name="Freeform 137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67" name="Rectangle 137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868" name="Freeform 138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69" name="Rectangle 138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870" name="Freeform 138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71" name="Freeform 138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872" name="Group 1384"/>
            <p:cNvGrpSpPr>
              <a:grpSpLocks/>
            </p:cNvGrpSpPr>
            <p:nvPr/>
          </p:nvGrpSpPr>
          <p:grpSpPr bwMode="auto">
            <a:xfrm>
              <a:off x="2534" y="1584"/>
              <a:ext cx="347" cy="346"/>
              <a:chOff x="2131" y="3370"/>
              <a:chExt cx="347" cy="346"/>
            </a:xfrm>
          </p:grpSpPr>
          <p:sp>
            <p:nvSpPr>
              <p:cNvPr id="64873" name="Freeform 138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74" name="Rectangle 138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875" name="Freeform 138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76" name="Rectangle 138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877" name="Freeform 138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78" name="Freeform 139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879" name="Group 1391"/>
            <p:cNvGrpSpPr>
              <a:grpSpLocks/>
            </p:cNvGrpSpPr>
            <p:nvPr/>
          </p:nvGrpSpPr>
          <p:grpSpPr bwMode="auto">
            <a:xfrm>
              <a:off x="3110" y="778"/>
              <a:ext cx="347" cy="346"/>
              <a:chOff x="2131" y="3370"/>
              <a:chExt cx="347" cy="346"/>
            </a:xfrm>
          </p:grpSpPr>
          <p:sp>
            <p:nvSpPr>
              <p:cNvPr id="64880" name="Freeform 139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81" name="Rectangle 139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882" name="Freeform 139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83" name="Rectangle 139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884" name="Freeform 139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85" name="Freeform 139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886" name="Group 1398"/>
            <p:cNvGrpSpPr>
              <a:grpSpLocks/>
            </p:cNvGrpSpPr>
            <p:nvPr/>
          </p:nvGrpSpPr>
          <p:grpSpPr bwMode="auto">
            <a:xfrm>
              <a:off x="2995" y="893"/>
              <a:ext cx="347" cy="346"/>
              <a:chOff x="2131" y="3370"/>
              <a:chExt cx="347" cy="346"/>
            </a:xfrm>
          </p:grpSpPr>
          <p:sp>
            <p:nvSpPr>
              <p:cNvPr id="64887" name="Freeform 139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88" name="Rectangle 140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889" name="Freeform 140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90" name="Rectangle 140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891" name="Freeform 140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92" name="Freeform 140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893" name="Group 1405"/>
            <p:cNvGrpSpPr>
              <a:grpSpLocks/>
            </p:cNvGrpSpPr>
            <p:nvPr/>
          </p:nvGrpSpPr>
          <p:grpSpPr bwMode="auto">
            <a:xfrm>
              <a:off x="2880" y="1009"/>
              <a:ext cx="347" cy="346"/>
              <a:chOff x="2131" y="3370"/>
              <a:chExt cx="347" cy="346"/>
            </a:xfrm>
          </p:grpSpPr>
          <p:sp>
            <p:nvSpPr>
              <p:cNvPr id="64894" name="Freeform 140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95" name="Rectangle 140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896" name="Freeform 140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97" name="Rectangle 140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898" name="Freeform 141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899" name="Freeform 141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900" name="Group 1412"/>
            <p:cNvGrpSpPr>
              <a:grpSpLocks/>
            </p:cNvGrpSpPr>
            <p:nvPr/>
          </p:nvGrpSpPr>
          <p:grpSpPr bwMode="auto">
            <a:xfrm>
              <a:off x="2765" y="1124"/>
              <a:ext cx="347" cy="346"/>
              <a:chOff x="2131" y="3370"/>
              <a:chExt cx="347" cy="346"/>
            </a:xfrm>
          </p:grpSpPr>
          <p:sp>
            <p:nvSpPr>
              <p:cNvPr id="64901" name="Freeform 141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02" name="Rectangle 141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903" name="Freeform 141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04" name="Rectangle 141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905" name="Freeform 141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06" name="Freeform 141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907" name="Group 1419"/>
            <p:cNvGrpSpPr>
              <a:grpSpLocks/>
            </p:cNvGrpSpPr>
            <p:nvPr/>
          </p:nvGrpSpPr>
          <p:grpSpPr bwMode="auto">
            <a:xfrm>
              <a:off x="2650" y="1239"/>
              <a:ext cx="347" cy="346"/>
              <a:chOff x="2131" y="3370"/>
              <a:chExt cx="347" cy="346"/>
            </a:xfrm>
          </p:grpSpPr>
          <p:sp>
            <p:nvSpPr>
              <p:cNvPr id="64908" name="Freeform 142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09" name="Rectangle 142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910" name="Freeform 142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11" name="Rectangle 142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912" name="Freeform 142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13" name="Freeform 142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914" name="Group 1426"/>
            <p:cNvGrpSpPr>
              <a:grpSpLocks/>
            </p:cNvGrpSpPr>
            <p:nvPr/>
          </p:nvGrpSpPr>
          <p:grpSpPr bwMode="auto">
            <a:xfrm>
              <a:off x="2534" y="1354"/>
              <a:ext cx="347" cy="346"/>
              <a:chOff x="2131" y="3370"/>
              <a:chExt cx="347" cy="346"/>
            </a:xfrm>
          </p:grpSpPr>
          <p:sp>
            <p:nvSpPr>
              <p:cNvPr id="64915" name="Freeform 142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16" name="Rectangle 142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917" name="Freeform 142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18" name="Rectangle 143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919" name="Freeform 143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20" name="Freeform 143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921" name="Group 1433"/>
            <p:cNvGrpSpPr>
              <a:grpSpLocks/>
            </p:cNvGrpSpPr>
            <p:nvPr/>
          </p:nvGrpSpPr>
          <p:grpSpPr bwMode="auto">
            <a:xfrm>
              <a:off x="3110" y="547"/>
              <a:ext cx="347" cy="346"/>
              <a:chOff x="2131" y="3370"/>
              <a:chExt cx="347" cy="346"/>
            </a:xfrm>
          </p:grpSpPr>
          <p:sp>
            <p:nvSpPr>
              <p:cNvPr id="64922" name="Freeform 143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23" name="Rectangle 143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924" name="Freeform 143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25" name="Rectangle 143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926" name="Freeform 143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27" name="Freeform 143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928" name="Group 1440"/>
            <p:cNvGrpSpPr>
              <a:grpSpLocks/>
            </p:cNvGrpSpPr>
            <p:nvPr/>
          </p:nvGrpSpPr>
          <p:grpSpPr bwMode="auto">
            <a:xfrm>
              <a:off x="2995" y="662"/>
              <a:ext cx="347" cy="346"/>
              <a:chOff x="2131" y="3370"/>
              <a:chExt cx="347" cy="346"/>
            </a:xfrm>
          </p:grpSpPr>
          <p:sp>
            <p:nvSpPr>
              <p:cNvPr id="64929" name="Freeform 144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30" name="Rectangle 144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931" name="Freeform 144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32" name="Rectangle 144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933" name="Freeform 144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34" name="Freeform 144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935" name="Group 1447"/>
            <p:cNvGrpSpPr>
              <a:grpSpLocks/>
            </p:cNvGrpSpPr>
            <p:nvPr/>
          </p:nvGrpSpPr>
          <p:grpSpPr bwMode="auto">
            <a:xfrm>
              <a:off x="2880" y="778"/>
              <a:ext cx="347" cy="346"/>
              <a:chOff x="2131" y="3370"/>
              <a:chExt cx="347" cy="346"/>
            </a:xfrm>
          </p:grpSpPr>
          <p:sp>
            <p:nvSpPr>
              <p:cNvPr id="64936" name="Freeform 144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37" name="Rectangle 1449"/>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938" name="Freeform 145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39" name="Rectangle 1451"/>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940" name="Freeform 145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41" name="Freeform 145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942" name="Group 1454"/>
            <p:cNvGrpSpPr>
              <a:grpSpLocks/>
            </p:cNvGrpSpPr>
            <p:nvPr/>
          </p:nvGrpSpPr>
          <p:grpSpPr bwMode="auto">
            <a:xfrm>
              <a:off x="2765" y="893"/>
              <a:ext cx="347" cy="346"/>
              <a:chOff x="2131" y="3370"/>
              <a:chExt cx="347" cy="346"/>
            </a:xfrm>
          </p:grpSpPr>
          <p:sp>
            <p:nvSpPr>
              <p:cNvPr id="64943" name="Freeform 1455"/>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44" name="Rectangle 1456"/>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945" name="Freeform 1457"/>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46" name="Rectangle 1458"/>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947" name="Freeform 1459"/>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48" name="Freeform 1460"/>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949" name="Group 1461"/>
            <p:cNvGrpSpPr>
              <a:grpSpLocks/>
            </p:cNvGrpSpPr>
            <p:nvPr/>
          </p:nvGrpSpPr>
          <p:grpSpPr bwMode="auto">
            <a:xfrm>
              <a:off x="2650" y="1008"/>
              <a:ext cx="347" cy="346"/>
              <a:chOff x="2131" y="3370"/>
              <a:chExt cx="347" cy="346"/>
            </a:xfrm>
          </p:grpSpPr>
          <p:sp>
            <p:nvSpPr>
              <p:cNvPr id="64950" name="Freeform 1462"/>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51" name="Rectangle 1463"/>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952" name="Freeform 1464"/>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53" name="Rectangle 1465"/>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954" name="Freeform 1466"/>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55" name="Freeform 1467"/>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956" name="Group 1468"/>
            <p:cNvGrpSpPr>
              <a:grpSpLocks/>
            </p:cNvGrpSpPr>
            <p:nvPr/>
          </p:nvGrpSpPr>
          <p:grpSpPr bwMode="auto">
            <a:xfrm>
              <a:off x="2534" y="1123"/>
              <a:ext cx="347" cy="346"/>
              <a:chOff x="2131" y="3370"/>
              <a:chExt cx="347" cy="346"/>
            </a:xfrm>
          </p:grpSpPr>
          <p:sp>
            <p:nvSpPr>
              <p:cNvPr id="64957" name="Freeform 1469"/>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58" name="Rectangle 1470"/>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959" name="Freeform 1471"/>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60" name="Rectangle 1472"/>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961" name="Freeform 1473"/>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62" name="Freeform 1474"/>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963" name="Group 1475"/>
            <p:cNvGrpSpPr>
              <a:grpSpLocks/>
            </p:cNvGrpSpPr>
            <p:nvPr/>
          </p:nvGrpSpPr>
          <p:grpSpPr bwMode="auto">
            <a:xfrm>
              <a:off x="3110" y="317"/>
              <a:ext cx="347" cy="346"/>
              <a:chOff x="2131" y="3370"/>
              <a:chExt cx="347" cy="346"/>
            </a:xfrm>
          </p:grpSpPr>
          <p:sp>
            <p:nvSpPr>
              <p:cNvPr id="64964" name="Freeform 147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65" name="Rectangle 1477"/>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966" name="Freeform 147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67" name="Rectangle 1479"/>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968" name="Freeform 148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69" name="Freeform 148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970" name="Group 1482"/>
            <p:cNvGrpSpPr>
              <a:grpSpLocks/>
            </p:cNvGrpSpPr>
            <p:nvPr/>
          </p:nvGrpSpPr>
          <p:grpSpPr bwMode="auto">
            <a:xfrm>
              <a:off x="2995" y="432"/>
              <a:ext cx="347" cy="346"/>
              <a:chOff x="2131" y="3370"/>
              <a:chExt cx="347" cy="346"/>
            </a:xfrm>
          </p:grpSpPr>
          <p:sp>
            <p:nvSpPr>
              <p:cNvPr id="64971" name="Freeform 148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72" name="Rectangle 1484"/>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973" name="Freeform 148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74" name="Rectangle 1486"/>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975" name="Freeform 148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76" name="Freeform 148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977" name="Group 1489"/>
            <p:cNvGrpSpPr>
              <a:grpSpLocks/>
            </p:cNvGrpSpPr>
            <p:nvPr/>
          </p:nvGrpSpPr>
          <p:grpSpPr bwMode="auto">
            <a:xfrm>
              <a:off x="2880" y="548"/>
              <a:ext cx="347" cy="346"/>
              <a:chOff x="2131" y="3370"/>
              <a:chExt cx="347" cy="346"/>
            </a:xfrm>
          </p:grpSpPr>
          <p:sp>
            <p:nvSpPr>
              <p:cNvPr id="64978" name="Freeform 149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79" name="Rectangle 1491"/>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980" name="Freeform 149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81" name="Rectangle 1493"/>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982" name="Freeform 149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83" name="Freeform 149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984" name="Group 1496"/>
            <p:cNvGrpSpPr>
              <a:grpSpLocks/>
            </p:cNvGrpSpPr>
            <p:nvPr/>
          </p:nvGrpSpPr>
          <p:grpSpPr bwMode="auto">
            <a:xfrm>
              <a:off x="2765" y="663"/>
              <a:ext cx="347" cy="346"/>
              <a:chOff x="2131" y="3370"/>
              <a:chExt cx="347" cy="346"/>
            </a:xfrm>
          </p:grpSpPr>
          <p:sp>
            <p:nvSpPr>
              <p:cNvPr id="64985" name="Freeform 149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86" name="Rectangle 1498"/>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987" name="Freeform 149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88" name="Rectangle 1500"/>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989" name="Freeform 150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90" name="Freeform 150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991" name="Group 1503"/>
            <p:cNvGrpSpPr>
              <a:grpSpLocks/>
            </p:cNvGrpSpPr>
            <p:nvPr/>
          </p:nvGrpSpPr>
          <p:grpSpPr bwMode="auto">
            <a:xfrm>
              <a:off x="2650" y="778"/>
              <a:ext cx="347" cy="346"/>
              <a:chOff x="2131" y="3370"/>
              <a:chExt cx="347" cy="346"/>
            </a:xfrm>
          </p:grpSpPr>
          <p:sp>
            <p:nvSpPr>
              <p:cNvPr id="64992" name="Freeform 150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93" name="Rectangle 1505"/>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994" name="Freeform 150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95" name="Rectangle 1507"/>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996" name="Freeform 150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4997" name="Freeform 150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4998" name="Group 1510"/>
            <p:cNvGrpSpPr>
              <a:grpSpLocks/>
            </p:cNvGrpSpPr>
            <p:nvPr/>
          </p:nvGrpSpPr>
          <p:grpSpPr bwMode="auto">
            <a:xfrm>
              <a:off x="2534" y="893"/>
              <a:ext cx="347" cy="346"/>
              <a:chOff x="2131" y="3370"/>
              <a:chExt cx="347" cy="346"/>
            </a:xfrm>
          </p:grpSpPr>
          <p:sp>
            <p:nvSpPr>
              <p:cNvPr id="64999" name="Freeform 151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5000" name="Rectangle 1512"/>
              <p:cNvSpPr>
                <a:spLocks noChangeArrowheads="1"/>
              </p:cNvSpPr>
              <p:nvPr/>
            </p:nvSpPr>
            <p:spPr bwMode="auto">
              <a:xfrm>
                <a:off x="2247" y="3370"/>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5001" name="Freeform 151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5002" name="Rectangle 1514"/>
              <p:cNvSpPr>
                <a:spLocks noChangeArrowheads="1"/>
              </p:cNvSpPr>
              <p:nvPr/>
            </p:nvSpPr>
            <p:spPr bwMode="auto">
              <a:xfrm>
                <a:off x="2131" y="3485"/>
                <a:ext cx="231" cy="231"/>
              </a:xfrm>
              <a:prstGeom prst="rect">
                <a:avLst/>
              </a:prstGeom>
              <a:noFill/>
              <a:ln w="3175">
                <a:solidFill>
                  <a:srgbClr val="C0C0C0"/>
                </a:solidFill>
                <a:miter lim="800000"/>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5003" name="Freeform 151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5004" name="Freeform 151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noFill/>
              <a:ln w="3175" cap="flat" cmpd="sng">
                <a:solidFill>
                  <a:srgbClr val="C0C0C0"/>
                </a:solidFill>
                <a:prstDash val="solid"/>
                <a:round/>
                <a:headEnd/>
                <a:tailEnd/>
              </a:ln>
              <a:effectLst/>
              <a:extLst>
                <a:ext uri="{909E8E84-426E-40dd-AFC4-6F175D3DCCD1}">
                  <a14:hiddenFill xmlns:a14="http://schemas.microsoft.com/office/drawing/2010/main">
                    <a:solidFill>
                      <a:srgbClr val="993300">
                        <a:alpha val="19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grpSp>
        <p:nvGrpSpPr>
          <p:cNvPr id="65005" name="Group 1517"/>
          <p:cNvGrpSpPr>
            <a:grpSpLocks/>
          </p:cNvGrpSpPr>
          <p:nvPr/>
        </p:nvGrpSpPr>
        <p:grpSpPr bwMode="auto">
          <a:xfrm>
            <a:off x="4023366" y="3977634"/>
            <a:ext cx="550863" cy="549275"/>
            <a:chOff x="2131" y="3370"/>
            <a:chExt cx="347" cy="346"/>
          </a:xfrm>
        </p:grpSpPr>
        <p:sp>
          <p:nvSpPr>
            <p:cNvPr id="65006" name="Freeform 1518"/>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5007" name="Rectangle 1519"/>
            <p:cNvSpPr>
              <a:spLocks noChangeArrowheads="1"/>
            </p:cNvSpPr>
            <p:nvPr/>
          </p:nvSpPr>
          <p:spPr bwMode="auto">
            <a:xfrm>
              <a:off x="2247" y="3370"/>
              <a:ext cx="231" cy="231"/>
            </a:xfrm>
            <a:prstGeom prst="rect">
              <a:avLst/>
            </a:prstGeom>
            <a:solidFill>
              <a:srgbClr val="00FF00"/>
            </a:solidFill>
            <a:ln w="12700">
              <a:solidFill>
                <a:srgbClr val="0033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5008" name="Freeform 1520"/>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5009" name="Rectangle 1521"/>
            <p:cNvSpPr>
              <a:spLocks noChangeArrowheads="1"/>
            </p:cNvSpPr>
            <p:nvPr/>
          </p:nvSpPr>
          <p:spPr bwMode="auto">
            <a:xfrm>
              <a:off x="2131" y="3485"/>
              <a:ext cx="231" cy="231"/>
            </a:xfrm>
            <a:prstGeom prst="rect">
              <a:avLst/>
            </a:prstGeom>
            <a:solidFill>
              <a:srgbClr val="00FF00"/>
            </a:solidFill>
            <a:ln w="12700">
              <a:solidFill>
                <a:srgbClr val="0033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5010" name="Freeform 1522"/>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5011" name="Freeform 1523"/>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00FF00"/>
            </a:solidFill>
            <a:ln w="12700" cap="flat" cmpd="sng">
              <a:solidFill>
                <a:srgbClr val="0033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5012" name="Group 1524"/>
          <p:cNvGrpSpPr>
            <a:grpSpLocks/>
          </p:cNvGrpSpPr>
          <p:nvPr/>
        </p:nvGrpSpPr>
        <p:grpSpPr bwMode="auto">
          <a:xfrm>
            <a:off x="3658241" y="3428359"/>
            <a:ext cx="1463675" cy="731838"/>
            <a:chOff x="2304" y="3082"/>
            <a:chExt cx="922" cy="461"/>
          </a:xfrm>
        </p:grpSpPr>
        <p:grpSp>
          <p:nvGrpSpPr>
            <p:cNvPr id="65013" name="Group 1525"/>
            <p:cNvGrpSpPr>
              <a:grpSpLocks/>
            </p:cNvGrpSpPr>
            <p:nvPr/>
          </p:nvGrpSpPr>
          <p:grpSpPr bwMode="auto">
            <a:xfrm>
              <a:off x="2419" y="3082"/>
              <a:ext cx="347" cy="346"/>
              <a:chOff x="2131" y="3370"/>
              <a:chExt cx="347" cy="346"/>
            </a:xfrm>
          </p:grpSpPr>
          <p:sp>
            <p:nvSpPr>
              <p:cNvPr id="65014" name="Freeform 1526"/>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5015" name="Rectangle 1527"/>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5016" name="Freeform 1528"/>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5017" name="Rectangle 1529"/>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5018" name="Freeform 1530"/>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5019" name="Freeform 1531"/>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5020" name="Group 1532"/>
            <p:cNvGrpSpPr>
              <a:grpSpLocks/>
            </p:cNvGrpSpPr>
            <p:nvPr/>
          </p:nvGrpSpPr>
          <p:grpSpPr bwMode="auto">
            <a:xfrm>
              <a:off x="2650" y="3082"/>
              <a:ext cx="347" cy="346"/>
              <a:chOff x="2131" y="3370"/>
              <a:chExt cx="347" cy="346"/>
            </a:xfrm>
          </p:grpSpPr>
          <p:sp>
            <p:nvSpPr>
              <p:cNvPr id="65021" name="Freeform 1533"/>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5022" name="Rectangle 1534"/>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5023" name="Freeform 1535"/>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5024" name="Rectangle 1536"/>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5025" name="Freeform 1537"/>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5026" name="Freeform 1538"/>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5027" name="Group 1539"/>
            <p:cNvGrpSpPr>
              <a:grpSpLocks/>
            </p:cNvGrpSpPr>
            <p:nvPr/>
          </p:nvGrpSpPr>
          <p:grpSpPr bwMode="auto">
            <a:xfrm>
              <a:off x="2879" y="3082"/>
              <a:ext cx="347" cy="346"/>
              <a:chOff x="2131" y="3370"/>
              <a:chExt cx="347" cy="346"/>
            </a:xfrm>
          </p:grpSpPr>
          <p:sp>
            <p:nvSpPr>
              <p:cNvPr id="65028" name="Freeform 1540"/>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5029" name="Rectangle 1541"/>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5030" name="Freeform 1542"/>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5031" name="Rectangle 1543"/>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5032" name="Freeform 1544"/>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5033" name="Freeform 1545"/>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5034" name="Group 1546"/>
            <p:cNvGrpSpPr>
              <a:grpSpLocks/>
            </p:cNvGrpSpPr>
            <p:nvPr/>
          </p:nvGrpSpPr>
          <p:grpSpPr bwMode="auto">
            <a:xfrm>
              <a:off x="2304" y="3197"/>
              <a:ext cx="347" cy="346"/>
              <a:chOff x="2131" y="3370"/>
              <a:chExt cx="347" cy="346"/>
            </a:xfrm>
          </p:grpSpPr>
          <p:sp>
            <p:nvSpPr>
              <p:cNvPr id="65035" name="Freeform 1547"/>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5036" name="Rectangle 1548"/>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5037" name="Freeform 1549"/>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5038" name="Rectangle 1550"/>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5039" name="Freeform 1551"/>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5040" name="Freeform 1552"/>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5041" name="Group 1553"/>
            <p:cNvGrpSpPr>
              <a:grpSpLocks/>
            </p:cNvGrpSpPr>
            <p:nvPr/>
          </p:nvGrpSpPr>
          <p:grpSpPr bwMode="auto">
            <a:xfrm>
              <a:off x="2534" y="3197"/>
              <a:ext cx="347" cy="346"/>
              <a:chOff x="2131" y="3370"/>
              <a:chExt cx="347" cy="346"/>
            </a:xfrm>
          </p:grpSpPr>
          <p:sp>
            <p:nvSpPr>
              <p:cNvPr id="65042" name="Freeform 1554"/>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5043" name="Rectangle 1555"/>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5044" name="Freeform 1556"/>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5045" name="Rectangle 1557"/>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5046" name="Freeform 1558"/>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5047" name="Freeform 1559"/>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nvGrpSpPr>
            <p:cNvPr id="65048" name="Group 1560"/>
            <p:cNvGrpSpPr>
              <a:grpSpLocks/>
            </p:cNvGrpSpPr>
            <p:nvPr/>
          </p:nvGrpSpPr>
          <p:grpSpPr bwMode="auto">
            <a:xfrm>
              <a:off x="2765" y="3197"/>
              <a:ext cx="347" cy="346"/>
              <a:chOff x="2131" y="3370"/>
              <a:chExt cx="347" cy="346"/>
            </a:xfrm>
          </p:grpSpPr>
          <p:sp>
            <p:nvSpPr>
              <p:cNvPr id="65049" name="Freeform 1561"/>
              <p:cNvSpPr>
                <a:spLocks/>
              </p:cNvSpPr>
              <p:nvPr/>
            </p:nvSpPr>
            <p:spPr bwMode="auto">
              <a:xfrm>
                <a:off x="2131" y="360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5050" name="Rectangle 1562"/>
              <p:cNvSpPr>
                <a:spLocks noChangeArrowheads="1"/>
              </p:cNvSpPr>
              <p:nvPr/>
            </p:nvSpPr>
            <p:spPr bwMode="auto">
              <a:xfrm>
                <a:off x="2247" y="3370"/>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5051" name="Freeform 1563"/>
              <p:cNvSpPr>
                <a:spLocks/>
              </p:cNvSpPr>
              <p:nvPr/>
            </p:nvSpPr>
            <p:spPr bwMode="auto">
              <a:xfrm>
                <a:off x="2131"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5052" name="Rectangle 1564"/>
              <p:cNvSpPr>
                <a:spLocks noChangeArrowheads="1"/>
              </p:cNvSpPr>
              <p:nvPr/>
            </p:nvSpPr>
            <p:spPr bwMode="auto">
              <a:xfrm>
                <a:off x="2131" y="3485"/>
                <a:ext cx="231" cy="231"/>
              </a:xfrm>
              <a:prstGeom prst="rect">
                <a:avLst/>
              </a:prstGeom>
              <a:solidFill>
                <a:srgbClr val="FFCC00"/>
              </a:solidFill>
              <a:ln w="12700">
                <a:solidFill>
                  <a:srgbClr val="FF66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5053" name="Freeform 1565"/>
              <p:cNvSpPr>
                <a:spLocks/>
              </p:cNvSpPr>
              <p:nvPr/>
            </p:nvSpPr>
            <p:spPr bwMode="auto">
              <a:xfrm>
                <a:off x="2131" y="3370"/>
                <a:ext cx="346" cy="115"/>
              </a:xfrm>
              <a:custGeom>
                <a:avLst/>
                <a:gdLst>
                  <a:gd name="T0" fmla="*/ 0 w 346"/>
                  <a:gd name="T1" fmla="*/ 115 h 115"/>
                  <a:gd name="T2" fmla="*/ 116 w 346"/>
                  <a:gd name="T3" fmla="*/ 0 h 115"/>
                  <a:gd name="T4" fmla="*/ 346 w 346"/>
                  <a:gd name="T5" fmla="*/ 0 h 115"/>
                  <a:gd name="T6" fmla="*/ 231 w 346"/>
                  <a:gd name="T7" fmla="*/ 115 h 115"/>
                  <a:gd name="T8" fmla="*/ 0 w 346"/>
                  <a:gd name="T9" fmla="*/ 115 h 115"/>
                </a:gdLst>
                <a:ahLst/>
                <a:cxnLst>
                  <a:cxn ang="0">
                    <a:pos x="T0" y="T1"/>
                  </a:cxn>
                  <a:cxn ang="0">
                    <a:pos x="T2" y="T3"/>
                  </a:cxn>
                  <a:cxn ang="0">
                    <a:pos x="T4" y="T5"/>
                  </a:cxn>
                  <a:cxn ang="0">
                    <a:pos x="T6" y="T7"/>
                  </a:cxn>
                  <a:cxn ang="0">
                    <a:pos x="T8" y="T9"/>
                  </a:cxn>
                </a:cxnLst>
                <a:rect l="0" t="0" r="r" b="b"/>
                <a:pathLst>
                  <a:path w="346" h="115">
                    <a:moveTo>
                      <a:pt x="0" y="115"/>
                    </a:moveTo>
                    <a:lnTo>
                      <a:pt x="116" y="0"/>
                    </a:lnTo>
                    <a:lnTo>
                      <a:pt x="346" y="0"/>
                    </a:lnTo>
                    <a:lnTo>
                      <a:pt x="231" y="115"/>
                    </a:lnTo>
                    <a:lnTo>
                      <a:pt x="0" y="115"/>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sp>
            <p:nvSpPr>
              <p:cNvPr id="65054" name="Freeform 1566"/>
              <p:cNvSpPr>
                <a:spLocks/>
              </p:cNvSpPr>
              <p:nvPr/>
            </p:nvSpPr>
            <p:spPr bwMode="auto">
              <a:xfrm>
                <a:off x="2362" y="3370"/>
                <a:ext cx="116" cy="346"/>
              </a:xfrm>
              <a:custGeom>
                <a:avLst/>
                <a:gdLst>
                  <a:gd name="T0" fmla="*/ 0 w 116"/>
                  <a:gd name="T1" fmla="*/ 346 h 346"/>
                  <a:gd name="T2" fmla="*/ 116 w 116"/>
                  <a:gd name="T3" fmla="*/ 231 h 346"/>
                  <a:gd name="T4" fmla="*/ 116 w 116"/>
                  <a:gd name="T5" fmla="*/ 0 h 346"/>
                  <a:gd name="T6" fmla="*/ 0 w 116"/>
                  <a:gd name="T7" fmla="*/ 115 h 346"/>
                  <a:gd name="T8" fmla="*/ 0 w 116"/>
                  <a:gd name="T9" fmla="*/ 346 h 346"/>
                </a:gdLst>
                <a:ahLst/>
                <a:cxnLst>
                  <a:cxn ang="0">
                    <a:pos x="T0" y="T1"/>
                  </a:cxn>
                  <a:cxn ang="0">
                    <a:pos x="T2" y="T3"/>
                  </a:cxn>
                  <a:cxn ang="0">
                    <a:pos x="T4" y="T5"/>
                  </a:cxn>
                  <a:cxn ang="0">
                    <a:pos x="T6" y="T7"/>
                  </a:cxn>
                  <a:cxn ang="0">
                    <a:pos x="T8" y="T9"/>
                  </a:cxn>
                </a:cxnLst>
                <a:rect l="0" t="0" r="r" b="b"/>
                <a:pathLst>
                  <a:path w="116" h="346">
                    <a:moveTo>
                      <a:pt x="0" y="346"/>
                    </a:moveTo>
                    <a:lnTo>
                      <a:pt x="116" y="231"/>
                    </a:lnTo>
                    <a:lnTo>
                      <a:pt x="116" y="0"/>
                    </a:lnTo>
                    <a:lnTo>
                      <a:pt x="0" y="115"/>
                    </a:lnTo>
                    <a:lnTo>
                      <a:pt x="0" y="346"/>
                    </a:lnTo>
                    <a:close/>
                  </a:path>
                </a:pathLst>
              </a:custGeom>
              <a:solidFill>
                <a:srgbClr val="FFCC00"/>
              </a:solidFill>
              <a:ln w="12700" cap="flat" cmpd="sng">
                <a:solidFill>
                  <a:srgbClr val="FF6600"/>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wrap="none" anchor="ctr"/>
              <a:lstStyle/>
              <a:p>
                <a:endParaRPr lang="en-US"/>
              </a:p>
            </p:txBody>
          </p:sp>
        </p:grpSp>
      </p:grpSp>
    </p:spTree>
    <p:extLst>
      <p:ext uri="{BB962C8B-B14F-4D97-AF65-F5344CB8AC3E}">
        <p14:creationId xmlns:p14="http://schemas.microsoft.com/office/powerpoint/2010/main" val="3380176063"/>
      </p:ext>
    </p:extLst>
  </p:cSld>
  <p:clrMapOvr>
    <a:masterClrMapping/>
  </p:clrMapOvr>
  <p:transition xmlns:p14="http://schemas.microsoft.com/office/powerpoint/2010/main" advClick="0" advTm="0"/>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65012"/>
                                        </p:tgtEl>
                                        <p:attrNameLst>
                                          <p:attrName>style.visibility</p:attrName>
                                        </p:attrNameLst>
                                      </p:cBhvr>
                                      <p:to>
                                        <p:strVal val="visible"/>
                                      </p:to>
                                    </p:set>
                                    <p:animEffect transition="in" filter="fade">
                                      <p:cBhvr>
                                        <p:cTn id="7" dur="500"/>
                                        <p:tgtEl>
                                          <p:spTgt spid="65012"/>
                                        </p:tgtEl>
                                      </p:cBhvr>
                                    </p:animEffect>
                                  </p:childTnLst>
                                </p:cTn>
                              </p:par>
                            </p:childTnLst>
                          </p:cTn>
                        </p:par>
                        <p:par>
                          <p:cTn id="8" fill="hold" nodeType="afterGroup">
                            <p:stCondLst>
                              <p:cond delay="500"/>
                            </p:stCondLst>
                            <p:childTnLst>
                              <p:par>
                                <p:cTn id="9" presetID="10" presetClass="exit" presetSubtype="0" fill="hold" nodeType="afterEffect">
                                  <p:stCondLst>
                                    <p:cond delay="0"/>
                                  </p:stCondLst>
                                  <p:childTnLst>
                                    <p:animEffect transition="out" filter="fade">
                                      <p:cBhvr>
                                        <p:cTn id="10" dur="500"/>
                                        <p:tgtEl>
                                          <p:spTgt spid="65012"/>
                                        </p:tgtEl>
                                      </p:cBhvr>
                                    </p:animEffect>
                                    <p:set>
                                      <p:cBhvr>
                                        <p:cTn id="11" dur="1" fill="hold">
                                          <p:stCondLst>
                                            <p:cond delay="499"/>
                                          </p:stCondLst>
                                        </p:cTn>
                                        <p:tgtEl>
                                          <p:spTgt spid="6501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Text Box 2"/>
          <p:cNvSpPr txBox="1">
            <a:spLocks noChangeArrowheads="1"/>
          </p:cNvSpPr>
          <p:nvPr/>
        </p:nvSpPr>
        <p:spPr bwMode="auto">
          <a:xfrm>
            <a:off x="1279525" y="2879725"/>
            <a:ext cx="685800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spcBef>
                <a:spcPct val="50000"/>
              </a:spcBef>
            </a:pPr>
            <a:r>
              <a:rPr lang="en-US" sz="4000">
                <a:solidFill>
                  <a:srgbClr val="990000"/>
                </a:solidFill>
              </a:rPr>
              <a:t>Keep Repeating</a:t>
            </a:r>
          </a:p>
        </p:txBody>
      </p:sp>
    </p:spTree>
  </p:cSld>
  <p:clrMapOvr>
    <a:masterClrMapping/>
  </p:clrMapOvr>
  <p:transition xmlns:p14="http://schemas.microsoft.com/office/powerpoint/2010/main" spd="slow" advClick="0" advTm="2000">
    <p:fade thruBlk="1"/>
  </p:transition>
  <p:timing>
    <p:tnLst>
      <p:par>
        <p:cTn xmlns:p14="http://schemas.microsoft.com/office/powerpoint/2010/mai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482" name="Group 2"/>
          <p:cNvGrpSpPr>
            <a:grpSpLocks/>
          </p:cNvGrpSpPr>
          <p:nvPr/>
        </p:nvGrpSpPr>
        <p:grpSpPr bwMode="auto">
          <a:xfrm>
            <a:off x="3292475" y="1600200"/>
            <a:ext cx="2743200" cy="2743200"/>
            <a:chOff x="2074" y="1008"/>
            <a:chExt cx="1728" cy="1728"/>
          </a:xfrm>
        </p:grpSpPr>
        <p:grpSp>
          <p:nvGrpSpPr>
            <p:cNvPr id="20483" name="Group 3"/>
            <p:cNvGrpSpPr>
              <a:grpSpLocks/>
            </p:cNvGrpSpPr>
            <p:nvPr/>
          </p:nvGrpSpPr>
          <p:grpSpPr bwMode="auto">
            <a:xfrm>
              <a:off x="2074" y="1008"/>
              <a:ext cx="1728" cy="1728"/>
              <a:chOff x="2074" y="1008"/>
              <a:chExt cx="1728" cy="1728"/>
            </a:xfrm>
          </p:grpSpPr>
          <p:sp>
            <p:nvSpPr>
              <p:cNvPr id="20484" name="Freeform 4"/>
              <p:cNvSpPr>
                <a:spLocks/>
              </p:cNvSpPr>
              <p:nvPr/>
            </p:nvSpPr>
            <p:spPr bwMode="auto">
              <a:xfrm>
                <a:off x="2074"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485" name="Rectangle 5"/>
              <p:cNvSpPr>
                <a:spLocks noChangeArrowheads="1"/>
              </p:cNvSpPr>
              <p:nvPr/>
            </p:nvSpPr>
            <p:spPr bwMode="auto">
              <a:xfrm>
                <a:off x="2074" y="1354"/>
                <a:ext cx="1382" cy="1382"/>
              </a:xfrm>
              <a:prstGeom prst="rect">
                <a:avLst/>
              </a:prstGeom>
              <a:solidFill>
                <a:srgbClr val="666699">
                  <a:alpha val="25000"/>
                </a:srgbClr>
              </a:solidFill>
              <a:ln w="9525">
                <a:solidFill>
                  <a:srgbClr val="003366"/>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a:lstStyle/>
              <a:p>
                <a:endParaRPr lang="en-US"/>
              </a:p>
            </p:txBody>
          </p:sp>
          <p:sp>
            <p:nvSpPr>
              <p:cNvPr id="20486" name="Freeform 6"/>
              <p:cNvSpPr>
                <a:spLocks/>
              </p:cNvSpPr>
              <p:nvPr/>
            </p:nvSpPr>
            <p:spPr bwMode="auto">
              <a:xfrm>
                <a:off x="3456" y="1008"/>
                <a:ext cx="346" cy="1728"/>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666699">
                  <a:alpha val="2500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487" name="Freeform 7"/>
              <p:cNvSpPr>
                <a:spLocks/>
              </p:cNvSpPr>
              <p:nvPr/>
            </p:nvSpPr>
            <p:spPr bwMode="auto">
              <a:xfrm>
                <a:off x="2074" y="1008"/>
                <a:ext cx="1728" cy="346"/>
              </a:xfrm>
              <a:custGeom>
                <a:avLst/>
                <a:gdLst>
                  <a:gd name="T0" fmla="*/ 0 w 1728"/>
                  <a:gd name="T1" fmla="*/ 346 h 346"/>
                  <a:gd name="T2" fmla="*/ 345 w 1728"/>
                  <a:gd name="T3" fmla="*/ 0 h 346"/>
                  <a:gd name="T4" fmla="*/ 1728 w 1728"/>
                  <a:gd name="T5" fmla="*/ 0 h 346"/>
                  <a:gd name="T6" fmla="*/ 1382 w 1728"/>
                  <a:gd name="T7" fmla="*/ 346 h 346"/>
                  <a:gd name="T8" fmla="*/ 0 w 1728"/>
                  <a:gd name="T9" fmla="*/ 346 h 346"/>
                </a:gdLst>
                <a:ahLst/>
                <a:cxnLst>
                  <a:cxn ang="0">
                    <a:pos x="T0" y="T1"/>
                  </a:cxn>
                  <a:cxn ang="0">
                    <a:pos x="T2" y="T3"/>
                  </a:cxn>
                  <a:cxn ang="0">
                    <a:pos x="T4" y="T5"/>
                  </a:cxn>
                  <a:cxn ang="0">
                    <a:pos x="T6" y="T7"/>
                  </a:cxn>
                  <a:cxn ang="0">
                    <a:pos x="T8" y="T9"/>
                  </a:cxn>
                </a:cxnLst>
                <a:rect l="0" t="0" r="r" b="b"/>
                <a:pathLst>
                  <a:path w="1728" h="346">
                    <a:moveTo>
                      <a:pt x="0" y="346"/>
                    </a:moveTo>
                    <a:lnTo>
                      <a:pt x="345" y="0"/>
                    </a:lnTo>
                    <a:lnTo>
                      <a:pt x="1728" y="0"/>
                    </a:lnTo>
                    <a:lnTo>
                      <a:pt x="1382" y="346"/>
                    </a:lnTo>
                    <a:lnTo>
                      <a:pt x="0" y="346"/>
                    </a:lnTo>
                    <a:close/>
                  </a:path>
                </a:pathLst>
              </a:custGeom>
              <a:solidFill>
                <a:srgbClr val="666699">
                  <a:alpha val="2500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488" name="Freeform 8"/>
              <p:cNvSpPr>
                <a:spLocks/>
              </p:cNvSpPr>
              <p:nvPr/>
            </p:nvSpPr>
            <p:spPr bwMode="auto">
              <a:xfrm>
                <a:off x="2074" y="2390"/>
                <a:ext cx="1728" cy="346"/>
              </a:xfrm>
              <a:custGeom>
                <a:avLst/>
                <a:gdLst>
                  <a:gd name="T0" fmla="*/ 0 w 1728"/>
                  <a:gd name="T1" fmla="*/ 346 h 346"/>
                  <a:gd name="T2" fmla="*/ 345 w 1728"/>
                  <a:gd name="T3" fmla="*/ 0 h 346"/>
                  <a:gd name="T4" fmla="*/ 1728 w 1728"/>
                  <a:gd name="T5" fmla="*/ 0 h 346"/>
                  <a:gd name="T6" fmla="*/ 1382 w 1728"/>
                  <a:gd name="T7" fmla="*/ 346 h 346"/>
                  <a:gd name="T8" fmla="*/ 0 w 1728"/>
                  <a:gd name="T9" fmla="*/ 346 h 346"/>
                </a:gdLst>
                <a:ahLst/>
                <a:cxnLst>
                  <a:cxn ang="0">
                    <a:pos x="T0" y="T1"/>
                  </a:cxn>
                  <a:cxn ang="0">
                    <a:pos x="T2" y="T3"/>
                  </a:cxn>
                  <a:cxn ang="0">
                    <a:pos x="T4" y="T5"/>
                  </a:cxn>
                  <a:cxn ang="0">
                    <a:pos x="T6" y="T7"/>
                  </a:cxn>
                  <a:cxn ang="0">
                    <a:pos x="T8" y="T9"/>
                  </a:cxn>
                </a:cxnLst>
                <a:rect l="0" t="0" r="r" b="b"/>
                <a:pathLst>
                  <a:path w="1728" h="346">
                    <a:moveTo>
                      <a:pt x="0" y="346"/>
                    </a:moveTo>
                    <a:lnTo>
                      <a:pt x="345" y="0"/>
                    </a:lnTo>
                    <a:lnTo>
                      <a:pt x="1728" y="0"/>
                    </a:lnTo>
                    <a:lnTo>
                      <a:pt x="1382" y="346"/>
                    </a:lnTo>
                    <a:lnTo>
                      <a:pt x="0" y="346"/>
                    </a:lnTo>
                    <a:close/>
                  </a:path>
                </a:pathLst>
              </a:custGeom>
              <a:solidFill>
                <a:srgbClr val="666699">
                  <a:alpha val="2500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grpSp>
        <p:sp>
          <p:nvSpPr>
            <p:cNvPr id="20489" name="Freeform 9"/>
            <p:cNvSpPr>
              <a:spLocks/>
            </p:cNvSpPr>
            <p:nvPr/>
          </p:nvSpPr>
          <p:spPr bwMode="auto">
            <a:xfrm>
              <a:off x="2189"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490" name="Freeform 10"/>
            <p:cNvSpPr>
              <a:spLocks/>
            </p:cNvSpPr>
            <p:nvPr/>
          </p:nvSpPr>
          <p:spPr bwMode="auto">
            <a:xfrm>
              <a:off x="3341"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491" name="Freeform 11"/>
            <p:cNvSpPr>
              <a:spLocks/>
            </p:cNvSpPr>
            <p:nvPr/>
          </p:nvSpPr>
          <p:spPr bwMode="auto">
            <a:xfrm>
              <a:off x="3226"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492" name="Freeform 12"/>
            <p:cNvSpPr>
              <a:spLocks/>
            </p:cNvSpPr>
            <p:nvPr/>
          </p:nvSpPr>
          <p:spPr bwMode="auto">
            <a:xfrm>
              <a:off x="3110"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493" name="Freeform 13"/>
            <p:cNvSpPr>
              <a:spLocks/>
            </p:cNvSpPr>
            <p:nvPr/>
          </p:nvSpPr>
          <p:spPr bwMode="auto">
            <a:xfrm>
              <a:off x="2995"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494" name="Freeform 14"/>
            <p:cNvSpPr>
              <a:spLocks/>
            </p:cNvSpPr>
            <p:nvPr/>
          </p:nvSpPr>
          <p:spPr bwMode="auto">
            <a:xfrm>
              <a:off x="2880"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495" name="Freeform 15"/>
            <p:cNvSpPr>
              <a:spLocks/>
            </p:cNvSpPr>
            <p:nvPr/>
          </p:nvSpPr>
          <p:spPr bwMode="auto">
            <a:xfrm>
              <a:off x="2765"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496" name="Freeform 16"/>
            <p:cNvSpPr>
              <a:spLocks/>
            </p:cNvSpPr>
            <p:nvPr/>
          </p:nvSpPr>
          <p:spPr bwMode="auto">
            <a:xfrm>
              <a:off x="2650"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497" name="Freeform 17"/>
            <p:cNvSpPr>
              <a:spLocks/>
            </p:cNvSpPr>
            <p:nvPr/>
          </p:nvSpPr>
          <p:spPr bwMode="auto">
            <a:xfrm>
              <a:off x="2534"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498" name="Freeform 18"/>
            <p:cNvSpPr>
              <a:spLocks/>
            </p:cNvSpPr>
            <p:nvPr/>
          </p:nvSpPr>
          <p:spPr bwMode="auto">
            <a:xfrm>
              <a:off x="2419"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499" name="Freeform 19"/>
            <p:cNvSpPr>
              <a:spLocks/>
            </p:cNvSpPr>
            <p:nvPr/>
          </p:nvSpPr>
          <p:spPr bwMode="auto">
            <a:xfrm>
              <a:off x="2304"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grpSp>
      <p:sp>
        <p:nvSpPr>
          <p:cNvPr id="20500" name="Freeform 20"/>
          <p:cNvSpPr>
            <a:spLocks/>
          </p:cNvSpPr>
          <p:nvPr/>
        </p:nvSpPr>
        <p:spPr bwMode="auto">
          <a:xfrm>
            <a:off x="2743200" y="3794125"/>
            <a:ext cx="731838"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501" name="Rectangle 21"/>
          <p:cNvSpPr>
            <a:spLocks noChangeArrowheads="1"/>
          </p:cNvSpPr>
          <p:nvPr/>
        </p:nvSpPr>
        <p:spPr bwMode="auto">
          <a:xfrm>
            <a:off x="4389438" y="2149475"/>
            <a:ext cx="182562"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20502" name="Freeform 22"/>
          <p:cNvSpPr>
            <a:spLocks/>
          </p:cNvSpPr>
          <p:nvPr/>
        </p:nvSpPr>
        <p:spPr bwMode="auto">
          <a:xfrm>
            <a:off x="4572000" y="1600200"/>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503" name="Rectangle 23"/>
          <p:cNvSpPr>
            <a:spLocks noChangeArrowheads="1"/>
          </p:cNvSpPr>
          <p:nvPr/>
        </p:nvSpPr>
        <p:spPr bwMode="auto">
          <a:xfrm>
            <a:off x="4572000" y="2149475"/>
            <a:ext cx="182563"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20504" name="Freeform 24"/>
          <p:cNvSpPr>
            <a:spLocks/>
          </p:cNvSpPr>
          <p:nvPr/>
        </p:nvSpPr>
        <p:spPr bwMode="auto">
          <a:xfrm>
            <a:off x="4756150" y="1600200"/>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505" name="Rectangle 25"/>
          <p:cNvSpPr>
            <a:spLocks noChangeArrowheads="1"/>
          </p:cNvSpPr>
          <p:nvPr/>
        </p:nvSpPr>
        <p:spPr bwMode="auto">
          <a:xfrm>
            <a:off x="4756150" y="2149475"/>
            <a:ext cx="182563"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20506" name="Freeform 26"/>
          <p:cNvSpPr>
            <a:spLocks/>
          </p:cNvSpPr>
          <p:nvPr/>
        </p:nvSpPr>
        <p:spPr bwMode="auto">
          <a:xfrm>
            <a:off x="4937125" y="1600200"/>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507" name="Rectangle 27"/>
          <p:cNvSpPr>
            <a:spLocks noChangeArrowheads="1"/>
          </p:cNvSpPr>
          <p:nvPr/>
        </p:nvSpPr>
        <p:spPr bwMode="auto">
          <a:xfrm>
            <a:off x="2743200" y="4343400"/>
            <a:ext cx="182563"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20508" name="Freeform 28"/>
          <p:cNvSpPr>
            <a:spLocks/>
          </p:cNvSpPr>
          <p:nvPr/>
        </p:nvSpPr>
        <p:spPr bwMode="auto">
          <a:xfrm>
            <a:off x="2925763" y="3794125"/>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509" name="Freeform 29"/>
          <p:cNvSpPr>
            <a:spLocks/>
          </p:cNvSpPr>
          <p:nvPr/>
        </p:nvSpPr>
        <p:spPr bwMode="auto">
          <a:xfrm>
            <a:off x="4756150" y="1600200"/>
            <a:ext cx="731838"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510" name="Freeform 30"/>
          <p:cNvSpPr>
            <a:spLocks/>
          </p:cNvSpPr>
          <p:nvPr/>
        </p:nvSpPr>
        <p:spPr bwMode="auto">
          <a:xfrm>
            <a:off x="4572000" y="1600200"/>
            <a:ext cx="731838"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511" name="Freeform 31"/>
          <p:cNvSpPr>
            <a:spLocks/>
          </p:cNvSpPr>
          <p:nvPr/>
        </p:nvSpPr>
        <p:spPr bwMode="auto">
          <a:xfrm>
            <a:off x="4389438" y="1600200"/>
            <a:ext cx="731837"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512" name="Freeform 32"/>
          <p:cNvSpPr>
            <a:spLocks/>
          </p:cNvSpPr>
          <p:nvPr/>
        </p:nvSpPr>
        <p:spPr bwMode="auto">
          <a:xfrm>
            <a:off x="3292475" y="1600200"/>
            <a:ext cx="2743200" cy="2743200"/>
          </a:xfrm>
          <a:custGeom>
            <a:avLst/>
            <a:gdLst>
              <a:gd name="T0" fmla="*/ 345 w 1728"/>
              <a:gd name="T1" fmla="*/ 346 h 1728"/>
              <a:gd name="T2" fmla="*/ 1382 w 1728"/>
              <a:gd name="T3" fmla="*/ 346 h 1728"/>
              <a:gd name="T4" fmla="*/ 1382 w 1728"/>
              <a:gd name="T5" fmla="*/ 1728 h 1728"/>
              <a:gd name="T6" fmla="*/ 1728 w 1728"/>
              <a:gd name="T7" fmla="*/ 1382 h 1728"/>
              <a:gd name="T8" fmla="*/ 1728 w 1728"/>
              <a:gd name="T9" fmla="*/ 0 h 1728"/>
              <a:gd name="T10" fmla="*/ 1382 w 1728"/>
              <a:gd name="T11" fmla="*/ 346 h 1728"/>
              <a:gd name="T12" fmla="*/ 1728 w 1728"/>
              <a:gd name="T13" fmla="*/ 0 h 1728"/>
              <a:gd name="T14" fmla="*/ 345 w 1728"/>
              <a:gd name="T15" fmla="*/ 0 h 1728"/>
              <a:gd name="T16" fmla="*/ 0 w 1728"/>
              <a:gd name="T17" fmla="*/ 346 h 1728"/>
              <a:gd name="T18" fmla="*/ 345 w 1728"/>
              <a:gd name="T19" fmla="*/ 346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8" h="1728">
                <a:moveTo>
                  <a:pt x="345" y="346"/>
                </a:moveTo>
                <a:lnTo>
                  <a:pt x="1382" y="346"/>
                </a:lnTo>
                <a:lnTo>
                  <a:pt x="1382" y="1728"/>
                </a:lnTo>
                <a:lnTo>
                  <a:pt x="1728" y="1382"/>
                </a:lnTo>
                <a:lnTo>
                  <a:pt x="1728" y="0"/>
                </a:lnTo>
                <a:lnTo>
                  <a:pt x="1382" y="346"/>
                </a:lnTo>
                <a:lnTo>
                  <a:pt x="1728" y="0"/>
                </a:lnTo>
                <a:lnTo>
                  <a:pt x="345" y="0"/>
                </a:lnTo>
                <a:lnTo>
                  <a:pt x="0" y="346"/>
                </a:lnTo>
                <a:lnTo>
                  <a:pt x="345" y="346"/>
                </a:lnTo>
                <a:close/>
              </a:path>
            </a:pathLst>
          </a:custGeom>
          <a:noFill/>
          <a:ln w="9525" cap="flat" cmpd="sng">
            <a:solidFill>
              <a:srgbClr val="003366"/>
            </a:solidFill>
            <a:prstDash val="solid"/>
            <a:round/>
            <a:headEnd type="none" w="med" len="med"/>
            <a:tailEnd type="none" w="med" len="med"/>
          </a:ln>
          <a:effectLst/>
          <a:extLst>
            <a:ext uri="{909E8E84-426E-40dd-AFC4-6F175D3DCCD1}">
              <a14:hiddenFill xmlns:a14="http://schemas.microsoft.com/office/drawing/2010/main">
                <a:solidFill>
                  <a:srgbClr val="666699">
                    <a:alpha val="25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Tree>
    <p:extLst>
      <p:ext uri="{BB962C8B-B14F-4D97-AF65-F5344CB8AC3E}">
        <p14:creationId xmlns:p14="http://schemas.microsoft.com/office/powerpoint/2010/main" val="4197234283"/>
      </p:ext>
    </p:extLst>
  </p:cSld>
  <p:clrMapOvr>
    <a:masterClrMapping/>
  </p:clrMapOvr>
  <p:transition xmlns:p14="http://schemas.microsoft.com/office/powerpoint/2010/main" advClick="0" advTm="0"/>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0" presetClass="path" presetSubtype="0" accel="50000" decel="50000" fill="hold" grpId="0" nodeType="withEffect">
                                  <p:stCondLst>
                                    <p:cond delay="0"/>
                                  </p:stCondLst>
                                  <p:childTnLst>
                                    <p:animMotion origin="layout" path="M 0 0 L -0.07986 0 " pathEditMode="relative" ptsTypes="AA">
                                      <p:cBhvr>
                                        <p:cTn id="6" dur="2000" fill="hold"/>
                                        <p:tgtEl>
                                          <p:spTgt spid="20500"/>
                                        </p:tgtEl>
                                        <p:attrNameLst>
                                          <p:attrName>ppt_x</p:attrName>
                                          <p:attrName>ppt_y</p:attrName>
                                        </p:attrNameLst>
                                      </p:cBhvr>
                                    </p:animMotion>
                                  </p:childTnLst>
                                </p:cTn>
                              </p:par>
                              <p:par>
                                <p:cTn id="7" presetID="0" presetClass="path" presetSubtype="0" accel="50000" decel="50000" fill="hold" grpId="0" nodeType="withEffect">
                                  <p:stCondLst>
                                    <p:cond delay="0"/>
                                  </p:stCondLst>
                                  <p:childTnLst>
                                    <p:animMotion origin="layout" path="M 0 0 L -0.07986 0 " pathEditMode="relative" ptsTypes="AA">
                                      <p:cBhvr>
                                        <p:cTn id="8" dur="2000" fill="hold"/>
                                        <p:tgtEl>
                                          <p:spTgt spid="20508"/>
                                        </p:tgtEl>
                                        <p:attrNameLst>
                                          <p:attrName>ppt_x</p:attrName>
                                          <p:attrName>ppt_y</p:attrName>
                                        </p:attrNameLst>
                                      </p:cBhvr>
                                    </p:animMotion>
                                  </p:childTnLst>
                                </p:cTn>
                              </p:par>
                              <p:par>
                                <p:cTn id="9" presetID="0" presetClass="path" presetSubtype="0" accel="50000" decel="50000" fill="hold" grpId="0" nodeType="withEffect">
                                  <p:stCondLst>
                                    <p:cond delay="0"/>
                                  </p:stCondLst>
                                  <p:childTnLst>
                                    <p:animMotion origin="layout" path="M 0 0 L -0.07986 0 " pathEditMode="relative" ptsTypes="AA">
                                      <p:cBhvr>
                                        <p:cTn id="10" dur="2000" fill="hold"/>
                                        <p:tgtEl>
                                          <p:spTgt spid="20507"/>
                                        </p:tgtEl>
                                        <p:attrNameLst>
                                          <p:attrName>ppt_x</p:attrName>
                                          <p:attrName>ppt_y</p:attrName>
                                        </p:attrNameLst>
                                      </p:cBhvr>
                                    </p:animMotion>
                                  </p:childTnLst>
                                </p:cTn>
                              </p:par>
                              <p:par>
                                <p:cTn id="11" presetID="1" presetClass="emph" presetSubtype="2" fill="hold" nodeType="withEffect">
                                  <p:stCondLst>
                                    <p:cond delay="0"/>
                                  </p:stCondLst>
                                  <p:childTnLst>
                                    <p:animClr clrSpc="rgb" dir="cw">
                                      <p:cBhvr>
                                        <p:cTn id="12" dur="2000" fill="hold"/>
                                        <p:tgtEl>
                                          <p:spTgt spid="20510"/>
                                        </p:tgtEl>
                                        <p:attrNameLst>
                                          <p:attrName>fillcolor</p:attrName>
                                        </p:attrNameLst>
                                      </p:cBhvr>
                                      <p:to>
                                        <a:schemeClr val="folHlink"/>
                                      </p:to>
                                    </p:animClr>
                                    <p:set>
                                      <p:cBhvr>
                                        <p:cTn id="13" dur="2000" fill="hold"/>
                                        <p:tgtEl>
                                          <p:spTgt spid="20510"/>
                                        </p:tgtEl>
                                        <p:attrNameLst>
                                          <p:attrName>fill.type</p:attrName>
                                        </p:attrNameLst>
                                      </p:cBhvr>
                                      <p:to>
                                        <p:strVal val="solid"/>
                                      </p:to>
                                    </p:set>
                                    <p:set>
                                      <p:cBhvr>
                                        <p:cTn id="14" dur="2000" fill="hold"/>
                                        <p:tgtEl>
                                          <p:spTgt spid="20510"/>
                                        </p:tgtEl>
                                        <p:attrNameLst>
                                          <p:attrName>fill.on</p:attrName>
                                        </p:attrNameLst>
                                      </p:cBhvr>
                                      <p:to>
                                        <p:strVal val="true"/>
                                      </p:to>
                                    </p:set>
                                  </p:childTnLst>
                                </p:cTn>
                              </p:par>
                              <p:par>
                                <p:cTn id="15" presetID="1" presetClass="emph" presetSubtype="2" fill="hold" nodeType="withEffect">
                                  <p:stCondLst>
                                    <p:cond delay="0"/>
                                  </p:stCondLst>
                                  <p:childTnLst>
                                    <p:animClr clrSpc="rgb" dir="cw">
                                      <p:cBhvr>
                                        <p:cTn id="16" dur="2000" fill="hold"/>
                                        <p:tgtEl>
                                          <p:spTgt spid="20503"/>
                                        </p:tgtEl>
                                        <p:attrNameLst>
                                          <p:attrName>fillcolor</p:attrName>
                                        </p:attrNameLst>
                                      </p:cBhvr>
                                      <p:to>
                                        <a:schemeClr val="folHlink"/>
                                      </p:to>
                                    </p:animClr>
                                    <p:set>
                                      <p:cBhvr>
                                        <p:cTn id="17" dur="2000" fill="hold"/>
                                        <p:tgtEl>
                                          <p:spTgt spid="20503"/>
                                        </p:tgtEl>
                                        <p:attrNameLst>
                                          <p:attrName>fill.type</p:attrName>
                                        </p:attrNameLst>
                                      </p:cBhvr>
                                      <p:to>
                                        <p:strVal val="solid"/>
                                      </p:to>
                                    </p:set>
                                    <p:set>
                                      <p:cBhvr>
                                        <p:cTn id="18" dur="2000" fill="hold"/>
                                        <p:tgtEl>
                                          <p:spTgt spid="20503"/>
                                        </p:tgtEl>
                                        <p:attrNameLst>
                                          <p:attrName>fill.on</p:attrName>
                                        </p:attrNameLst>
                                      </p:cBhvr>
                                      <p:to>
                                        <p:strVal val="true"/>
                                      </p:to>
                                    </p:set>
                                  </p:childTnLst>
                                </p:cTn>
                              </p:par>
                            </p:childTnLst>
                          </p:cTn>
                        </p:par>
                        <p:par>
                          <p:cTn id="19" fill="hold" nodeType="afterGroup">
                            <p:stCondLst>
                              <p:cond delay="2000"/>
                            </p:stCondLst>
                            <p:childTnLst>
                              <p:par>
                                <p:cTn id="20" presetID="1" presetClass="emph" presetSubtype="2" fill="hold" nodeType="afterEffect">
                                  <p:stCondLst>
                                    <p:cond delay="0"/>
                                  </p:stCondLst>
                                  <p:childTnLst>
                                    <p:animClr clrSpc="rgb" dir="cw">
                                      <p:cBhvr>
                                        <p:cTn id="21" dur="500" fill="hold"/>
                                        <p:tgtEl>
                                          <p:spTgt spid="20506"/>
                                        </p:tgtEl>
                                        <p:attrNameLst>
                                          <p:attrName>fillcolor</p:attrName>
                                        </p:attrNameLst>
                                      </p:cBhvr>
                                      <p:to>
                                        <a:srgbClr val="FFCC00"/>
                                      </p:to>
                                    </p:animClr>
                                    <p:set>
                                      <p:cBhvr>
                                        <p:cTn id="22" dur="500" fill="hold"/>
                                        <p:tgtEl>
                                          <p:spTgt spid="20506"/>
                                        </p:tgtEl>
                                        <p:attrNameLst>
                                          <p:attrName>fill.type</p:attrName>
                                        </p:attrNameLst>
                                      </p:cBhvr>
                                      <p:to>
                                        <p:strVal val="solid"/>
                                      </p:to>
                                    </p:set>
                                    <p:set>
                                      <p:cBhvr>
                                        <p:cTn id="23" dur="500" fill="hold"/>
                                        <p:tgtEl>
                                          <p:spTgt spid="20506"/>
                                        </p:tgtEl>
                                        <p:attrNameLst>
                                          <p:attrName>fill.on</p:attrName>
                                        </p:attrNameLst>
                                      </p:cBhvr>
                                      <p:to>
                                        <p:strVal val="true"/>
                                      </p:to>
                                    </p:set>
                                  </p:childTnLst>
                                </p:cTn>
                              </p:par>
                              <p:par>
                                <p:cTn id="24" presetID="1" presetClass="emph" presetSubtype="2" fill="hold" nodeType="withEffect">
                                  <p:stCondLst>
                                    <p:cond delay="0"/>
                                  </p:stCondLst>
                                  <p:childTnLst>
                                    <p:animClr clrSpc="rgb" dir="cw">
                                      <p:cBhvr>
                                        <p:cTn id="25" dur="500" fill="hold"/>
                                        <p:tgtEl>
                                          <p:spTgt spid="20505"/>
                                        </p:tgtEl>
                                        <p:attrNameLst>
                                          <p:attrName>fillcolor</p:attrName>
                                        </p:attrNameLst>
                                      </p:cBhvr>
                                      <p:to>
                                        <a:srgbClr val="FFCC00"/>
                                      </p:to>
                                    </p:animClr>
                                    <p:set>
                                      <p:cBhvr>
                                        <p:cTn id="26" dur="500" fill="hold"/>
                                        <p:tgtEl>
                                          <p:spTgt spid="20505"/>
                                        </p:tgtEl>
                                        <p:attrNameLst>
                                          <p:attrName>fill.type</p:attrName>
                                        </p:attrNameLst>
                                      </p:cBhvr>
                                      <p:to>
                                        <p:strVal val="solid"/>
                                      </p:to>
                                    </p:set>
                                    <p:set>
                                      <p:cBhvr>
                                        <p:cTn id="27" dur="500" fill="hold"/>
                                        <p:tgtEl>
                                          <p:spTgt spid="20505"/>
                                        </p:tgtEl>
                                        <p:attrNameLst>
                                          <p:attrName>fill.on</p:attrName>
                                        </p:attrNameLst>
                                      </p:cBhvr>
                                      <p:to>
                                        <p:strVal val="true"/>
                                      </p:to>
                                    </p:set>
                                  </p:childTnLst>
                                </p:cTn>
                              </p:par>
                              <p:par>
                                <p:cTn id="28" presetID="1" presetClass="emph" presetSubtype="2" fill="hold" nodeType="withEffect">
                                  <p:stCondLst>
                                    <p:cond delay="0"/>
                                  </p:stCondLst>
                                  <p:childTnLst>
                                    <p:animClr clrSpc="rgb" dir="cw">
                                      <p:cBhvr>
                                        <p:cTn id="29" dur="500" fill="hold"/>
                                        <p:tgtEl>
                                          <p:spTgt spid="20509"/>
                                        </p:tgtEl>
                                        <p:attrNameLst>
                                          <p:attrName>fillcolor</p:attrName>
                                        </p:attrNameLst>
                                      </p:cBhvr>
                                      <p:to>
                                        <a:srgbClr val="FFCC00"/>
                                      </p:to>
                                    </p:animClr>
                                    <p:set>
                                      <p:cBhvr>
                                        <p:cTn id="30" dur="500" fill="hold"/>
                                        <p:tgtEl>
                                          <p:spTgt spid="20509"/>
                                        </p:tgtEl>
                                        <p:attrNameLst>
                                          <p:attrName>fill.type</p:attrName>
                                        </p:attrNameLst>
                                      </p:cBhvr>
                                      <p:to>
                                        <p:strVal val="solid"/>
                                      </p:to>
                                    </p:set>
                                    <p:set>
                                      <p:cBhvr>
                                        <p:cTn id="31" dur="500" fill="hold"/>
                                        <p:tgtEl>
                                          <p:spTgt spid="20509"/>
                                        </p:tgtEl>
                                        <p:attrNameLst>
                                          <p:attrName>fill.on</p:attrName>
                                        </p:attrNameLst>
                                      </p:cBhvr>
                                      <p:to>
                                        <p:strVal val="true"/>
                                      </p:to>
                                    </p:set>
                                  </p:childTnLst>
                                </p:cTn>
                              </p:par>
                              <p:par>
                                <p:cTn id="32" presetID="1" presetClass="emph" presetSubtype="2" fill="hold" nodeType="withEffect">
                                  <p:stCondLst>
                                    <p:cond delay="0"/>
                                  </p:stCondLst>
                                  <p:childTnLst>
                                    <p:animClr clrSpc="rgb" dir="cw">
                                      <p:cBhvr>
                                        <p:cTn id="33" dur="500" fill="hold"/>
                                        <p:tgtEl>
                                          <p:spTgt spid="20511"/>
                                        </p:tgtEl>
                                        <p:attrNameLst>
                                          <p:attrName>fillcolor</p:attrName>
                                        </p:attrNameLst>
                                      </p:cBhvr>
                                      <p:to>
                                        <a:srgbClr val="FFCC00"/>
                                      </p:to>
                                    </p:animClr>
                                    <p:set>
                                      <p:cBhvr>
                                        <p:cTn id="34" dur="500" fill="hold"/>
                                        <p:tgtEl>
                                          <p:spTgt spid="20511"/>
                                        </p:tgtEl>
                                        <p:attrNameLst>
                                          <p:attrName>fill.type</p:attrName>
                                        </p:attrNameLst>
                                      </p:cBhvr>
                                      <p:to>
                                        <p:strVal val="solid"/>
                                      </p:to>
                                    </p:set>
                                    <p:set>
                                      <p:cBhvr>
                                        <p:cTn id="35" dur="500" fill="hold"/>
                                        <p:tgtEl>
                                          <p:spTgt spid="20511"/>
                                        </p:tgtEl>
                                        <p:attrNameLst>
                                          <p:attrName>fill.on</p:attrName>
                                        </p:attrNameLst>
                                      </p:cBhvr>
                                      <p:to>
                                        <p:strVal val="true"/>
                                      </p:to>
                                    </p:set>
                                  </p:childTnLst>
                                </p:cTn>
                              </p:par>
                              <p:par>
                                <p:cTn id="36" presetID="1" presetClass="emph" presetSubtype="2" fill="hold" nodeType="withEffect">
                                  <p:stCondLst>
                                    <p:cond delay="0"/>
                                  </p:stCondLst>
                                  <p:childTnLst>
                                    <p:animClr clrSpc="rgb" dir="cw">
                                      <p:cBhvr>
                                        <p:cTn id="37" dur="500" fill="hold"/>
                                        <p:tgtEl>
                                          <p:spTgt spid="20501"/>
                                        </p:tgtEl>
                                        <p:attrNameLst>
                                          <p:attrName>fillcolor</p:attrName>
                                        </p:attrNameLst>
                                      </p:cBhvr>
                                      <p:to>
                                        <a:srgbClr val="FFCC00"/>
                                      </p:to>
                                    </p:animClr>
                                    <p:set>
                                      <p:cBhvr>
                                        <p:cTn id="38" dur="500" fill="hold"/>
                                        <p:tgtEl>
                                          <p:spTgt spid="20501"/>
                                        </p:tgtEl>
                                        <p:attrNameLst>
                                          <p:attrName>fill.type</p:attrName>
                                        </p:attrNameLst>
                                      </p:cBhvr>
                                      <p:to>
                                        <p:strVal val="solid"/>
                                      </p:to>
                                    </p:set>
                                    <p:set>
                                      <p:cBhvr>
                                        <p:cTn id="39" dur="500" fill="hold"/>
                                        <p:tgtEl>
                                          <p:spTgt spid="20501"/>
                                        </p:tgtEl>
                                        <p:attrNameLst>
                                          <p:attrName>fill.on</p:attrName>
                                        </p:attrNameLst>
                                      </p:cBhvr>
                                      <p:to>
                                        <p:strVal val="true"/>
                                      </p:to>
                                    </p:set>
                                  </p:childTnLst>
                                </p:cTn>
                              </p:par>
                            </p:childTnLst>
                          </p:cTn>
                        </p:par>
                        <p:par>
                          <p:cTn id="40" fill="hold" nodeType="afterGroup">
                            <p:stCondLst>
                              <p:cond delay="2500"/>
                            </p:stCondLst>
                            <p:childTnLst>
                              <p:par>
                                <p:cTn id="41" presetID="1" presetClass="emph" presetSubtype="2" fill="hold" nodeType="afterEffect">
                                  <p:stCondLst>
                                    <p:cond delay="0"/>
                                  </p:stCondLst>
                                  <p:childTnLst>
                                    <p:animClr clrSpc="rgb" dir="cw">
                                      <p:cBhvr>
                                        <p:cTn id="42" dur="500" fill="hold"/>
                                        <p:tgtEl>
                                          <p:spTgt spid="20506"/>
                                        </p:tgtEl>
                                        <p:attrNameLst>
                                          <p:attrName>fillcolor</p:attrName>
                                        </p:attrNameLst>
                                      </p:cBhvr>
                                      <p:to>
                                        <a:srgbClr val="990000"/>
                                      </p:to>
                                    </p:animClr>
                                    <p:set>
                                      <p:cBhvr>
                                        <p:cTn id="43" dur="500" fill="hold"/>
                                        <p:tgtEl>
                                          <p:spTgt spid="20506"/>
                                        </p:tgtEl>
                                        <p:attrNameLst>
                                          <p:attrName>fill.type</p:attrName>
                                        </p:attrNameLst>
                                      </p:cBhvr>
                                      <p:to>
                                        <p:strVal val="solid"/>
                                      </p:to>
                                    </p:set>
                                    <p:set>
                                      <p:cBhvr>
                                        <p:cTn id="44" dur="500" fill="hold"/>
                                        <p:tgtEl>
                                          <p:spTgt spid="20506"/>
                                        </p:tgtEl>
                                        <p:attrNameLst>
                                          <p:attrName>fill.on</p:attrName>
                                        </p:attrNameLst>
                                      </p:cBhvr>
                                      <p:to>
                                        <p:strVal val="true"/>
                                      </p:to>
                                    </p:set>
                                  </p:childTnLst>
                                </p:cTn>
                              </p:par>
                              <p:par>
                                <p:cTn id="45" presetID="1" presetClass="emph" presetSubtype="2" fill="hold" nodeType="withEffect">
                                  <p:stCondLst>
                                    <p:cond delay="0"/>
                                  </p:stCondLst>
                                  <p:childTnLst>
                                    <p:animClr clrSpc="rgb" dir="cw">
                                      <p:cBhvr>
                                        <p:cTn id="46" dur="500" fill="hold"/>
                                        <p:tgtEl>
                                          <p:spTgt spid="20505"/>
                                        </p:tgtEl>
                                        <p:attrNameLst>
                                          <p:attrName>fillcolor</p:attrName>
                                        </p:attrNameLst>
                                      </p:cBhvr>
                                      <p:to>
                                        <a:srgbClr val="990000"/>
                                      </p:to>
                                    </p:animClr>
                                    <p:set>
                                      <p:cBhvr>
                                        <p:cTn id="47" dur="500" fill="hold"/>
                                        <p:tgtEl>
                                          <p:spTgt spid="20505"/>
                                        </p:tgtEl>
                                        <p:attrNameLst>
                                          <p:attrName>fill.type</p:attrName>
                                        </p:attrNameLst>
                                      </p:cBhvr>
                                      <p:to>
                                        <p:strVal val="solid"/>
                                      </p:to>
                                    </p:set>
                                    <p:set>
                                      <p:cBhvr>
                                        <p:cTn id="48" dur="500" fill="hold"/>
                                        <p:tgtEl>
                                          <p:spTgt spid="20505"/>
                                        </p:tgtEl>
                                        <p:attrNameLst>
                                          <p:attrName>fill.on</p:attrName>
                                        </p:attrNameLst>
                                      </p:cBhvr>
                                      <p:to>
                                        <p:strVal val="true"/>
                                      </p:to>
                                    </p:set>
                                  </p:childTnLst>
                                </p:cTn>
                              </p:par>
                              <p:par>
                                <p:cTn id="49" presetID="1" presetClass="emph" presetSubtype="2" fill="hold" nodeType="withEffect">
                                  <p:stCondLst>
                                    <p:cond delay="0"/>
                                  </p:stCondLst>
                                  <p:childTnLst>
                                    <p:animClr clrSpc="rgb" dir="cw">
                                      <p:cBhvr>
                                        <p:cTn id="50" dur="500" fill="hold"/>
                                        <p:tgtEl>
                                          <p:spTgt spid="20509"/>
                                        </p:tgtEl>
                                        <p:attrNameLst>
                                          <p:attrName>fillcolor</p:attrName>
                                        </p:attrNameLst>
                                      </p:cBhvr>
                                      <p:to>
                                        <a:srgbClr val="990000"/>
                                      </p:to>
                                    </p:animClr>
                                    <p:set>
                                      <p:cBhvr>
                                        <p:cTn id="51" dur="500" fill="hold"/>
                                        <p:tgtEl>
                                          <p:spTgt spid="20509"/>
                                        </p:tgtEl>
                                        <p:attrNameLst>
                                          <p:attrName>fill.type</p:attrName>
                                        </p:attrNameLst>
                                      </p:cBhvr>
                                      <p:to>
                                        <p:strVal val="solid"/>
                                      </p:to>
                                    </p:set>
                                    <p:set>
                                      <p:cBhvr>
                                        <p:cTn id="52" dur="500" fill="hold"/>
                                        <p:tgtEl>
                                          <p:spTgt spid="20509"/>
                                        </p:tgtEl>
                                        <p:attrNameLst>
                                          <p:attrName>fill.on</p:attrName>
                                        </p:attrNameLst>
                                      </p:cBhvr>
                                      <p:to>
                                        <p:strVal val="true"/>
                                      </p:to>
                                    </p:set>
                                  </p:childTnLst>
                                </p:cTn>
                              </p:par>
                              <p:par>
                                <p:cTn id="53" presetID="1" presetClass="emph" presetSubtype="2" fill="hold" nodeType="withEffect">
                                  <p:stCondLst>
                                    <p:cond delay="0"/>
                                  </p:stCondLst>
                                  <p:childTnLst>
                                    <p:animClr clrSpc="rgb" dir="cw">
                                      <p:cBhvr>
                                        <p:cTn id="54" dur="500" fill="hold"/>
                                        <p:tgtEl>
                                          <p:spTgt spid="20511"/>
                                        </p:tgtEl>
                                        <p:attrNameLst>
                                          <p:attrName>fillcolor</p:attrName>
                                        </p:attrNameLst>
                                      </p:cBhvr>
                                      <p:to>
                                        <a:srgbClr val="990000"/>
                                      </p:to>
                                    </p:animClr>
                                    <p:set>
                                      <p:cBhvr>
                                        <p:cTn id="55" dur="500" fill="hold"/>
                                        <p:tgtEl>
                                          <p:spTgt spid="20511"/>
                                        </p:tgtEl>
                                        <p:attrNameLst>
                                          <p:attrName>fill.type</p:attrName>
                                        </p:attrNameLst>
                                      </p:cBhvr>
                                      <p:to>
                                        <p:strVal val="solid"/>
                                      </p:to>
                                    </p:set>
                                    <p:set>
                                      <p:cBhvr>
                                        <p:cTn id="56" dur="500" fill="hold"/>
                                        <p:tgtEl>
                                          <p:spTgt spid="20511"/>
                                        </p:tgtEl>
                                        <p:attrNameLst>
                                          <p:attrName>fill.on</p:attrName>
                                        </p:attrNameLst>
                                      </p:cBhvr>
                                      <p:to>
                                        <p:strVal val="true"/>
                                      </p:to>
                                    </p:set>
                                  </p:childTnLst>
                                </p:cTn>
                              </p:par>
                              <p:par>
                                <p:cTn id="57" presetID="1" presetClass="emph" presetSubtype="2" fill="hold" nodeType="withEffect">
                                  <p:stCondLst>
                                    <p:cond delay="0"/>
                                  </p:stCondLst>
                                  <p:childTnLst>
                                    <p:animClr clrSpc="rgb" dir="cw">
                                      <p:cBhvr>
                                        <p:cTn id="58" dur="500" fill="hold"/>
                                        <p:tgtEl>
                                          <p:spTgt spid="20501"/>
                                        </p:tgtEl>
                                        <p:attrNameLst>
                                          <p:attrName>fillcolor</p:attrName>
                                        </p:attrNameLst>
                                      </p:cBhvr>
                                      <p:to>
                                        <a:srgbClr val="990000"/>
                                      </p:to>
                                    </p:animClr>
                                    <p:set>
                                      <p:cBhvr>
                                        <p:cTn id="59" dur="500" fill="hold"/>
                                        <p:tgtEl>
                                          <p:spTgt spid="20501"/>
                                        </p:tgtEl>
                                        <p:attrNameLst>
                                          <p:attrName>fill.type</p:attrName>
                                        </p:attrNameLst>
                                      </p:cBhvr>
                                      <p:to>
                                        <p:strVal val="solid"/>
                                      </p:to>
                                    </p:set>
                                    <p:set>
                                      <p:cBhvr>
                                        <p:cTn id="60" dur="500" fill="hold"/>
                                        <p:tgtEl>
                                          <p:spTgt spid="20501"/>
                                        </p:tgtEl>
                                        <p:attrNameLst>
                                          <p:attrName>fill.on</p:attrName>
                                        </p:attrNameLst>
                                      </p:cBhvr>
                                      <p:to>
                                        <p:strVal val="true"/>
                                      </p:to>
                                    </p:set>
                                  </p:childTnLst>
                                </p:cTn>
                              </p:par>
                            </p:childTnLst>
                          </p:cTn>
                        </p:par>
                        <p:par>
                          <p:cTn id="61" fill="hold" nodeType="afterGroup">
                            <p:stCondLst>
                              <p:cond delay="3000"/>
                            </p:stCondLst>
                            <p:childTnLst>
                              <p:par>
                                <p:cTn id="62" presetID="1" presetClass="emph" presetSubtype="2" fill="hold" nodeType="afterEffect">
                                  <p:stCondLst>
                                    <p:cond delay="0"/>
                                  </p:stCondLst>
                                  <p:childTnLst>
                                    <p:animClr clrSpc="rgb" dir="cw">
                                      <p:cBhvr>
                                        <p:cTn id="63" dur="1000" fill="hold"/>
                                        <p:tgtEl>
                                          <p:spTgt spid="20510"/>
                                        </p:tgtEl>
                                        <p:attrNameLst>
                                          <p:attrName>fillcolor</p:attrName>
                                        </p:attrNameLst>
                                      </p:cBhvr>
                                      <p:to>
                                        <a:srgbClr val="990000"/>
                                      </p:to>
                                    </p:animClr>
                                    <p:set>
                                      <p:cBhvr>
                                        <p:cTn id="64" dur="1000" fill="hold"/>
                                        <p:tgtEl>
                                          <p:spTgt spid="20510"/>
                                        </p:tgtEl>
                                        <p:attrNameLst>
                                          <p:attrName>fill.type</p:attrName>
                                        </p:attrNameLst>
                                      </p:cBhvr>
                                      <p:to>
                                        <p:strVal val="solid"/>
                                      </p:to>
                                    </p:set>
                                    <p:set>
                                      <p:cBhvr>
                                        <p:cTn id="65" dur="1000" fill="hold"/>
                                        <p:tgtEl>
                                          <p:spTgt spid="20510"/>
                                        </p:tgtEl>
                                        <p:attrNameLst>
                                          <p:attrName>fill.on</p:attrName>
                                        </p:attrNameLst>
                                      </p:cBhvr>
                                      <p:to>
                                        <p:strVal val="true"/>
                                      </p:to>
                                    </p:set>
                                  </p:childTnLst>
                                </p:cTn>
                              </p:par>
                              <p:par>
                                <p:cTn id="66" presetID="1" presetClass="emph" presetSubtype="2" fill="hold" nodeType="withEffect">
                                  <p:stCondLst>
                                    <p:cond delay="0"/>
                                  </p:stCondLst>
                                  <p:childTnLst>
                                    <p:animClr clrSpc="rgb" dir="cw">
                                      <p:cBhvr>
                                        <p:cTn id="67" dur="1000" fill="hold"/>
                                        <p:tgtEl>
                                          <p:spTgt spid="20503"/>
                                        </p:tgtEl>
                                        <p:attrNameLst>
                                          <p:attrName>fillcolor</p:attrName>
                                        </p:attrNameLst>
                                      </p:cBhvr>
                                      <p:to>
                                        <a:srgbClr val="990000"/>
                                      </p:to>
                                    </p:animClr>
                                    <p:set>
                                      <p:cBhvr>
                                        <p:cTn id="68" dur="1000" fill="hold"/>
                                        <p:tgtEl>
                                          <p:spTgt spid="20503"/>
                                        </p:tgtEl>
                                        <p:attrNameLst>
                                          <p:attrName>fill.type</p:attrName>
                                        </p:attrNameLst>
                                      </p:cBhvr>
                                      <p:to>
                                        <p:strVal val="solid"/>
                                      </p:to>
                                    </p:set>
                                    <p:set>
                                      <p:cBhvr>
                                        <p:cTn id="69" dur="1000" fill="hold"/>
                                        <p:tgtEl>
                                          <p:spTgt spid="20503"/>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00" grpId="0" animBg="1"/>
      <p:bldP spid="20507" grpId="0" animBg="1"/>
      <p:bldP spid="20508"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482" name="Group 2"/>
          <p:cNvGrpSpPr>
            <a:grpSpLocks/>
          </p:cNvGrpSpPr>
          <p:nvPr/>
        </p:nvGrpSpPr>
        <p:grpSpPr bwMode="auto">
          <a:xfrm>
            <a:off x="3292475" y="1600200"/>
            <a:ext cx="2743200" cy="2743200"/>
            <a:chOff x="2074" y="1008"/>
            <a:chExt cx="1728" cy="1728"/>
          </a:xfrm>
        </p:grpSpPr>
        <p:grpSp>
          <p:nvGrpSpPr>
            <p:cNvPr id="20483" name="Group 3"/>
            <p:cNvGrpSpPr>
              <a:grpSpLocks/>
            </p:cNvGrpSpPr>
            <p:nvPr/>
          </p:nvGrpSpPr>
          <p:grpSpPr bwMode="auto">
            <a:xfrm>
              <a:off x="2074" y="1008"/>
              <a:ext cx="1728" cy="1728"/>
              <a:chOff x="2074" y="1008"/>
              <a:chExt cx="1728" cy="1728"/>
            </a:xfrm>
          </p:grpSpPr>
          <p:sp>
            <p:nvSpPr>
              <p:cNvPr id="20484" name="Freeform 4"/>
              <p:cNvSpPr>
                <a:spLocks/>
              </p:cNvSpPr>
              <p:nvPr/>
            </p:nvSpPr>
            <p:spPr bwMode="auto">
              <a:xfrm>
                <a:off x="2074"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485" name="Rectangle 5"/>
              <p:cNvSpPr>
                <a:spLocks noChangeArrowheads="1"/>
              </p:cNvSpPr>
              <p:nvPr/>
            </p:nvSpPr>
            <p:spPr bwMode="auto">
              <a:xfrm>
                <a:off x="2074" y="1354"/>
                <a:ext cx="1382" cy="1382"/>
              </a:xfrm>
              <a:prstGeom prst="rect">
                <a:avLst/>
              </a:prstGeom>
              <a:solidFill>
                <a:srgbClr val="666699">
                  <a:alpha val="25000"/>
                </a:srgbClr>
              </a:solidFill>
              <a:ln w="9525">
                <a:solidFill>
                  <a:srgbClr val="003366"/>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a:lstStyle/>
              <a:p>
                <a:endParaRPr lang="en-US"/>
              </a:p>
            </p:txBody>
          </p:sp>
          <p:sp>
            <p:nvSpPr>
              <p:cNvPr id="20486" name="Freeform 6"/>
              <p:cNvSpPr>
                <a:spLocks/>
              </p:cNvSpPr>
              <p:nvPr/>
            </p:nvSpPr>
            <p:spPr bwMode="auto">
              <a:xfrm>
                <a:off x="3456" y="1008"/>
                <a:ext cx="346" cy="1728"/>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666699">
                  <a:alpha val="2500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487" name="Freeform 7"/>
              <p:cNvSpPr>
                <a:spLocks/>
              </p:cNvSpPr>
              <p:nvPr/>
            </p:nvSpPr>
            <p:spPr bwMode="auto">
              <a:xfrm>
                <a:off x="2074" y="1008"/>
                <a:ext cx="1728" cy="346"/>
              </a:xfrm>
              <a:custGeom>
                <a:avLst/>
                <a:gdLst>
                  <a:gd name="T0" fmla="*/ 0 w 1728"/>
                  <a:gd name="T1" fmla="*/ 346 h 346"/>
                  <a:gd name="T2" fmla="*/ 345 w 1728"/>
                  <a:gd name="T3" fmla="*/ 0 h 346"/>
                  <a:gd name="T4" fmla="*/ 1728 w 1728"/>
                  <a:gd name="T5" fmla="*/ 0 h 346"/>
                  <a:gd name="T6" fmla="*/ 1382 w 1728"/>
                  <a:gd name="T7" fmla="*/ 346 h 346"/>
                  <a:gd name="T8" fmla="*/ 0 w 1728"/>
                  <a:gd name="T9" fmla="*/ 346 h 346"/>
                </a:gdLst>
                <a:ahLst/>
                <a:cxnLst>
                  <a:cxn ang="0">
                    <a:pos x="T0" y="T1"/>
                  </a:cxn>
                  <a:cxn ang="0">
                    <a:pos x="T2" y="T3"/>
                  </a:cxn>
                  <a:cxn ang="0">
                    <a:pos x="T4" y="T5"/>
                  </a:cxn>
                  <a:cxn ang="0">
                    <a:pos x="T6" y="T7"/>
                  </a:cxn>
                  <a:cxn ang="0">
                    <a:pos x="T8" y="T9"/>
                  </a:cxn>
                </a:cxnLst>
                <a:rect l="0" t="0" r="r" b="b"/>
                <a:pathLst>
                  <a:path w="1728" h="346">
                    <a:moveTo>
                      <a:pt x="0" y="346"/>
                    </a:moveTo>
                    <a:lnTo>
                      <a:pt x="345" y="0"/>
                    </a:lnTo>
                    <a:lnTo>
                      <a:pt x="1728" y="0"/>
                    </a:lnTo>
                    <a:lnTo>
                      <a:pt x="1382" y="346"/>
                    </a:lnTo>
                    <a:lnTo>
                      <a:pt x="0" y="346"/>
                    </a:lnTo>
                    <a:close/>
                  </a:path>
                </a:pathLst>
              </a:custGeom>
              <a:solidFill>
                <a:srgbClr val="666699">
                  <a:alpha val="2500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488" name="Freeform 8"/>
              <p:cNvSpPr>
                <a:spLocks/>
              </p:cNvSpPr>
              <p:nvPr/>
            </p:nvSpPr>
            <p:spPr bwMode="auto">
              <a:xfrm>
                <a:off x="2074" y="2390"/>
                <a:ext cx="1728" cy="346"/>
              </a:xfrm>
              <a:custGeom>
                <a:avLst/>
                <a:gdLst>
                  <a:gd name="T0" fmla="*/ 0 w 1728"/>
                  <a:gd name="T1" fmla="*/ 346 h 346"/>
                  <a:gd name="T2" fmla="*/ 345 w 1728"/>
                  <a:gd name="T3" fmla="*/ 0 h 346"/>
                  <a:gd name="T4" fmla="*/ 1728 w 1728"/>
                  <a:gd name="T5" fmla="*/ 0 h 346"/>
                  <a:gd name="T6" fmla="*/ 1382 w 1728"/>
                  <a:gd name="T7" fmla="*/ 346 h 346"/>
                  <a:gd name="T8" fmla="*/ 0 w 1728"/>
                  <a:gd name="T9" fmla="*/ 346 h 346"/>
                </a:gdLst>
                <a:ahLst/>
                <a:cxnLst>
                  <a:cxn ang="0">
                    <a:pos x="T0" y="T1"/>
                  </a:cxn>
                  <a:cxn ang="0">
                    <a:pos x="T2" y="T3"/>
                  </a:cxn>
                  <a:cxn ang="0">
                    <a:pos x="T4" y="T5"/>
                  </a:cxn>
                  <a:cxn ang="0">
                    <a:pos x="T6" y="T7"/>
                  </a:cxn>
                  <a:cxn ang="0">
                    <a:pos x="T8" y="T9"/>
                  </a:cxn>
                </a:cxnLst>
                <a:rect l="0" t="0" r="r" b="b"/>
                <a:pathLst>
                  <a:path w="1728" h="346">
                    <a:moveTo>
                      <a:pt x="0" y="346"/>
                    </a:moveTo>
                    <a:lnTo>
                      <a:pt x="345" y="0"/>
                    </a:lnTo>
                    <a:lnTo>
                      <a:pt x="1728" y="0"/>
                    </a:lnTo>
                    <a:lnTo>
                      <a:pt x="1382" y="346"/>
                    </a:lnTo>
                    <a:lnTo>
                      <a:pt x="0" y="346"/>
                    </a:lnTo>
                    <a:close/>
                  </a:path>
                </a:pathLst>
              </a:custGeom>
              <a:solidFill>
                <a:srgbClr val="666699">
                  <a:alpha val="2500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grpSp>
        <p:sp>
          <p:nvSpPr>
            <p:cNvPr id="20489" name="Freeform 9"/>
            <p:cNvSpPr>
              <a:spLocks/>
            </p:cNvSpPr>
            <p:nvPr/>
          </p:nvSpPr>
          <p:spPr bwMode="auto">
            <a:xfrm>
              <a:off x="2189"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490" name="Freeform 10"/>
            <p:cNvSpPr>
              <a:spLocks/>
            </p:cNvSpPr>
            <p:nvPr/>
          </p:nvSpPr>
          <p:spPr bwMode="auto">
            <a:xfrm>
              <a:off x="3341"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491" name="Freeform 11"/>
            <p:cNvSpPr>
              <a:spLocks/>
            </p:cNvSpPr>
            <p:nvPr/>
          </p:nvSpPr>
          <p:spPr bwMode="auto">
            <a:xfrm>
              <a:off x="3226"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492" name="Freeform 12"/>
            <p:cNvSpPr>
              <a:spLocks/>
            </p:cNvSpPr>
            <p:nvPr/>
          </p:nvSpPr>
          <p:spPr bwMode="auto">
            <a:xfrm>
              <a:off x="3110"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493" name="Freeform 13"/>
            <p:cNvSpPr>
              <a:spLocks/>
            </p:cNvSpPr>
            <p:nvPr/>
          </p:nvSpPr>
          <p:spPr bwMode="auto">
            <a:xfrm>
              <a:off x="2995"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494" name="Freeform 14"/>
            <p:cNvSpPr>
              <a:spLocks/>
            </p:cNvSpPr>
            <p:nvPr/>
          </p:nvSpPr>
          <p:spPr bwMode="auto">
            <a:xfrm>
              <a:off x="2880"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495" name="Freeform 15"/>
            <p:cNvSpPr>
              <a:spLocks/>
            </p:cNvSpPr>
            <p:nvPr/>
          </p:nvSpPr>
          <p:spPr bwMode="auto">
            <a:xfrm>
              <a:off x="2765"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496" name="Freeform 16"/>
            <p:cNvSpPr>
              <a:spLocks/>
            </p:cNvSpPr>
            <p:nvPr/>
          </p:nvSpPr>
          <p:spPr bwMode="auto">
            <a:xfrm>
              <a:off x="2650"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497" name="Freeform 17"/>
            <p:cNvSpPr>
              <a:spLocks/>
            </p:cNvSpPr>
            <p:nvPr/>
          </p:nvSpPr>
          <p:spPr bwMode="auto">
            <a:xfrm>
              <a:off x="2534"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498" name="Freeform 18"/>
            <p:cNvSpPr>
              <a:spLocks/>
            </p:cNvSpPr>
            <p:nvPr/>
          </p:nvSpPr>
          <p:spPr bwMode="auto">
            <a:xfrm>
              <a:off x="2419"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499" name="Freeform 19"/>
            <p:cNvSpPr>
              <a:spLocks/>
            </p:cNvSpPr>
            <p:nvPr/>
          </p:nvSpPr>
          <p:spPr bwMode="auto">
            <a:xfrm>
              <a:off x="2304"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grpSp>
      <p:sp>
        <p:nvSpPr>
          <p:cNvPr id="20500" name="Freeform 20"/>
          <p:cNvSpPr>
            <a:spLocks/>
          </p:cNvSpPr>
          <p:nvPr/>
        </p:nvSpPr>
        <p:spPr bwMode="auto">
          <a:xfrm>
            <a:off x="2012023" y="3794756"/>
            <a:ext cx="731838"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507" name="Rectangle 27"/>
          <p:cNvSpPr>
            <a:spLocks noChangeArrowheads="1"/>
          </p:cNvSpPr>
          <p:nvPr/>
        </p:nvSpPr>
        <p:spPr bwMode="auto">
          <a:xfrm>
            <a:off x="2012023" y="4344031"/>
            <a:ext cx="182563"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20508" name="Freeform 28"/>
          <p:cNvSpPr>
            <a:spLocks/>
          </p:cNvSpPr>
          <p:nvPr/>
        </p:nvSpPr>
        <p:spPr bwMode="auto">
          <a:xfrm>
            <a:off x="2194586" y="3794756"/>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501" name="Rectangle 21"/>
          <p:cNvSpPr>
            <a:spLocks noChangeArrowheads="1"/>
          </p:cNvSpPr>
          <p:nvPr/>
        </p:nvSpPr>
        <p:spPr bwMode="auto">
          <a:xfrm>
            <a:off x="4389438" y="2149475"/>
            <a:ext cx="182562"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20502" name="Freeform 22"/>
          <p:cNvSpPr>
            <a:spLocks/>
          </p:cNvSpPr>
          <p:nvPr/>
        </p:nvSpPr>
        <p:spPr bwMode="auto">
          <a:xfrm>
            <a:off x="4572000" y="1600200"/>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503" name="Rectangle 23"/>
          <p:cNvSpPr>
            <a:spLocks noChangeArrowheads="1"/>
          </p:cNvSpPr>
          <p:nvPr/>
        </p:nvSpPr>
        <p:spPr bwMode="auto">
          <a:xfrm>
            <a:off x="4572000" y="2149475"/>
            <a:ext cx="182563"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20504" name="Freeform 24"/>
          <p:cNvSpPr>
            <a:spLocks/>
          </p:cNvSpPr>
          <p:nvPr/>
        </p:nvSpPr>
        <p:spPr bwMode="auto">
          <a:xfrm>
            <a:off x="4756150" y="1600200"/>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505" name="Rectangle 25"/>
          <p:cNvSpPr>
            <a:spLocks noChangeArrowheads="1"/>
          </p:cNvSpPr>
          <p:nvPr/>
        </p:nvSpPr>
        <p:spPr bwMode="auto">
          <a:xfrm>
            <a:off x="4756150" y="2149475"/>
            <a:ext cx="182563"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20506" name="Freeform 26"/>
          <p:cNvSpPr>
            <a:spLocks/>
          </p:cNvSpPr>
          <p:nvPr/>
        </p:nvSpPr>
        <p:spPr bwMode="auto">
          <a:xfrm>
            <a:off x="4937125" y="1600200"/>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509" name="Freeform 29"/>
          <p:cNvSpPr>
            <a:spLocks/>
          </p:cNvSpPr>
          <p:nvPr/>
        </p:nvSpPr>
        <p:spPr bwMode="auto">
          <a:xfrm>
            <a:off x="4756150" y="1600200"/>
            <a:ext cx="731838"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510" name="Freeform 30"/>
          <p:cNvSpPr>
            <a:spLocks/>
          </p:cNvSpPr>
          <p:nvPr/>
        </p:nvSpPr>
        <p:spPr bwMode="auto">
          <a:xfrm>
            <a:off x="4572000" y="1600200"/>
            <a:ext cx="731838"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511" name="Freeform 31"/>
          <p:cNvSpPr>
            <a:spLocks/>
          </p:cNvSpPr>
          <p:nvPr/>
        </p:nvSpPr>
        <p:spPr bwMode="auto">
          <a:xfrm>
            <a:off x="4389438" y="1600200"/>
            <a:ext cx="731837"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512" name="Freeform 32"/>
          <p:cNvSpPr>
            <a:spLocks/>
          </p:cNvSpPr>
          <p:nvPr/>
        </p:nvSpPr>
        <p:spPr bwMode="auto">
          <a:xfrm>
            <a:off x="3292475" y="1600200"/>
            <a:ext cx="2743200" cy="2743200"/>
          </a:xfrm>
          <a:custGeom>
            <a:avLst/>
            <a:gdLst>
              <a:gd name="T0" fmla="*/ 345 w 1728"/>
              <a:gd name="T1" fmla="*/ 346 h 1728"/>
              <a:gd name="T2" fmla="*/ 1382 w 1728"/>
              <a:gd name="T3" fmla="*/ 346 h 1728"/>
              <a:gd name="T4" fmla="*/ 1382 w 1728"/>
              <a:gd name="T5" fmla="*/ 1728 h 1728"/>
              <a:gd name="T6" fmla="*/ 1728 w 1728"/>
              <a:gd name="T7" fmla="*/ 1382 h 1728"/>
              <a:gd name="T8" fmla="*/ 1728 w 1728"/>
              <a:gd name="T9" fmla="*/ 0 h 1728"/>
              <a:gd name="T10" fmla="*/ 1382 w 1728"/>
              <a:gd name="T11" fmla="*/ 346 h 1728"/>
              <a:gd name="T12" fmla="*/ 1728 w 1728"/>
              <a:gd name="T13" fmla="*/ 0 h 1728"/>
              <a:gd name="T14" fmla="*/ 345 w 1728"/>
              <a:gd name="T15" fmla="*/ 0 h 1728"/>
              <a:gd name="T16" fmla="*/ 0 w 1728"/>
              <a:gd name="T17" fmla="*/ 346 h 1728"/>
              <a:gd name="T18" fmla="*/ 345 w 1728"/>
              <a:gd name="T19" fmla="*/ 346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8" h="1728">
                <a:moveTo>
                  <a:pt x="345" y="346"/>
                </a:moveTo>
                <a:lnTo>
                  <a:pt x="1382" y="346"/>
                </a:lnTo>
                <a:lnTo>
                  <a:pt x="1382" y="1728"/>
                </a:lnTo>
                <a:lnTo>
                  <a:pt x="1728" y="1382"/>
                </a:lnTo>
                <a:lnTo>
                  <a:pt x="1728" y="0"/>
                </a:lnTo>
                <a:lnTo>
                  <a:pt x="1382" y="346"/>
                </a:lnTo>
                <a:lnTo>
                  <a:pt x="1728" y="0"/>
                </a:lnTo>
                <a:lnTo>
                  <a:pt x="345" y="0"/>
                </a:lnTo>
                <a:lnTo>
                  <a:pt x="0" y="346"/>
                </a:lnTo>
                <a:lnTo>
                  <a:pt x="345" y="346"/>
                </a:lnTo>
                <a:close/>
              </a:path>
            </a:pathLst>
          </a:custGeom>
          <a:noFill/>
          <a:ln w="9525" cap="flat" cmpd="sng">
            <a:solidFill>
              <a:srgbClr val="003366"/>
            </a:solidFill>
            <a:prstDash val="solid"/>
            <a:round/>
            <a:headEnd type="none" w="med" len="med"/>
            <a:tailEnd type="none" w="med" len="med"/>
          </a:ln>
          <a:effectLst/>
          <a:extLst>
            <a:ext uri="{909E8E84-426E-40dd-AFC4-6F175D3DCCD1}">
              <a14:hiddenFill xmlns:a14="http://schemas.microsoft.com/office/drawing/2010/main">
                <a:solidFill>
                  <a:srgbClr val="666699">
                    <a:alpha val="25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Tree>
    <p:extLst>
      <p:ext uri="{BB962C8B-B14F-4D97-AF65-F5344CB8AC3E}">
        <p14:creationId xmlns:p14="http://schemas.microsoft.com/office/powerpoint/2010/main" val="4117350265"/>
      </p:ext>
    </p:extLst>
  </p:cSld>
  <p:clrMapOvr>
    <a:masterClrMapping/>
  </p:clrMapOvr>
  <p:transition xmlns:p14="http://schemas.microsoft.com/office/powerpoint/2010/main" advClick="0" advTm="0"/>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grpId="0" nodeType="clickEffect">
                                  <p:stCondLst>
                                    <p:cond delay="0"/>
                                  </p:stCondLst>
                                  <p:childTnLst>
                                    <p:animMotion origin="layout" path="M 0 0 L 0.24002 -0.32013 " pathEditMode="relative" ptsTypes="AA">
                                      <p:cBhvr>
                                        <p:cTn id="6" dur="2000" fill="hold"/>
                                        <p:tgtEl>
                                          <p:spTgt spid="20500"/>
                                        </p:tgtEl>
                                        <p:attrNameLst>
                                          <p:attrName>ppt_x</p:attrName>
                                          <p:attrName>ppt_y</p:attrName>
                                        </p:attrNameLst>
                                      </p:cBhvr>
                                    </p:animMotion>
                                  </p:childTnLst>
                                </p:cTn>
                              </p:par>
                              <p:par>
                                <p:cTn id="7" presetID="0" presetClass="path" presetSubtype="0" accel="50000" decel="50000" fill="hold" grpId="0" nodeType="withEffect">
                                  <p:stCondLst>
                                    <p:cond delay="0"/>
                                  </p:stCondLst>
                                  <p:childTnLst>
                                    <p:animMotion origin="layout" path="M 0 0 L 0.24002 -0.32013 " pathEditMode="relative" ptsTypes="AA">
                                      <p:cBhvr>
                                        <p:cTn id="8" dur="2000" fill="hold"/>
                                        <p:tgtEl>
                                          <p:spTgt spid="20507"/>
                                        </p:tgtEl>
                                        <p:attrNameLst>
                                          <p:attrName>ppt_x</p:attrName>
                                          <p:attrName>ppt_y</p:attrName>
                                        </p:attrNameLst>
                                      </p:cBhvr>
                                    </p:animMotion>
                                  </p:childTnLst>
                                </p:cTn>
                              </p:par>
                              <p:par>
                                <p:cTn id="9" presetID="0" presetClass="path" presetSubtype="0" accel="50000" decel="50000" fill="hold" grpId="0" nodeType="withEffect">
                                  <p:stCondLst>
                                    <p:cond delay="0"/>
                                  </p:stCondLst>
                                  <p:childTnLst>
                                    <p:animMotion origin="layout" path="M 0 0 L 0.24002 -0.32013 " pathEditMode="relative" ptsTypes="AA">
                                      <p:cBhvr>
                                        <p:cTn id="10" dur="2000" fill="hold"/>
                                        <p:tgtEl>
                                          <p:spTgt spid="20508"/>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00" grpId="0" animBg="1"/>
      <p:bldP spid="20507" grpId="0" animBg="1"/>
      <p:bldP spid="20508"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482" name="Group 2"/>
          <p:cNvGrpSpPr>
            <a:grpSpLocks/>
          </p:cNvGrpSpPr>
          <p:nvPr/>
        </p:nvGrpSpPr>
        <p:grpSpPr bwMode="auto">
          <a:xfrm>
            <a:off x="3292475" y="1600200"/>
            <a:ext cx="2743200" cy="2743200"/>
            <a:chOff x="2074" y="1008"/>
            <a:chExt cx="1728" cy="1728"/>
          </a:xfrm>
        </p:grpSpPr>
        <p:grpSp>
          <p:nvGrpSpPr>
            <p:cNvPr id="20483" name="Group 3"/>
            <p:cNvGrpSpPr>
              <a:grpSpLocks/>
            </p:cNvGrpSpPr>
            <p:nvPr/>
          </p:nvGrpSpPr>
          <p:grpSpPr bwMode="auto">
            <a:xfrm>
              <a:off x="2074" y="1008"/>
              <a:ext cx="1728" cy="1728"/>
              <a:chOff x="2074" y="1008"/>
              <a:chExt cx="1728" cy="1728"/>
            </a:xfrm>
          </p:grpSpPr>
          <p:sp>
            <p:nvSpPr>
              <p:cNvPr id="20484" name="Freeform 4"/>
              <p:cNvSpPr>
                <a:spLocks/>
              </p:cNvSpPr>
              <p:nvPr/>
            </p:nvSpPr>
            <p:spPr bwMode="auto">
              <a:xfrm>
                <a:off x="2074"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485" name="Rectangle 5"/>
              <p:cNvSpPr>
                <a:spLocks noChangeArrowheads="1"/>
              </p:cNvSpPr>
              <p:nvPr/>
            </p:nvSpPr>
            <p:spPr bwMode="auto">
              <a:xfrm>
                <a:off x="2074" y="1354"/>
                <a:ext cx="1382" cy="1382"/>
              </a:xfrm>
              <a:prstGeom prst="rect">
                <a:avLst/>
              </a:prstGeom>
              <a:solidFill>
                <a:srgbClr val="666699">
                  <a:alpha val="25000"/>
                </a:srgbClr>
              </a:solidFill>
              <a:ln w="9525">
                <a:solidFill>
                  <a:srgbClr val="003366"/>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a:lstStyle/>
              <a:p>
                <a:endParaRPr lang="en-US"/>
              </a:p>
            </p:txBody>
          </p:sp>
          <p:sp>
            <p:nvSpPr>
              <p:cNvPr id="20486" name="Freeform 6"/>
              <p:cNvSpPr>
                <a:spLocks/>
              </p:cNvSpPr>
              <p:nvPr/>
            </p:nvSpPr>
            <p:spPr bwMode="auto">
              <a:xfrm>
                <a:off x="3456" y="1008"/>
                <a:ext cx="346" cy="1728"/>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666699">
                  <a:alpha val="2500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487" name="Freeform 7"/>
              <p:cNvSpPr>
                <a:spLocks/>
              </p:cNvSpPr>
              <p:nvPr/>
            </p:nvSpPr>
            <p:spPr bwMode="auto">
              <a:xfrm>
                <a:off x="2074" y="1008"/>
                <a:ext cx="1728" cy="346"/>
              </a:xfrm>
              <a:custGeom>
                <a:avLst/>
                <a:gdLst>
                  <a:gd name="T0" fmla="*/ 0 w 1728"/>
                  <a:gd name="T1" fmla="*/ 346 h 346"/>
                  <a:gd name="T2" fmla="*/ 345 w 1728"/>
                  <a:gd name="T3" fmla="*/ 0 h 346"/>
                  <a:gd name="T4" fmla="*/ 1728 w 1728"/>
                  <a:gd name="T5" fmla="*/ 0 h 346"/>
                  <a:gd name="T6" fmla="*/ 1382 w 1728"/>
                  <a:gd name="T7" fmla="*/ 346 h 346"/>
                  <a:gd name="T8" fmla="*/ 0 w 1728"/>
                  <a:gd name="T9" fmla="*/ 346 h 346"/>
                </a:gdLst>
                <a:ahLst/>
                <a:cxnLst>
                  <a:cxn ang="0">
                    <a:pos x="T0" y="T1"/>
                  </a:cxn>
                  <a:cxn ang="0">
                    <a:pos x="T2" y="T3"/>
                  </a:cxn>
                  <a:cxn ang="0">
                    <a:pos x="T4" y="T5"/>
                  </a:cxn>
                  <a:cxn ang="0">
                    <a:pos x="T6" y="T7"/>
                  </a:cxn>
                  <a:cxn ang="0">
                    <a:pos x="T8" y="T9"/>
                  </a:cxn>
                </a:cxnLst>
                <a:rect l="0" t="0" r="r" b="b"/>
                <a:pathLst>
                  <a:path w="1728" h="346">
                    <a:moveTo>
                      <a:pt x="0" y="346"/>
                    </a:moveTo>
                    <a:lnTo>
                      <a:pt x="345" y="0"/>
                    </a:lnTo>
                    <a:lnTo>
                      <a:pt x="1728" y="0"/>
                    </a:lnTo>
                    <a:lnTo>
                      <a:pt x="1382" y="346"/>
                    </a:lnTo>
                    <a:lnTo>
                      <a:pt x="0" y="346"/>
                    </a:lnTo>
                    <a:close/>
                  </a:path>
                </a:pathLst>
              </a:custGeom>
              <a:solidFill>
                <a:srgbClr val="666699">
                  <a:alpha val="2500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488" name="Freeform 8"/>
              <p:cNvSpPr>
                <a:spLocks/>
              </p:cNvSpPr>
              <p:nvPr/>
            </p:nvSpPr>
            <p:spPr bwMode="auto">
              <a:xfrm>
                <a:off x="2074" y="2390"/>
                <a:ext cx="1728" cy="346"/>
              </a:xfrm>
              <a:custGeom>
                <a:avLst/>
                <a:gdLst>
                  <a:gd name="T0" fmla="*/ 0 w 1728"/>
                  <a:gd name="T1" fmla="*/ 346 h 346"/>
                  <a:gd name="T2" fmla="*/ 345 w 1728"/>
                  <a:gd name="T3" fmla="*/ 0 h 346"/>
                  <a:gd name="T4" fmla="*/ 1728 w 1728"/>
                  <a:gd name="T5" fmla="*/ 0 h 346"/>
                  <a:gd name="T6" fmla="*/ 1382 w 1728"/>
                  <a:gd name="T7" fmla="*/ 346 h 346"/>
                  <a:gd name="T8" fmla="*/ 0 w 1728"/>
                  <a:gd name="T9" fmla="*/ 346 h 346"/>
                </a:gdLst>
                <a:ahLst/>
                <a:cxnLst>
                  <a:cxn ang="0">
                    <a:pos x="T0" y="T1"/>
                  </a:cxn>
                  <a:cxn ang="0">
                    <a:pos x="T2" y="T3"/>
                  </a:cxn>
                  <a:cxn ang="0">
                    <a:pos x="T4" y="T5"/>
                  </a:cxn>
                  <a:cxn ang="0">
                    <a:pos x="T6" y="T7"/>
                  </a:cxn>
                  <a:cxn ang="0">
                    <a:pos x="T8" y="T9"/>
                  </a:cxn>
                </a:cxnLst>
                <a:rect l="0" t="0" r="r" b="b"/>
                <a:pathLst>
                  <a:path w="1728" h="346">
                    <a:moveTo>
                      <a:pt x="0" y="346"/>
                    </a:moveTo>
                    <a:lnTo>
                      <a:pt x="345" y="0"/>
                    </a:lnTo>
                    <a:lnTo>
                      <a:pt x="1728" y="0"/>
                    </a:lnTo>
                    <a:lnTo>
                      <a:pt x="1382" y="346"/>
                    </a:lnTo>
                    <a:lnTo>
                      <a:pt x="0" y="346"/>
                    </a:lnTo>
                    <a:close/>
                  </a:path>
                </a:pathLst>
              </a:custGeom>
              <a:solidFill>
                <a:srgbClr val="666699">
                  <a:alpha val="2500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grpSp>
        <p:sp>
          <p:nvSpPr>
            <p:cNvPr id="20489" name="Freeform 9"/>
            <p:cNvSpPr>
              <a:spLocks/>
            </p:cNvSpPr>
            <p:nvPr/>
          </p:nvSpPr>
          <p:spPr bwMode="auto">
            <a:xfrm>
              <a:off x="2189"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490" name="Freeform 10"/>
            <p:cNvSpPr>
              <a:spLocks/>
            </p:cNvSpPr>
            <p:nvPr/>
          </p:nvSpPr>
          <p:spPr bwMode="auto">
            <a:xfrm>
              <a:off x="3341"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491" name="Freeform 11"/>
            <p:cNvSpPr>
              <a:spLocks/>
            </p:cNvSpPr>
            <p:nvPr/>
          </p:nvSpPr>
          <p:spPr bwMode="auto">
            <a:xfrm>
              <a:off x="3226"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492" name="Freeform 12"/>
            <p:cNvSpPr>
              <a:spLocks/>
            </p:cNvSpPr>
            <p:nvPr/>
          </p:nvSpPr>
          <p:spPr bwMode="auto">
            <a:xfrm>
              <a:off x="3110"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493" name="Freeform 13"/>
            <p:cNvSpPr>
              <a:spLocks/>
            </p:cNvSpPr>
            <p:nvPr/>
          </p:nvSpPr>
          <p:spPr bwMode="auto">
            <a:xfrm>
              <a:off x="2995"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494" name="Freeform 14"/>
            <p:cNvSpPr>
              <a:spLocks/>
            </p:cNvSpPr>
            <p:nvPr/>
          </p:nvSpPr>
          <p:spPr bwMode="auto">
            <a:xfrm>
              <a:off x="2880"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495" name="Freeform 15"/>
            <p:cNvSpPr>
              <a:spLocks/>
            </p:cNvSpPr>
            <p:nvPr/>
          </p:nvSpPr>
          <p:spPr bwMode="auto">
            <a:xfrm>
              <a:off x="2765"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496" name="Freeform 16"/>
            <p:cNvSpPr>
              <a:spLocks/>
            </p:cNvSpPr>
            <p:nvPr/>
          </p:nvSpPr>
          <p:spPr bwMode="auto">
            <a:xfrm>
              <a:off x="2650"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497" name="Freeform 17"/>
            <p:cNvSpPr>
              <a:spLocks/>
            </p:cNvSpPr>
            <p:nvPr/>
          </p:nvSpPr>
          <p:spPr bwMode="auto">
            <a:xfrm>
              <a:off x="2534"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498" name="Freeform 18"/>
            <p:cNvSpPr>
              <a:spLocks/>
            </p:cNvSpPr>
            <p:nvPr/>
          </p:nvSpPr>
          <p:spPr bwMode="auto">
            <a:xfrm>
              <a:off x="2419"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499" name="Freeform 19"/>
            <p:cNvSpPr>
              <a:spLocks/>
            </p:cNvSpPr>
            <p:nvPr/>
          </p:nvSpPr>
          <p:spPr bwMode="auto">
            <a:xfrm>
              <a:off x="2304"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grpSp>
      <p:sp>
        <p:nvSpPr>
          <p:cNvPr id="20500" name="Freeform 20"/>
          <p:cNvSpPr>
            <a:spLocks/>
          </p:cNvSpPr>
          <p:nvPr/>
        </p:nvSpPr>
        <p:spPr bwMode="auto">
          <a:xfrm>
            <a:off x="4206559" y="1600220"/>
            <a:ext cx="731838"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507" name="Rectangle 27"/>
          <p:cNvSpPr>
            <a:spLocks noChangeArrowheads="1"/>
          </p:cNvSpPr>
          <p:nvPr/>
        </p:nvSpPr>
        <p:spPr bwMode="auto">
          <a:xfrm>
            <a:off x="4206559" y="2149495"/>
            <a:ext cx="182563"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20508" name="Freeform 28"/>
          <p:cNvSpPr>
            <a:spLocks/>
          </p:cNvSpPr>
          <p:nvPr/>
        </p:nvSpPr>
        <p:spPr bwMode="auto">
          <a:xfrm>
            <a:off x="4389122" y="1600220"/>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501" name="Rectangle 21"/>
          <p:cNvSpPr>
            <a:spLocks noChangeArrowheads="1"/>
          </p:cNvSpPr>
          <p:nvPr/>
        </p:nvSpPr>
        <p:spPr bwMode="auto">
          <a:xfrm>
            <a:off x="4389438" y="2149475"/>
            <a:ext cx="182562"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20502" name="Freeform 22"/>
          <p:cNvSpPr>
            <a:spLocks/>
          </p:cNvSpPr>
          <p:nvPr/>
        </p:nvSpPr>
        <p:spPr bwMode="auto">
          <a:xfrm>
            <a:off x="4572000" y="1600200"/>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503" name="Rectangle 23"/>
          <p:cNvSpPr>
            <a:spLocks noChangeArrowheads="1"/>
          </p:cNvSpPr>
          <p:nvPr/>
        </p:nvSpPr>
        <p:spPr bwMode="auto">
          <a:xfrm>
            <a:off x="4572000" y="2149475"/>
            <a:ext cx="182563"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20504" name="Freeform 24"/>
          <p:cNvSpPr>
            <a:spLocks/>
          </p:cNvSpPr>
          <p:nvPr/>
        </p:nvSpPr>
        <p:spPr bwMode="auto">
          <a:xfrm>
            <a:off x="4756150" y="1600200"/>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505" name="Rectangle 25"/>
          <p:cNvSpPr>
            <a:spLocks noChangeArrowheads="1"/>
          </p:cNvSpPr>
          <p:nvPr/>
        </p:nvSpPr>
        <p:spPr bwMode="auto">
          <a:xfrm>
            <a:off x="4756150" y="2149475"/>
            <a:ext cx="182563"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20506" name="Freeform 26"/>
          <p:cNvSpPr>
            <a:spLocks/>
          </p:cNvSpPr>
          <p:nvPr/>
        </p:nvSpPr>
        <p:spPr bwMode="auto">
          <a:xfrm>
            <a:off x="4937125" y="1600200"/>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509" name="Freeform 29"/>
          <p:cNvSpPr>
            <a:spLocks/>
          </p:cNvSpPr>
          <p:nvPr/>
        </p:nvSpPr>
        <p:spPr bwMode="auto">
          <a:xfrm>
            <a:off x="4756150" y="1600200"/>
            <a:ext cx="731838"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510" name="Freeform 30"/>
          <p:cNvSpPr>
            <a:spLocks/>
          </p:cNvSpPr>
          <p:nvPr/>
        </p:nvSpPr>
        <p:spPr bwMode="auto">
          <a:xfrm>
            <a:off x="4572000" y="1600200"/>
            <a:ext cx="731838"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511" name="Freeform 31"/>
          <p:cNvSpPr>
            <a:spLocks/>
          </p:cNvSpPr>
          <p:nvPr/>
        </p:nvSpPr>
        <p:spPr bwMode="auto">
          <a:xfrm>
            <a:off x="4389438" y="1600200"/>
            <a:ext cx="731837"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512" name="Freeform 32"/>
          <p:cNvSpPr>
            <a:spLocks/>
          </p:cNvSpPr>
          <p:nvPr/>
        </p:nvSpPr>
        <p:spPr bwMode="auto">
          <a:xfrm>
            <a:off x="3292475" y="1600200"/>
            <a:ext cx="2743200" cy="2743200"/>
          </a:xfrm>
          <a:custGeom>
            <a:avLst/>
            <a:gdLst>
              <a:gd name="T0" fmla="*/ 345 w 1728"/>
              <a:gd name="T1" fmla="*/ 346 h 1728"/>
              <a:gd name="T2" fmla="*/ 1382 w 1728"/>
              <a:gd name="T3" fmla="*/ 346 h 1728"/>
              <a:gd name="T4" fmla="*/ 1382 w 1728"/>
              <a:gd name="T5" fmla="*/ 1728 h 1728"/>
              <a:gd name="T6" fmla="*/ 1728 w 1728"/>
              <a:gd name="T7" fmla="*/ 1382 h 1728"/>
              <a:gd name="T8" fmla="*/ 1728 w 1728"/>
              <a:gd name="T9" fmla="*/ 0 h 1728"/>
              <a:gd name="T10" fmla="*/ 1382 w 1728"/>
              <a:gd name="T11" fmla="*/ 346 h 1728"/>
              <a:gd name="T12" fmla="*/ 1728 w 1728"/>
              <a:gd name="T13" fmla="*/ 0 h 1728"/>
              <a:gd name="T14" fmla="*/ 345 w 1728"/>
              <a:gd name="T15" fmla="*/ 0 h 1728"/>
              <a:gd name="T16" fmla="*/ 0 w 1728"/>
              <a:gd name="T17" fmla="*/ 346 h 1728"/>
              <a:gd name="T18" fmla="*/ 345 w 1728"/>
              <a:gd name="T19" fmla="*/ 346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8" h="1728">
                <a:moveTo>
                  <a:pt x="345" y="346"/>
                </a:moveTo>
                <a:lnTo>
                  <a:pt x="1382" y="346"/>
                </a:lnTo>
                <a:lnTo>
                  <a:pt x="1382" y="1728"/>
                </a:lnTo>
                <a:lnTo>
                  <a:pt x="1728" y="1382"/>
                </a:lnTo>
                <a:lnTo>
                  <a:pt x="1728" y="0"/>
                </a:lnTo>
                <a:lnTo>
                  <a:pt x="1382" y="346"/>
                </a:lnTo>
                <a:lnTo>
                  <a:pt x="1728" y="0"/>
                </a:lnTo>
                <a:lnTo>
                  <a:pt x="345" y="0"/>
                </a:lnTo>
                <a:lnTo>
                  <a:pt x="0" y="346"/>
                </a:lnTo>
                <a:lnTo>
                  <a:pt x="345" y="346"/>
                </a:lnTo>
                <a:close/>
              </a:path>
            </a:pathLst>
          </a:custGeom>
          <a:noFill/>
          <a:ln w="9525" cap="flat" cmpd="sng">
            <a:solidFill>
              <a:srgbClr val="003366"/>
            </a:solidFill>
            <a:prstDash val="solid"/>
            <a:round/>
            <a:headEnd type="none" w="med" len="med"/>
            <a:tailEnd type="none" w="med" len="med"/>
          </a:ln>
          <a:effectLst/>
          <a:extLst>
            <a:ext uri="{909E8E84-426E-40dd-AFC4-6F175D3DCCD1}">
              <a14:hiddenFill xmlns:a14="http://schemas.microsoft.com/office/drawing/2010/main">
                <a:solidFill>
                  <a:srgbClr val="666699">
                    <a:alpha val="25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Tree>
    <p:extLst>
      <p:ext uri="{BB962C8B-B14F-4D97-AF65-F5344CB8AC3E}">
        <p14:creationId xmlns:p14="http://schemas.microsoft.com/office/powerpoint/2010/main" val="2572118128"/>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xmlns:p14="http://schemas.microsoft.com/office/powerpoint/2010/main" spd="med" advClick="0" advTm="0">
        <p:fade/>
      </p:transition>
    </mc:Fallback>
  </mc:AlternateContent>
  <p:timing>
    <p:tnLst>
      <p:par>
        <p:cTn xmlns:p14="http://schemas.microsoft.com/office/powerpoint/2010/mai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12" name="Freeform 32"/>
          <p:cNvSpPr>
            <a:spLocks/>
          </p:cNvSpPr>
          <p:nvPr/>
        </p:nvSpPr>
        <p:spPr bwMode="auto">
          <a:xfrm>
            <a:off x="3292475" y="1600200"/>
            <a:ext cx="2743200" cy="2743200"/>
          </a:xfrm>
          <a:custGeom>
            <a:avLst/>
            <a:gdLst>
              <a:gd name="T0" fmla="*/ 345 w 1728"/>
              <a:gd name="T1" fmla="*/ 346 h 1728"/>
              <a:gd name="T2" fmla="*/ 1382 w 1728"/>
              <a:gd name="T3" fmla="*/ 346 h 1728"/>
              <a:gd name="T4" fmla="*/ 1382 w 1728"/>
              <a:gd name="T5" fmla="*/ 1728 h 1728"/>
              <a:gd name="T6" fmla="*/ 1728 w 1728"/>
              <a:gd name="T7" fmla="*/ 1382 h 1728"/>
              <a:gd name="T8" fmla="*/ 1728 w 1728"/>
              <a:gd name="T9" fmla="*/ 0 h 1728"/>
              <a:gd name="T10" fmla="*/ 1382 w 1728"/>
              <a:gd name="T11" fmla="*/ 346 h 1728"/>
              <a:gd name="T12" fmla="*/ 1728 w 1728"/>
              <a:gd name="T13" fmla="*/ 0 h 1728"/>
              <a:gd name="T14" fmla="*/ 345 w 1728"/>
              <a:gd name="T15" fmla="*/ 0 h 1728"/>
              <a:gd name="T16" fmla="*/ 0 w 1728"/>
              <a:gd name="T17" fmla="*/ 346 h 1728"/>
              <a:gd name="T18" fmla="*/ 345 w 1728"/>
              <a:gd name="T19" fmla="*/ 346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8" h="1728">
                <a:moveTo>
                  <a:pt x="345" y="346"/>
                </a:moveTo>
                <a:lnTo>
                  <a:pt x="1382" y="346"/>
                </a:lnTo>
                <a:lnTo>
                  <a:pt x="1382" y="1728"/>
                </a:lnTo>
                <a:lnTo>
                  <a:pt x="1728" y="1382"/>
                </a:lnTo>
                <a:lnTo>
                  <a:pt x="1728" y="0"/>
                </a:lnTo>
                <a:lnTo>
                  <a:pt x="1382" y="346"/>
                </a:lnTo>
                <a:lnTo>
                  <a:pt x="1728" y="0"/>
                </a:lnTo>
                <a:lnTo>
                  <a:pt x="345" y="0"/>
                </a:lnTo>
                <a:lnTo>
                  <a:pt x="0" y="346"/>
                </a:lnTo>
                <a:lnTo>
                  <a:pt x="345" y="346"/>
                </a:lnTo>
                <a:close/>
              </a:path>
            </a:pathLst>
          </a:custGeom>
          <a:noFill/>
          <a:ln w="9525" cap="flat" cmpd="sng">
            <a:solidFill>
              <a:srgbClr val="003366"/>
            </a:solidFill>
            <a:prstDash val="solid"/>
            <a:round/>
            <a:headEnd type="none" w="med" len="med"/>
            <a:tailEnd type="none" w="med" len="med"/>
          </a:ln>
          <a:effectLst/>
          <a:extLst>
            <a:ext uri="{909E8E84-426E-40dd-AFC4-6F175D3DCCD1}">
              <a14:hiddenFill xmlns:a14="http://schemas.microsoft.com/office/drawing/2010/main">
                <a:solidFill>
                  <a:srgbClr val="666699">
                    <a:alpha val="25000"/>
                  </a:srgbClr>
                </a:solidFill>
              </a14:hiddenFill>
            </a:ex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grpSp>
        <p:nvGrpSpPr>
          <p:cNvPr id="20482" name="Group 2"/>
          <p:cNvGrpSpPr>
            <a:grpSpLocks/>
          </p:cNvGrpSpPr>
          <p:nvPr/>
        </p:nvGrpSpPr>
        <p:grpSpPr bwMode="auto">
          <a:xfrm>
            <a:off x="3292475" y="1600200"/>
            <a:ext cx="2743200" cy="2743200"/>
            <a:chOff x="2074" y="1008"/>
            <a:chExt cx="1728" cy="1728"/>
          </a:xfrm>
        </p:grpSpPr>
        <p:grpSp>
          <p:nvGrpSpPr>
            <p:cNvPr id="20483" name="Group 3"/>
            <p:cNvGrpSpPr>
              <a:grpSpLocks/>
            </p:cNvGrpSpPr>
            <p:nvPr/>
          </p:nvGrpSpPr>
          <p:grpSpPr bwMode="auto">
            <a:xfrm>
              <a:off x="2074" y="1008"/>
              <a:ext cx="1728" cy="1728"/>
              <a:chOff x="2074" y="1008"/>
              <a:chExt cx="1728" cy="1728"/>
            </a:xfrm>
          </p:grpSpPr>
          <p:sp>
            <p:nvSpPr>
              <p:cNvPr id="20484" name="Freeform 4"/>
              <p:cNvSpPr>
                <a:spLocks/>
              </p:cNvSpPr>
              <p:nvPr/>
            </p:nvSpPr>
            <p:spPr bwMode="auto">
              <a:xfrm>
                <a:off x="2074"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485" name="Rectangle 5"/>
              <p:cNvSpPr>
                <a:spLocks noChangeArrowheads="1"/>
              </p:cNvSpPr>
              <p:nvPr/>
            </p:nvSpPr>
            <p:spPr bwMode="auto">
              <a:xfrm>
                <a:off x="2074" y="1354"/>
                <a:ext cx="1382" cy="1382"/>
              </a:xfrm>
              <a:prstGeom prst="rect">
                <a:avLst/>
              </a:prstGeom>
              <a:solidFill>
                <a:srgbClr val="666699">
                  <a:alpha val="25000"/>
                </a:srgbClr>
              </a:solidFill>
              <a:ln w="9525">
                <a:solidFill>
                  <a:srgbClr val="003366"/>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a:lstStyle/>
              <a:p>
                <a:endParaRPr lang="en-US"/>
              </a:p>
            </p:txBody>
          </p:sp>
          <p:sp>
            <p:nvSpPr>
              <p:cNvPr id="20486" name="Freeform 6"/>
              <p:cNvSpPr>
                <a:spLocks/>
              </p:cNvSpPr>
              <p:nvPr/>
            </p:nvSpPr>
            <p:spPr bwMode="auto">
              <a:xfrm>
                <a:off x="3456" y="1008"/>
                <a:ext cx="346" cy="1728"/>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666699">
                  <a:alpha val="2500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487" name="Freeform 7"/>
              <p:cNvSpPr>
                <a:spLocks/>
              </p:cNvSpPr>
              <p:nvPr/>
            </p:nvSpPr>
            <p:spPr bwMode="auto">
              <a:xfrm>
                <a:off x="2074" y="1008"/>
                <a:ext cx="1728" cy="346"/>
              </a:xfrm>
              <a:custGeom>
                <a:avLst/>
                <a:gdLst>
                  <a:gd name="T0" fmla="*/ 0 w 1728"/>
                  <a:gd name="T1" fmla="*/ 346 h 346"/>
                  <a:gd name="T2" fmla="*/ 345 w 1728"/>
                  <a:gd name="T3" fmla="*/ 0 h 346"/>
                  <a:gd name="T4" fmla="*/ 1728 w 1728"/>
                  <a:gd name="T5" fmla="*/ 0 h 346"/>
                  <a:gd name="T6" fmla="*/ 1382 w 1728"/>
                  <a:gd name="T7" fmla="*/ 346 h 346"/>
                  <a:gd name="T8" fmla="*/ 0 w 1728"/>
                  <a:gd name="T9" fmla="*/ 346 h 346"/>
                </a:gdLst>
                <a:ahLst/>
                <a:cxnLst>
                  <a:cxn ang="0">
                    <a:pos x="T0" y="T1"/>
                  </a:cxn>
                  <a:cxn ang="0">
                    <a:pos x="T2" y="T3"/>
                  </a:cxn>
                  <a:cxn ang="0">
                    <a:pos x="T4" y="T5"/>
                  </a:cxn>
                  <a:cxn ang="0">
                    <a:pos x="T6" y="T7"/>
                  </a:cxn>
                  <a:cxn ang="0">
                    <a:pos x="T8" y="T9"/>
                  </a:cxn>
                </a:cxnLst>
                <a:rect l="0" t="0" r="r" b="b"/>
                <a:pathLst>
                  <a:path w="1728" h="346">
                    <a:moveTo>
                      <a:pt x="0" y="346"/>
                    </a:moveTo>
                    <a:lnTo>
                      <a:pt x="345" y="0"/>
                    </a:lnTo>
                    <a:lnTo>
                      <a:pt x="1728" y="0"/>
                    </a:lnTo>
                    <a:lnTo>
                      <a:pt x="1382" y="346"/>
                    </a:lnTo>
                    <a:lnTo>
                      <a:pt x="0" y="346"/>
                    </a:lnTo>
                    <a:close/>
                  </a:path>
                </a:pathLst>
              </a:custGeom>
              <a:solidFill>
                <a:srgbClr val="666699">
                  <a:alpha val="2500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488" name="Freeform 8"/>
              <p:cNvSpPr>
                <a:spLocks/>
              </p:cNvSpPr>
              <p:nvPr/>
            </p:nvSpPr>
            <p:spPr bwMode="auto">
              <a:xfrm>
                <a:off x="2074" y="2390"/>
                <a:ext cx="1728" cy="346"/>
              </a:xfrm>
              <a:custGeom>
                <a:avLst/>
                <a:gdLst>
                  <a:gd name="T0" fmla="*/ 0 w 1728"/>
                  <a:gd name="T1" fmla="*/ 346 h 346"/>
                  <a:gd name="T2" fmla="*/ 345 w 1728"/>
                  <a:gd name="T3" fmla="*/ 0 h 346"/>
                  <a:gd name="T4" fmla="*/ 1728 w 1728"/>
                  <a:gd name="T5" fmla="*/ 0 h 346"/>
                  <a:gd name="T6" fmla="*/ 1382 w 1728"/>
                  <a:gd name="T7" fmla="*/ 346 h 346"/>
                  <a:gd name="T8" fmla="*/ 0 w 1728"/>
                  <a:gd name="T9" fmla="*/ 346 h 346"/>
                </a:gdLst>
                <a:ahLst/>
                <a:cxnLst>
                  <a:cxn ang="0">
                    <a:pos x="T0" y="T1"/>
                  </a:cxn>
                  <a:cxn ang="0">
                    <a:pos x="T2" y="T3"/>
                  </a:cxn>
                  <a:cxn ang="0">
                    <a:pos x="T4" y="T5"/>
                  </a:cxn>
                  <a:cxn ang="0">
                    <a:pos x="T6" y="T7"/>
                  </a:cxn>
                  <a:cxn ang="0">
                    <a:pos x="T8" y="T9"/>
                  </a:cxn>
                </a:cxnLst>
                <a:rect l="0" t="0" r="r" b="b"/>
                <a:pathLst>
                  <a:path w="1728" h="346">
                    <a:moveTo>
                      <a:pt x="0" y="346"/>
                    </a:moveTo>
                    <a:lnTo>
                      <a:pt x="345" y="0"/>
                    </a:lnTo>
                    <a:lnTo>
                      <a:pt x="1728" y="0"/>
                    </a:lnTo>
                    <a:lnTo>
                      <a:pt x="1382" y="346"/>
                    </a:lnTo>
                    <a:lnTo>
                      <a:pt x="0" y="346"/>
                    </a:lnTo>
                    <a:close/>
                  </a:path>
                </a:pathLst>
              </a:custGeom>
              <a:solidFill>
                <a:srgbClr val="666699">
                  <a:alpha val="2500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grpSp>
        <p:sp>
          <p:nvSpPr>
            <p:cNvPr id="20489" name="Freeform 9"/>
            <p:cNvSpPr>
              <a:spLocks/>
            </p:cNvSpPr>
            <p:nvPr/>
          </p:nvSpPr>
          <p:spPr bwMode="auto">
            <a:xfrm>
              <a:off x="2189"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490" name="Freeform 10"/>
            <p:cNvSpPr>
              <a:spLocks/>
            </p:cNvSpPr>
            <p:nvPr/>
          </p:nvSpPr>
          <p:spPr bwMode="auto">
            <a:xfrm>
              <a:off x="3341"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491" name="Freeform 11"/>
            <p:cNvSpPr>
              <a:spLocks/>
            </p:cNvSpPr>
            <p:nvPr/>
          </p:nvSpPr>
          <p:spPr bwMode="auto">
            <a:xfrm>
              <a:off x="3226"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492" name="Freeform 12"/>
            <p:cNvSpPr>
              <a:spLocks/>
            </p:cNvSpPr>
            <p:nvPr/>
          </p:nvSpPr>
          <p:spPr bwMode="auto">
            <a:xfrm>
              <a:off x="3110"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493" name="Freeform 13"/>
            <p:cNvSpPr>
              <a:spLocks/>
            </p:cNvSpPr>
            <p:nvPr/>
          </p:nvSpPr>
          <p:spPr bwMode="auto">
            <a:xfrm>
              <a:off x="2995"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494" name="Freeform 14"/>
            <p:cNvSpPr>
              <a:spLocks/>
            </p:cNvSpPr>
            <p:nvPr/>
          </p:nvSpPr>
          <p:spPr bwMode="auto">
            <a:xfrm>
              <a:off x="2880"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495" name="Freeform 15"/>
            <p:cNvSpPr>
              <a:spLocks/>
            </p:cNvSpPr>
            <p:nvPr/>
          </p:nvSpPr>
          <p:spPr bwMode="auto">
            <a:xfrm>
              <a:off x="2765"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496" name="Freeform 16"/>
            <p:cNvSpPr>
              <a:spLocks/>
            </p:cNvSpPr>
            <p:nvPr/>
          </p:nvSpPr>
          <p:spPr bwMode="auto">
            <a:xfrm>
              <a:off x="2650"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497" name="Freeform 17"/>
            <p:cNvSpPr>
              <a:spLocks/>
            </p:cNvSpPr>
            <p:nvPr/>
          </p:nvSpPr>
          <p:spPr bwMode="auto">
            <a:xfrm>
              <a:off x="2534"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498" name="Freeform 18"/>
            <p:cNvSpPr>
              <a:spLocks/>
            </p:cNvSpPr>
            <p:nvPr/>
          </p:nvSpPr>
          <p:spPr bwMode="auto">
            <a:xfrm>
              <a:off x="2419"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499" name="Freeform 19"/>
            <p:cNvSpPr>
              <a:spLocks/>
            </p:cNvSpPr>
            <p:nvPr/>
          </p:nvSpPr>
          <p:spPr bwMode="auto">
            <a:xfrm>
              <a:off x="2304" y="1008"/>
              <a:ext cx="345" cy="1728"/>
            </a:xfrm>
            <a:custGeom>
              <a:avLst/>
              <a:gdLst>
                <a:gd name="T0" fmla="*/ 0 w 345"/>
                <a:gd name="T1" fmla="*/ 1728 h 1728"/>
                <a:gd name="T2" fmla="*/ 345 w 345"/>
                <a:gd name="T3" fmla="*/ 1382 h 1728"/>
                <a:gd name="T4" fmla="*/ 345 w 345"/>
                <a:gd name="T5" fmla="*/ 0 h 1728"/>
                <a:gd name="T6" fmla="*/ 0 w 345"/>
                <a:gd name="T7" fmla="*/ 346 h 1728"/>
                <a:gd name="T8" fmla="*/ 0 w 345"/>
                <a:gd name="T9" fmla="*/ 1728 h 1728"/>
              </a:gdLst>
              <a:ahLst/>
              <a:cxnLst>
                <a:cxn ang="0">
                  <a:pos x="T0" y="T1"/>
                </a:cxn>
                <a:cxn ang="0">
                  <a:pos x="T2" y="T3"/>
                </a:cxn>
                <a:cxn ang="0">
                  <a:pos x="T4" y="T5"/>
                </a:cxn>
                <a:cxn ang="0">
                  <a:pos x="T6" y="T7"/>
                </a:cxn>
                <a:cxn ang="0">
                  <a:pos x="T8" y="T9"/>
                </a:cxn>
              </a:cxnLst>
              <a:rect l="0" t="0" r="r" b="b"/>
              <a:pathLst>
                <a:path w="345" h="1728">
                  <a:moveTo>
                    <a:pt x="0" y="1728"/>
                  </a:moveTo>
                  <a:lnTo>
                    <a:pt x="345" y="1382"/>
                  </a:lnTo>
                  <a:lnTo>
                    <a:pt x="345" y="0"/>
                  </a:lnTo>
                  <a:lnTo>
                    <a:pt x="0" y="346"/>
                  </a:lnTo>
                  <a:lnTo>
                    <a:pt x="0" y="1728"/>
                  </a:lnTo>
                  <a:close/>
                </a:path>
              </a:pathLst>
            </a:custGeom>
            <a:solidFill>
              <a:srgbClr val="666699">
                <a:alpha val="0"/>
              </a:srgbClr>
            </a:solidFill>
            <a:ln w="9525" cap="flat" cmpd="sng">
              <a:solidFill>
                <a:srgbClr val="003366"/>
              </a:solidFill>
              <a:prstDash val="solid"/>
              <a:round/>
              <a:headEnd/>
              <a:tailEn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grpSp>
      <p:grpSp>
        <p:nvGrpSpPr>
          <p:cNvPr id="2" name="Group 1"/>
          <p:cNvGrpSpPr/>
          <p:nvPr/>
        </p:nvGrpSpPr>
        <p:grpSpPr>
          <a:xfrm>
            <a:off x="3291854" y="1600220"/>
            <a:ext cx="732153" cy="2743200"/>
            <a:chOff x="6217902" y="1600220"/>
            <a:chExt cx="732153" cy="2743200"/>
          </a:xfrm>
        </p:grpSpPr>
        <p:sp>
          <p:nvSpPr>
            <p:cNvPr id="20505" name="Rectangle 25"/>
            <p:cNvSpPr>
              <a:spLocks noChangeArrowheads="1"/>
            </p:cNvSpPr>
            <p:nvPr/>
          </p:nvSpPr>
          <p:spPr bwMode="auto">
            <a:xfrm>
              <a:off x="6217902" y="2148854"/>
              <a:ext cx="182563"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20506" name="Freeform 26"/>
            <p:cNvSpPr>
              <a:spLocks/>
            </p:cNvSpPr>
            <p:nvPr/>
          </p:nvSpPr>
          <p:spPr bwMode="auto">
            <a:xfrm>
              <a:off x="6400780" y="1600220"/>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20509" name="Freeform 29"/>
            <p:cNvSpPr>
              <a:spLocks/>
            </p:cNvSpPr>
            <p:nvPr/>
          </p:nvSpPr>
          <p:spPr bwMode="auto">
            <a:xfrm>
              <a:off x="6217902" y="1600220"/>
              <a:ext cx="731838"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grpSp>
      <p:grpSp>
        <p:nvGrpSpPr>
          <p:cNvPr id="34" name="Group 33"/>
          <p:cNvGrpSpPr/>
          <p:nvPr/>
        </p:nvGrpSpPr>
        <p:grpSpPr>
          <a:xfrm>
            <a:off x="3474732" y="1600220"/>
            <a:ext cx="732153" cy="2743200"/>
            <a:chOff x="6217902" y="1600220"/>
            <a:chExt cx="732153" cy="2743200"/>
          </a:xfrm>
        </p:grpSpPr>
        <p:sp>
          <p:nvSpPr>
            <p:cNvPr id="35" name="Rectangle 25"/>
            <p:cNvSpPr>
              <a:spLocks noChangeArrowheads="1"/>
            </p:cNvSpPr>
            <p:nvPr/>
          </p:nvSpPr>
          <p:spPr bwMode="auto">
            <a:xfrm>
              <a:off x="6217902" y="2148854"/>
              <a:ext cx="182563"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36" name="Freeform 26"/>
            <p:cNvSpPr>
              <a:spLocks/>
            </p:cNvSpPr>
            <p:nvPr/>
          </p:nvSpPr>
          <p:spPr bwMode="auto">
            <a:xfrm>
              <a:off x="6400780" y="1600220"/>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37" name="Freeform 29"/>
            <p:cNvSpPr>
              <a:spLocks/>
            </p:cNvSpPr>
            <p:nvPr/>
          </p:nvSpPr>
          <p:spPr bwMode="auto">
            <a:xfrm>
              <a:off x="6217902" y="1600220"/>
              <a:ext cx="731838"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grpSp>
      <p:grpSp>
        <p:nvGrpSpPr>
          <p:cNvPr id="38" name="Group 37"/>
          <p:cNvGrpSpPr/>
          <p:nvPr/>
        </p:nvGrpSpPr>
        <p:grpSpPr>
          <a:xfrm>
            <a:off x="3657610" y="1600220"/>
            <a:ext cx="732153" cy="2743200"/>
            <a:chOff x="6217902" y="1600220"/>
            <a:chExt cx="732153" cy="2743200"/>
          </a:xfrm>
        </p:grpSpPr>
        <p:sp>
          <p:nvSpPr>
            <p:cNvPr id="39" name="Rectangle 25"/>
            <p:cNvSpPr>
              <a:spLocks noChangeArrowheads="1"/>
            </p:cNvSpPr>
            <p:nvPr/>
          </p:nvSpPr>
          <p:spPr bwMode="auto">
            <a:xfrm>
              <a:off x="6217902" y="2148854"/>
              <a:ext cx="182563"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0" name="Freeform 26"/>
            <p:cNvSpPr>
              <a:spLocks/>
            </p:cNvSpPr>
            <p:nvPr/>
          </p:nvSpPr>
          <p:spPr bwMode="auto">
            <a:xfrm>
              <a:off x="6400780" y="1600220"/>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41" name="Freeform 29"/>
            <p:cNvSpPr>
              <a:spLocks/>
            </p:cNvSpPr>
            <p:nvPr/>
          </p:nvSpPr>
          <p:spPr bwMode="auto">
            <a:xfrm>
              <a:off x="6217902" y="1600220"/>
              <a:ext cx="731838"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grpSp>
      <p:grpSp>
        <p:nvGrpSpPr>
          <p:cNvPr id="42" name="Group 41"/>
          <p:cNvGrpSpPr/>
          <p:nvPr/>
        </p:nvGrpSpPr>
        <p:grpSpPr>
          <a:xfrm>
            <a:off x="3840488" y="1600220"/>
            <a:ext cx="732153" cy="2743200"/>
            <a:chOff x="6217902" y="1600220"/>
            <a:chExt cx="732153" cy="2743200"/>
          </a:xfrm>
        </p:grpSpPr>
        <p:sp>
          <p:nvSpPr>
            <p:cNvPr id="43" name="Rectangle 25"/>
            <p:cNvSpPr>
              <a:spLocks noChangeArrowheads="1"/>
            </p:cNvSpPr>
            <p:nvPr/>
          </p:nvSpPr>
          <p:spPr bwMode="auto">
            <a:xfrm>
              <a:off x="6217902" y="2148854"/>
              <a:ext cx="182563"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4" name="Freeform 26"/>
            <p:cNvSpPr>
              <a:spLocks/>
            </p:cNvSpPr>
            <p:nvPr/>
          </p:nvSpPr>
          <p:spPr bwMode="auto">
            <a:xfrm>
              <a:off x="6400780" y="1600220"/>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45" name="Freeform 29"/>
            <p:cNvSpPr>
              <a:spLocks/>
            </p:cNvSpPr>
            <p:nvPr/>
          </p:nvSpPr>
          <p:spPr bwMode="auto">
            <a:xfrm>
              <a:off x="6217902" y="1600220"/>
              <a:ext cx="731838"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grpSp>
      <p:grpSp>
        <p:nvGrpSpPr>
          <p:cNvPr id="46" name="Group 45"/>
          <p:cNvGrpSpPr/>
          <p:nvPr/>
        </p:nvGrpSpPr>
        <p:grpSpPr>
          <a:xfrm>
            <a:off x="4023366" y="1600220"/>
            <a:ext cx="732153" cy="2743200"/>
            <a:chOff x="6217902" y="1600220"/>
            <a:chExt cx="732153" cy="2743200"/>
          </a:xfrm>
        </p:grpSpPr>
        <p:sp>
          <p:nvSpPr>
            <p:cNvPr id="47" name="Rectangle 25"/>
            <p:cNvSpPr>
              <a:spLocks noChangeArrowheads="1"/>
            </p:cNvSpPr>
            <p:nvPr/>
          </p:nvSpPr>
          <p:spPr bwMode="auto">
            <a:xfrm>
              <a:off x="6217902" y="2148854"/>
              <a:ext cx="182563"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48" name="Freeform 26"/>
            <p:cNvSpPr>
              <a:spLocks/>
            </p:cNvSpPr>
            <p:nvPr/>
          </p:nvSpPr>
          <p:spPr bwMode="auto">
            <a:xfrm>
              <a:off x="6400780" y="1600220"/>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49" name="Freeform 29"/>
            <p:cNvSpPr>
              <a:spLocks/>
            </p:cNvSpPr>
            <p:nvPr/>
          </p:nvSpPr>
          <p:spPr bwMode="auto">
            <a:xfrm>
              <a:off x="6217902" y="1600220"/>
              <a:ext cx="731838"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grpSp>
      <p:grpSp>
        <p:nvGrpSpPr>
          <p:cNvPr id="50" name="Group 49"/>
          <p:cNvGrpSpPr/>
          <p:nvPr/>
        </p:nvGrpSpPr>
        <p:grpSpPr>
          <a:xfrm>
            <a:off x="4206244" y="1600220"/>
            <a:ext cx="732153" cy="2743200"/>
            <a:chOff x="6217902" y="1600220"/>
            <a:chExt cx="732153" cy="2743200"/>
          </a:xfrm>
        </p:grpSpPr>
        <p:sp>
          <p:nvSpPr>
            <p:cNvPr id="51" name="Rectangle 25"/>
            <p:cNvSpPr>
              <a:spLocks noChangeArrowheads="1"/>
            </p:cNvSpPr>
            <p:nvPr/>
          </p:nvSpPr>
          <p:spPr bwMode="auto">
            <a:xfrm>
              <a:off x="6217902" y="2148854"/>
              <a:ext cx="182563"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2" name="Freeform 26"/>
            <p:cNvSpPr>
              <a:spLocks/>
            </p:cNvSpPr>
            <p:nvPr/>
          </p:nvSpPr>
          <p:spPr bwMode="auto">
            <a:xfrm>
              <a:off x="6400780" y="1600220"/>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53" name="Freeform 29"/>
            <p:cNvSpPr>
              <a:spLocks/>
            </p:cNvSpPr>
            <p:nvPr/>
          </p:nvSpPr>
          <p:spPr bwMode="auto">
            <a:xfrm>
              <a:off x="6217902" y="1600220"/>
              <a:ext cx="731838"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grpSp>
      <p:grpSp>
        <p:nvGrpSpPr>
          <p:cNvPr id="54" name="Group 53"/>
          <p:cNvGrpSpPr/>
          <p:nvPr/>
        </p:nvGrpSpPr>
        <p:grpSpPr>
          <a:xfrm>
            <a:off x="4389122" y="1600220"/>
            <a:ext cx="732153" cy="2743200"/>
            <a:chOff x="6217902" y="1600220"/>
            <a:chExt cx="732153" cy="2743200"/>
          </a:xfrm>
        </p:grpSpPr>
        <p:sp>
          <p:nvSpPr>
            <p:cNvPr id="55" name="Rectangle 25"/>
            <p:cNvSpPr>
              <a:spLocks noChangeArrowheads="1"/>
            </p:cNvSpPr>
            <p:nvPr/>
          </p:nvSpPr>
          <p:spPr bwMode="auto">
            <a:xfrm>
              <a:off x="6217902" y="2148854"/>
              <a:ext cx="182563"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56" name="Freeform 26"/>
            <p:cNvSpPr>
              <a:spLocks/>
            </p:cNvSpPr>
            <p:nvPr/>
          </p:nvSpPr>
          <p:spPr bwMode="auto">
            <a:xfrm>
              <a:off x="6400780" y="1600220"/>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57" name="Freeform 29"/>
            <p:cNvSpPr>
              <a:spLocks/>
            </p:cNvSpPr>
            <p:nvPr/>
          </p:nvSpPr>
          <p:spPr bwMode="auto">
            <a:xfrm>
              <a:off x="6217902" y="1600220"/>
              <a:ext cx="731838"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grpSp>
      <p:grpSp>
        <p:nvGrpSpPr>
          <p:cNvPr id="58" name="Group 57"/>
          <p:cNvGrpSpPr/>
          <p:nvPr/>
        </p:nvGrpSpPr>
        <p:grpSpPr>
          <a:xfrm>
            <a:off x="4572000" y="1600220"/>
            <a:ext cx="732153" cy="2743200"/>
            <a:chOff x="6217902" y="1600220"/>
            <a:chExt cx="732153" cy="2743200"/>
          </a:xfrm>
        </p:grpSpPr>
        <p:sp>
          <p:nvSpPr>
            <p:cNvPr id="59" name="Rectangle 25"/>
            <p:cNvSpPr>
              <a:spLocks noChangeArrowheads="1"/>
            </p:cNvSpPr>
            <p:nvPr/>
          </p:nvSpPr>
          <p:spPr bwMode="auto">
            <a:xfrm>
              <a:off x="6217902" y="2148854"/>
              <a:ext cx="182563"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0" name="Freeform 26"/>
            <p:cNvSpPr>
              <a:spLocks/>
            </p:cNvSpPr>
            <p:nvPr/>
          </p:nvSpPr>
          <p:spPr bwMode="auto">
            <a:xfrm>
              <a:off x="6400780" y="1600220"/>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61" name="Freeform 29"/>
            <p:cNvSpPr>
              <a:spLocks/>
            </p:cNvSpPr>
            <p:nvPr/>
          </p:nvSpPr>
          <p:spPr bwMode="auto">
            <a:xfrm>
              <a:off x="6217902" y="1600220"/>
              <a:ext cx="731838"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grpSp>
      <p:grpSp>
        <p:nvGrpSpPr>
          <p:cNvPr id="62" name="Group 61"/>
          <p:cNvGrpSpPr/>
          <p:nvPr/>
        </p:nvGrpSpPr>
        <p:grpSpPr>
          <a:xfrm>
            <a:off x="4754878" y="1600220"/>
            <a:ext cx="732153" cy="2743200"/>
            <a:chOff x="6217902" y="1600220"/>
            <a:chExt cx="732153" cy="2743200"/>
          </a:xfrm>
        </p:grpSpPr>
        <p:sp>
          <p:nvSpPr>
            <p:cNvPr id="63" name="Rectangle 25"/>
            <p:cNvSpPr>
              <a:spLocks noChangeArrowheads="1"/>
            </p:cNvSpPr>
            <p:nvPr/>
          </p:nvSpPr>
          <p:spPr bwMode="auto">
            <a:xfrm>
              <a:off x="6217902" y="2148854"/>
              <a:ext cx="182563"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4" name="Freeform 26"/>
            <p:cNvSpPr>
              <a:spLocks/>
            </p:cNvSpPr>
            <p:nvPr/>
          </p:nvSpPr>
          <p:spPr bwMode="auto">
            <a:xfrm>
              <a:off x="6400780" y="1600220"/>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65" name="Freeform 29"/>
            <p:cNvSpPr>
              <a:spLocks/>
            </p:cNvSpPr>
            <p:nvPr/>
          </p:nvSpPr>
          <p:spPr bwMode="auto">
            <a:xfrm>
              <a:off x="6217902" y="1600220"/>
              <a:ext cx="731838"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grpSp>
      <p:grpSp>
        <p:nvGrpSpPr>
          <p:cNvPr id="66" name="Group 65"/>
          <p:cNvGrpSpPr/>
          <p:nvPr/>
        </p:nvGrpSpPr>
        <p:grpSpPr>
          <a:xfrm>
            <a:off x="4937756" y="1600220"/>
            <a:ext cx="732153" cy="2743200"/>
            <a:chOff x="6217902" y="1600220"/>
            <a:chExt cx="732153" cy="2743200"/>
          </a:xfrm>
        </p:grpSpPr>
        <p:sp>
          <p:nvSpPr>
            <p:cNvPr id="67" name="Rectangle 25"/>
            <p:cNvSpPr>
              <a:spLocks noChangeArrowheads="1"/>
            </p:cNvSpPr>
            <p:nvPr/>
          </p:nvSpPr>
          <p:spPr bwMode="auto">
            <a:xfrm>
              <a:off x="6217902" y="2148854"/>
              <a:ext cx="182563"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68" name="Freeform 26"/>
            <p:cNvSpPr>
              <a:spLocks/>
            </p:cNvSpPr>
            <p:nvPr/>
          </p:nvSpPr>
          <p:spPr bwMode="auto">
            <a:xfrm>
              <a:off x="6400780" y="1600220"/>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69" name="Freeform 29"/>
            <p:cNvSpPr>
              <a:spLocks/>
            </p:cNvSpPr>
            <p:nvPr/>
          </p:nvSpPr>
          <p:spPr bwMode="auto">
            <a:xfrm>
              <a:off x="6217902" y="1600220"/>
              <a:ext cx="731838"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grpSp>
      <p:grpSp>
        <p:nvGrpSpPr>
          <p:cNvPr id="70" name="Group 69"/>
          <p:cNvGrpSpPr/>
          <p:nvPr/>
        </p:nvGrpSpPr>
        <p:grpSpPr>
          <a:xfrm>
            <a:off x="5120634" y="1600220"/>
            <a:ext cx="732153" cy="2743200"/>
            <a:chOff x="6217902" y="1600220"/>
            <a:chExt cx="732153" cy="2743200"/>
          </a:xfrm>
        </p:grpSpPr>
        <p:sp>
          <p:nvSpPr>
            <p:cNvPr id="71" name="Rectangle 25"/>
            <p:cNvSpPr>
              <a:spLocks noChangeArrowheads="1"/>
            </p:cNvSpPr>
            <p:nvPr/>
          </p:nvSpPr>
          <p:spPr bwMode="auto">
            <a:xfrm>
              <a:off x="6217902" y="2148854"/>
              <a:ext cx="182563"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72" name="Freeform 26"/>
            <p:cNvSpPr>
              <a:spLocks/>
            </p:cNvSpPr>
            <p:nvPr/>
          </p:nvSpPr>
          <p:spPr bwMode="auto">
            <a:xfrm>
              <a:off x="6400780" y="1600220"/>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73" name="Freeform 29"/>
            <p:cNvSpPr>
              <a:spLocks/>
            </p:cNvSpPr>
            <p:nvPr/>
          </p:nvSpPr>
          <p:spPr bwMode="auto">
            <a:xfrm>
              <a:off x="6217902" y="1600220"/>
              <a:ext cx="731838"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grpSp>
      <p:grpSp>
        <p:nvGrpSpPr>
          <p:cNvPr id="74" name="Group 73"/>
          <p:cNvGrpSpPr/>
          <p:nvPr/>
        </p:nvGrpSpPr>
        <p:grpSpPr>
          <a:xfrm>
            <a:off x="5303512" y="1600220"/>
            <a:ext cx="732153" cy="2743200"/>
            <a:chOff x="6217902" y="1600220"/>
            <a:chExt cx="732153" cy="2743200"/>
          </a:xfrm>
        </p:grpSpPr>
        <p:sp>
          <p:nvSpPr>
            <p:cNvPr id="75" name="Rectangle 25"/>
            <p:cNvSpPr>
              <a:spLocks noChangeArrowheads="1"/>
            </p:cNvSpPr>
            <p:nvPr/>
          </p:nvSpPr>
          <p:spPr bwMode="auto">
            <a:xfrm>
              <a:off x="6217902" y="2148854"/>
              <a:ext cx="182563" cy="2193925"/>
            </a:xfrm>
            <a:prstGeom prst="rect">
              <a:avLst/>
            </a:prstGeom>
            <a:solidFill>
              <a:srgbClr val="993300"/>
            </a:solidFill>
            <a:ln w="9525">
              <a:solidFill>
                <a:srgbClr val="800000"/>
              </a:solidFill>
              <a:miter lim="800000"/>
              <a:headEnd/>
              <a:tailEnd/>
            </a:ln>
            <a:effectLst/>
            <a:extLst>
              <a:ext uri="{AF507438-7753-43e0-B8FC-AC1667EBCBE1}">
                <a14:hiddenEffects xmlns:a14="http://schemas.microsoft.com/office/drawing/2010/main">
                  <a:effectLst>
                    <a:outerShdw blurRad="63500" dist="38099" dir="2700000" algn="ctr" rotWithShape="0">
                      <a:srgbClr val="868686">
                        <a:alpha val="74998"/>
                      </a:srgbClr>
                    </a:outerShdw>
                  </a:effectLst>
                </a14:hiddenEffects>
              </a:ext>
            </a:extLst>
          </p:spPr>
          <p:txBody>
            <a:bodyPr wrap="none" anchor="ctr"/>
            <a:lstStyle/>
            <a:p>
              <a:endParaRPr lang="en-US"/>
            </a:p>
          </p:txBody>
        </p:sp>
        <p:sp>
          <p:nvSpPr>
            <p:cNvPr id="76" name="Freeform 26"/>
            <p:cNvSpPr>
              <a:spLocks/>
            </p:cNvSpPr>
            <p:nvPr/>
          </p:nvSpPr>
          <p:spPr bwMode="auto">
            <a:xfrm>
              <a:off x="6400780" y="1600220"/>
              <a:ext cx="549275" cy="2743200"/>
            </a:xfrm>
            <a:custGeom>
              <a:avLst/>
              <a:gdLst>
                <a:gd name="T0" fmla="*/ 0 w 346"/>
                <a:gd name="T1" fmla="*/ 1728 h 1728"/>
                <a:gd name="T2" fmla="*/ 346 w 346"/>
                <a:gd name="T3" fmla="*/ 1382 h 1728"/>
                <a:gd name="T4" fmla="*/ 346 w 346"/>
                <a:gd name="T5" fmla="*/ 0 h 1728"/>
                <a:gd name="T6" fmla="*/ 0 w 346"/>
                <a:gd name="T7" fmla="*/ 346 h 1728"/>
                <a:gd name="T8" fmla="*/ 0 w 346"/>
                <a:gd name="T9" fmla="*/ 1728 h 1728"/>
              </a:gdLst>
              <a:ahLst/>
              <a:cxnLst>
                <a:cxn ang="0">
                  <a:pos x="T0" y="T1"/>
                </a:cxn>
                <a:cxn ang="0">
                  <a:pos x="T2" y="T3"/>
                </a:cxn>
                <a:cxn ang="0">
                  <a:pos x="T4" y="T5"/>
                </a:cxn>
                <a:cxn ang="0">
                  <a:pos x="T6" y="T7"/>
                </a:cxn>
                <a:cxn ang="0">
                  <a:pos x="T8" y="T9"/>
                </a:cxn>
              </a:cxnLst>
              <a:rect l="0" t="0" r="r" b="b"/>
              <a:pathLst>
                <a:path w="346" h="1728">
                  <a:moveTo>
                    <a:pt x="0" y="1728"/>
                  </a:moveTo>
                  <a:lnTo>
                    <a:pt x="346" y="1382"/>
                  </a:lnTo>
                  <a:lnTo>
                    <a:pt x="346" y="0"/>
                  </a:lnTo>
                  <a:lnTo>
                    <a:pt x="0" y="346"/>
                  </a:lnTo>
                  <a:lnTo>
                    <a:pt x="0" y="1728"/>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sp>
          <p:nvSpPr>
            <p:cNvPr id="77" name="Freeform 29"/>
            <p:cNvSpPr>
              <a:spLocks/>
            </p:cNvSpPr>
            <p:nvPr/>
          </p:nvSpPr>
          <p:spPr bwMode="auto">
            <a:xfrm>
              <a:off x="6217902" y="1600220"/>
              <a:ext cx="731838" cy="549275"/>
            </a:xfrm>
            <a:custGeom>
              <a:avLst/>
              <a:gdLst>
                <a:gd name="T0" fmla="*/ 115 w 461"/>
                <a:gd name="T1" fmla="*/ 346 h 346"/>
                <a:gd name="T2" fmla="*/ 461 w 461"/>
                <a:gd name="T3" fmla="*/ 0 h 346"/>
                <a:gd name="T4" fmla="*/ 345 w 461"/>
                <a:gd name="T5" fmla="*/ 0 h 346"/>
                <a:gd name="T6" fmla="*/ 0 w 461"/>
                <a:gd name="T7" fmla="*/ 346 h 346"/>
                <a:gd name="T8" fmla="*/ 115 w 461"/>
                <a:gd name="T9" fmla="*/ 346 h 346"/>
              </a:gdLst>
              <a:ahLst/>
              <a:cxnLst>
                <a:cxn ang="0">
                  <a:pos x="T0" y="T1"/>
                </a:cxn>
                <a:cxn ang="0">
                  <a:pos x="T2" y="T3"/>
                </a:cxn>
                <a:cxn ang="0">
                  <a:pos x="T4" y="T5"/>
                </a:cxn>
                <a:cxn ang="0">
                  <a:pos x="T6" y="T7"/>
                </a:cxn>
                <a:cxn ang="0">
                  <a:pos x="T8" y="T9"/>
                </a:cxn>
              </a:cxnLst>
              <a:rect l="0" t="0" r="r" b="b"/>
              <a:pathLst>
                <a:path w="461" h="346">
                  <a:moveTo>
                    <a:pt x="115" y="346"/>
                  </a:moveTo>
                  <a:lnTo>
                    <a:pt x="461" y="0"/>
                  </a:lnTo>
                  <a:lnTo>
                    <a:pt x="345" y="0"/>
                  </a:lnTo>
                  <a:lnTo>
                    <a:pt x="0" y="346"/>
                  </a:lnTo>
                  <a:lnTo>
                    <a:pt x="115" y="346"/>
                  </a:lnTo>
                  <a:close/>
                </a:path>
              </a:pathLst>
            </a:custGeom>
            <a:solidFill>
              <a:srgbClr val="993300"/>
            </a:solidFill>
            <a:ln w="9525" cap="flat" cmpd="sng">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p:spPr>
          <p:txBody>
            <a:bodyPr/>
            <a:lstStyle/>
            <a:p>
              <a:endParaRPr lang="en-US"/>
            </a:p>
          </p:txBody>
        </p:sp>
      </p:grpSp>
    </p:spTree>
    <p:extLst>
      <p:ext uri="{BB962C8B-B14F-4D97-AF65-F5344CB8AC3E}">
        <p14:creationId xmlns:p14="http://schemas.microsoft.com/office/powerpoint/2010/main" val="2286606556"/>
      </p:ext>
    </p:extLst>
  </p:cSld>
  <p:clrMapOvr>
    <a:masterClrMapping/>
  </p:clrMapOvr>
  <mc:AlternateContent xmlns:mc="http://schemas.openxmlformats.org/markup-compatibility/2006" xmlns:p14="http://schemas.microsoft.com/office/powerpoint/2010/main">
    <mc:Choice Requires="p14">
      <p:transition spd="slow" p14:dur="2000">
        <p:fade/>
      </p:transition>
    </mc:Choice>
    <mc:Fallback xmlns="">
      <p:transition xmlns:p14="http://schemas.microsoft.com/office/powerpoint/2010/main" spd="slow">
        <p:fade/>
      </p:transition>
    </mc:Fallback>
  </mc:AlternateContent>
  <p:timing>
    <p:tnLst>
      <p:par>
        <p:cTn xmlns:p14="http://schemas.microsoft.com/office/powerpoint/2010/mai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5800" y="-133142"/>
            <a:ext cx="7772400" cy="1143000"/>
          </a:xfrm>
        </p:spPr>
        <p:txBody>
          <a:bodyPr/>
          <a:lstStyle/>
          <a:p>
            <a:pPr algn="ctr"/>
            <a:r>
              <a:rPr lang="en-US" dirty="0" smtClean="0"/>
              <a:t>Optimization checklist:</a:t>
            </a:r>
            <a:endParaRPr lang="en-US" dirty="0"/>
          </a:p>
        </p:txBody>
      </p:sp>
      <p:sp>
        <p:nvSpPr>
          <p:cNvPr id="3" name="Content Placeholder 2"/>
          <p:cNvSpPr>
            <a:spLocks noGrp="1"/>
          </p:cNvSpPr>
          <p:nvPr>
            <p:ph idx="1"/>
          </p:nvPr>
        </p:nvSpPr>
        <p:spPr>
          <a:xfrm>
            <a:off x="609600" y="864092"/>
            <a:ext cx="7772400" cy="4716679"/>
          </a:xfrm>
        </p:spPr>
        <p:txBody>
          <a:bodyPr>
            <a:normAutofit/>
          </a:bodyPr>
          <a:lstStyle/>
          <a:p>
            <a:r>
              <a:rPr lang="en-US" dirty="0" smtClean="0"/>
              <a:t>Memory Shortage:</a:t>
            </a:r>
          </a:p>
          <a:p>
            <a:pPr lvl="1"/>
            <a:r>
              <a:rPr lang="en-US" dirty="0" smtClean="0"/>
              <a:t>Algorithm only requires slabs of data, not the entire cube.</a:t>
            </a:r>
          </a:p>
          <a:p>
            <a:r>
              <a:rPr lang="en-US" dirty="0" smtClean="0"/>
              <a:t>Lock-step execution:</a:t>
            </a:r>
          </a:p>
          <a:p>
            <a:pPr lvl="1"/>
            <a:r>
              <a:rPr lang="en-US" dirty="0" smtClean="0"/>
              <a:t>As all particles in a group (chaining mesh) perform the same instruction -- calculate force from neighboring meshes</a:t>
            </a:r>
            <a:r>
              <a:rPr lang="en-US" dirty="0"/>
              <a:t> </a:t>
            </a:r>
            <a:r>
              <a:rPr lang="en-US" dirty="0" smtClean="0"/>
              <a:t>-- there is no divergent logic within a work group.</a:t>
            </a:r>
          </a:p>
          <a:p>
            <a:r>
              <a:rPr lang="en-US" dirty="0" smtClean="0"/>
              <a:t>Global Memory Latency:</a:t>
            </a:r>
          </a:p>
          <a:p>
            <a:pPr lvl="1"/>
            <a:r>
              <a:rPr lang="en-US" dirty="0" smtClean="0"/>
              <a:t>Each thread caches one particle from neighboring mesh into local memory; (thus only one fetch per particle per group not per thread!)</a:t>
            </a:r>
          </a:p>
          <a:p>
            <a:r>
              <a:rPr lang="en-US" dirty="0" smtClean="0"/>
              <a:t>  Coalesced Memory Fetching?</a:t>
            </a:r>
          </a:p>
          <a:p>
            <a:pPr lvl="1"/>
            <a:r>
              <a:rPr lang="en-US" dirty="0" smtClean="0"/>
              <a:t>Yes.  As particle order does not matter for each mesh bin calculation, each thread can do a local cache sequentially, further reducing latency.</a:t>
            </a:r>
          </a:p>
          <a:p>
            <a:r>
              <a:rPr lang="en-US" dirty="0" smtClean="0"/>
              <a:t>Bank Conflicts:</a:t>
            </a:r>
          </a:p>
          <a:p>
            <a:pPr lvl="1"/>
            <a:r>
              <a:rPr lang="en-US" dirty="0" smtClean="0"/>
              <a:t>Use broadcast from local memory as group of threads need to fetch the same particles.</a:t>
            </a:r>
          </a:p>
        </p:txBody>
      </p:sp>
      <p:sp>
        <p:nvSpPr>
          <p:cNvPr id="4" name="Date Placeholder 3"/>
          <p:cNvSpPr>
            <a:spLocks noGrp="1"/>
          </p:cNvSpPr>
          <p:nvPr>
            <p:ph type="dt" sz="half" idx="10"/>
          </p:nvPr>
        </p:nvSpPr>
        <p:spPr/>
        <p:txBody>
          <a:bodyPr/>
          <a:lstStyle/>
          <a:p>
            <a:r>
              <a:rPr>
                <a:latin typeface="Gill Sans MT"/>
              </a:rPr>
              <a:t>SF13    </a:t>
            </a:r>
            <a:fld id="{642F040C-AE90-C448-920D-00F128ABC98A}" type="datetime4">
              <a:rPr lang="en-US">
                <a:latin typeface="Gill Sans MT"/>
              </a:rPr>
              <a:pPr/>
              <a:t>July 6, 2013</a:t>
            </a:fld>
            <a:endParaRPr dirty="0">
              <a:latin typeface="Gill Sans MT"/>
            </a:endParaRPr>
          </a:p>
        </p:txBody>
      </p:sp>
      <p:sp>
        <p:nvSpPr>
          <p:cNvPr id="5" name="Footer Placeholder 4"/>
          <p:cNvSpPr>
            <a:spLocks noGrp="1"/>
          </p:cNvSpPr>
          <p:nvPr>
            <p:ph type="ftr" sz="quarter" idx="11"/>
          </p:nvPr>
        </p:nvSpPr>
        <p:spPr/>
        <p:txBody>
          <a:bodyPr/>
          <a:lstStyle/>
          <a:p>
            <a:r>
              <a:rPr lang="en-US" smtClean="0">
                <a:latin typeface="Gill Sans MT"/>
              </a:rPr>
              <a:t>Argonne National Laboratory Nicholas Frontiere</a:t>
            </a:r>
            <a:endParaRPr lang="en-US" dirty="0">
              <a:latin typeface="Gill Sans MT"/>
            </a:endParaRPr>
          </a:p>
        </p:txBody>
      </p:sp>
      <p:sp>
        <p:nvSpPr>
          <p:cNvPr id="6" name="Slide Number Placeholder 5"/>
          <p:cNvSpPr>
            <a:spLocks noGrp="1"/>
          </p:cNvSpPr>
          <p:nvPr>
            <p:ph type="sldNum" sz="quarter" idx="12"/>
          </p:nvPr>
        </p:nvSpPr>
        <p:spPr/>
        <p:txBody>
          <a:bodyPr/>
          <a:lstStyle/>
          <a:p>
            <a:fld id="{1D72EBF8-7CF5-44B7-B2BF-E22DE4D0703D}" type="slidenum">
              <a:rPr lang="en-US" smtClean="0">
                <a:latin typeface="Gill Sans MT"/>
              </a:rPr>
              <a:pPr/>
              <a:t>69</a:t>
            </a:fld>
            <a:endParaRPr lang="en-US">
              <a:latin typeface="Gill Sans MT"/>
            </a:endParaRPr>
          </a:p>
        </p:txBody>
      </p:sp>
      <p:sp>
        <p:nvSpPr>
          <p:cNvPr id="7" name="TextBox 6"/>
          <p:cNvSpPr txBox="1"/>
          <p:nvPr/>
        </p:nvSpPr>
        <p:spPr>
          <a:xfrm>
            <a:off x="2937766" y="686692"/>
            <a:ext cx="563744" cy="646331"/>
          </a:xfrm>
          <a:prstGeom prst="rect">
            <a:avLst/>
          </a:prstGeom>
          <a:noFill/>
        </p:spPr>
        <p:txBody>
          <a:bodyPr wrap="square" rtlCol="0">
            <a:spAutoFit/>
          </a:bodyPr>
          <a:lstStyle/>
          <a:p>
            <a:pPr algn="l" fontAlgn="auto">
              <a:spcBef>
                <a:spcPts val="0"/>
              </a:spcBef>
              <a:spcAft>
                <a:spcPts val="0"/>
              </a:spcAft>
            </a:pPr>
            <a:r>
              <a:rPr lang="en-US" sz="3600" dirty="0" smtClean="0">
                <a:solidFill>
                  <a:srgbClr val="FF0000"/>
                </a:solidFill>
                <a:latin typeface="Zapf Dingbats"/>
                <a:ea typeface="Zapf Dingbats"/>
                <a:cs typeface="Zapf Dingbats"/>
                <a:sym typeface="Zapf Dingbats"/>
              </a:rPr>
              <a:t>✔</a:t>
            </a:r>
            <a:endParaRPr lang="en-US" sz="3600" dirty="0">
              <a:solidFill>
                <a:srgbClr val="FF0000"/>
              </a:solidFill>
              <a:latin typeface="Gill Sans MT"/>
              <a:ea typeface="+mn-ea"/>
              <a:cs typeface="+mn-cs"/>
            </a:endParaRPr>
          </a:p>
        </p:txBody>
      </p:sp>
      <p:sp>
        <p:nvSpPr>
          <p:cNvPr id="8" name="TextBox 7"/>
          <p:cNvSpPr txBox="1"/>
          <p:nvPr/>
        </p:nvSpPr>
        <p:spPr>
          <a:xfrm>
            <a:off x="3219638" y="1333023"/>
            <a:ext cx="563744" cy="646331"/>
          </a:xfrm>
          <a:prstGeom prst="rect">
            <a:avLst/>
          </a:prstGeom>
          <a:noFill/>
        </p:spPr>
        <p:txBody>
          <a:bodyPr wrap="square" rtlCol="0">
            <a:spAutoFit/>
          </a:bodyPr>
          <a:lstStyle/>
          <a:p>
            <a:pPr algn="l" fontAlgn="auto">
              <a:spcBef>
                <a:spcPts val="0"/>
              </a:spcBef>
              <a:spcAft>
                <a:spcPts val="0"/>
              </a:spcAft>
            </a:pPr>
            <a:r>
              <a:rPr lang="en-US" sz="3600" dirty="0" smtClean="0">
                <a:solidFill>
                  <a:srgbClr val="FF0000"/>
                </a:solidFill>
                <a:latin typeface="Zapf Dingbats"/>
                <a:ea typeface="Zapf Dingbats"/>
                <a:cs typeface="Zapf Dingbats"/>
                <a:sym typeface="Zapf Dingbats"/>
              </a:rPr>
              <a:t>✔</a:t>
            </a:r>
            <a:endParaRPr lang="en-US" sz="3600" dirty="0">
              <a:solidFill>
                <a:srgbClr val="FF0000"/>
              </a:solidFill>
              <a:latin typeface="Gill Sans MT"/>
              <a:ea typeface="+mn-ea"/>
              <a:cs typeface="+mn-cs"/>
            </a:endParaRPr>
          </a:p>
        </p:txBody>
      </p:sp>
      <p:sp>
        <p:nvSpPr>
          <p:cNvPr id="9" name="TextBox 8"/>
          <p:cNvSpPr txBox="1"/>
          <p:nvPr/>
        </p:nvSpPr>
        <p:spPr>
          <a:xfrm>
            <a:off x="3533966" y="2458564"/>
            <a:ext cx="563744" cy="646331"/>
          </a:xfrm>
          <a:prstGeom prst="rect">
            <a:avLst/>
          </a:prstGeom>
          <a:noFill/>
        </p:spPr>
        <p:txBody>
          <a:bodyPr wrap="square" rtlCol="0">
            <a:spAutoFit/>
          </a:bodyPr>
          <a:lstStyle/>
          <a:p>
            <a:pPr algn="l" fontAlgn="auto">
              <a:spcBef>
                <a:spcPts val="0"/>
              </a:spcBef>
              <a:spcAft>
                <a:spcPts val="0"/>
              </a:spcAft>
            </a:pPr>
            <a:r>
              <a:rPr lang="en-US" sz="3600" dirty="0" smtClean="0">
                <a:solidFill>
                  <a:srgbClr val="FF0000"/>
                </a:solidFill>
                <a:latin typeface="Zapf Dingbats"/>
                <a:ea typeface="Zapf Dingbats"/>
                <a:cs typeface="Zapf Dingbats"/>
                <a:sym typeface="Zapf Dingbats"/>
              </a:rPr>
              <a:t>✔</a:t>
            </a:r>
            <a:endParaRPr lang="en-US" sz="3600" dirty="0">
              <a:solidFill>
                <a:srgbClr val="FF0000"/>
              </a:solidFill>
              <a:latin typeface="Gill Sans MT"/>
              <a:ea typeface="+mn-ea"/>
              <a:cs typeface="+mn-cs"/>
            </a:endParaRPr>
          </a:p>
        </p:txBody>
      </p:sp>
      <p:sp>
        <p:nvSpPr>
          <p:cNvPr id="10" name="TextBox 9"/>
          <p:cNvSpPr txBox="1"/>
          <p:nvPr/>
        </p:nvSpPr>
        <p:spPr>
          <a:xfrm>
            <a:off x="4325290" y="3332381"/>
            <a:ext cx="563744" cy="646331"/>
          </a:xfrm>
          <a:prstGeom prst="rect">
            <a:avLst/>
          </a:prstGeom>
          <a:noFill/>
        </p:spPr>
        <p:txBody>
          <a:bodyPr wrap="square" rtlCol="0">
            <a:spAutoFit/>
          </a:bodyPr>
          <a:lstStyle/>
          <a:p>
            <a:pPr algn="l" fontAlgn="auto">
              <a:spcBef>
                <a:spcPts val="0"/>
              </a:spcBef>
              <a:spcAft>
                <a:spcPts val="0"/>
              </a:spcAft>
            </a:pPr>
            <a:r>
              <a:rPr lang="en-US" sz="3600" dirty="0" smtClean="0">
                <a:solidFill>
                  <a:srgbClr val="FF0000"/>
                </a:solidFill>
                <a:latin typeface="Zapf Dingbats"/>
                <a:ea typeface="Zapf Dingbats"/>
                <a:cs typeface="Zapf Dingbats"/>
                <a:sym typeface="Zapf Dingbats"/>
              </a:rPr>
              <a:t>✔</a:t>
            </a:r>
            <a:endParaRPr lang="en-US" sz="3600" dirty="0">
              <a:solidFill>
                <a:srgbClr val="FF0000"/>
              </a:solidFill>
              <a:latin typeface="Gill Sans MT"/>
              <a:ea typeface="+mn-ea"/>
              <a:cs typeface="+mn-cs"/>
            </a:endParaRPr>
          </a:p>
        </p:txBody>
      </p:sp>
      <p:sp>
        <p:nvSpPr>
          <p:cNvPr id="11" name="TextBox 10"/>
          <p:cNvSpPr txBox="1"/>
          <p:nvPr/>
        </p:nvSpPr>
        <p:spPr>
          <a:xfrm>
            <a:off x="2560456" y="4264451"/>
            <a:ext cx="563744" cy="646331"/>
          </a:xfrm>
          <a:prstGeom prst="rect">
            <a:avLst/>
          </a:prstGeom>
          <a:noFill/>
        </p:spPr>
        <p:txBody>
          <a:bodyPr wrap="square" rtlCol="0">
            <a:spAutoFit/>
          </a:bodyPr>
          <a:lstStyle/>
          <a:p>
            <a:pPr algn="l" fontAlgn="auto">
              <a:spcBef>
                <a:spcPts val="0"/>
              </a:spcBef>
              <a:spcAft>
                <a:spcPts val="0"/>
              </a:spcAft>
            </a:pPr>
            <a:r>
              <a:rPr lang="en-US" sz="3600" dirty="0" smtClean="0">
                <a:solidFill>
                  <a:srgbClr val="FF0000"/>
                </a:solidFill>
                <a:latin typeface="Zapf Dingbats"/>
                <a:ea typeface="Zapf Dingbats"/>
                <a:cs typeface="Zapf Dingbats"/>
                <a:sym typeface="Zapf Dingbats"/>
              </a:rPr>
              <a:t>✔</a:t>
            </a:r>
            <a:endParaRPr lang="en-US" sz="3600" dirty="0">
              <a:solidFill>
                <a:srgbClr val="FF0000"/>
              </a:solidFill>
              <a:latin typeface="Gill Sans MT"/>
              <a:ea typeface="+mn-ea"/>
              <a:cs typeface="+mn-cs"/>
            </a:endParaRPr>
          </a:p>
        </p:txBody>
      </p:sp>
    </p:spTree>
    <p:extLst>
      <p:ext uri="{BB962C8B-B14F-4D97-AF65-F5344CB8AC3E}">
        <p14:creationId xmlns:p14="http://schemas.microsoft.com/office/powerpoint/2010/main" val="233111444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dissolve">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dissolve">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dissolve">
                                      <p:cBhvr>
                                        <p:cTn id="22" dur="500"/>
                                        <p:tgtEl>
                                          <p:spTgt spid="10"/>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dissolve">
                                      <p:cBhvr>
                                        <p:cTn id="2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7"/>
          <p:cNvSpPr>
            <a:spLocks noGrp="1"/>
          </p:cNvSpPr>
          <p:nvPr>
            <p:ph idx="1"/>
          </p:nvPr>
        </p:nvSpPr>
        <p:spPr>
          <a:xfrm>
            <a:off x="731562" y="685830"/>
            <a:ext cx="7772400" cy="3733800"/>
          </a:xfrm>
        </p:spPr>
        <p:txBody>
          <a:bodyPr/>
          <a:lstStyle/>
          <a:p>
            <a:pPr marL="68580" indent="0" algn="ctr">
              <a:buNone/>
            </a:pPr>
            <a:r>
              <a:rPr lang="en-US" sz="3000" dirty="0" smtClean="0"/>
              <a:t>BUT what about MORE </a:t>
            </a:r>
            <a:r>
              <a:rPr lang="en-US" sz="3000" dirty="0"/>
              <a:t>g</a:t>
            </a:r>
            <a:r>
              <a:rPr lang="en-US" sz="3000" dirty="0" smtClean="0"/>
              <a:t>rad students?</a:t>
            </a:r>
          </a:p>
          <a:p>
            <a:pPr marL="68580" indent="0">
              <a:buNone/>
            </a:pPr>
            <a:endParaRPr lang="en-US" dirty="0"/>
          </a:p>
        </p:txBody>
      </p:sp>
      <p:sp>
        <p:nvSpPr>
          <p:cNvPr id="3" name="Date Placeholder 2"/>
          <p:cNvSpPr>
            <a:spLocks noGrp="1"/>
          </p:cNvSpPr>
          <p:nvPr>
            <p:ph type="dt" sz="half" idx="10"/>
          </p:nvPr>
        </p:nvSpPr>
        <p:spPr/>
        <p:txBody>
          <a:bodyPr/>
          <a:lstStyle/>
          <a:p>
            <a:r>
              <a:rPr>
                <a:latin typeface="Gill Sans MT"/>
              </a:rPr>
              <a:t>SF13    </a:t>
            </a:r>
            <a:fld id="{DCD376B1-13B5-EC4A-81E9-770A089DEC4B}" type="datetime4">
              <a:rPr lang="en-US">
                <a:latin typeface="Gill Sans MT"/>
              </a:rPr>
              <a:pPr/>
              <a:t>July 6, 2013</a:t>
            </a:fld>
            <a:endParaRPr dirty="0">
              <a:latin typeface="Gill Sans MT"/>
            </a:endParaRPr>
          </a:p>
        </p:txBody>
      </p:sp>
      <p:sp>
        <p:nvSpPr>
          <p:cNvPr id="7" name="Footer Placeholder 6"/>
          <p:cNvSpPr>
            <a:spLocks noGrp="1"/>
          </p:cNvSpPr>
          <p:nvPr>
            <p:ph type="ftr" sz="quarter" idx="11"/>
          </p:nvPr>
        </p:nvSpPr>
        <p:spPr/>
        <p:txBody>
          <a:bodyPr/>
          <a:lstStyle/>
          <a:p>
            <a:r>
              <a:rPr lang="en-US" smtClean="0">
                <a:latin typeface="Gill Sans MT"/>
              </a:rPr>
              <a:t>Argonne National Laboratory Nicholas Frontiere</a:t>
            </a:r>
            <a:endParaRPr lang="en-US" dirty="0">
              <a:latin typeface="Gill Sans MT"/>
            </a:endParaRPr>
          </a:p>
        </p:txBody>
      </p:sp>
      <p:sp>
        <p:nvSpPr>
          <p:cNvPr id="9" name="Slide Number Placeholder 8"/>
          <p:cNvSpPr>
            <a:spLocks noGrp="1"/>
          </p:cNvSpPr>
          <p:nvPr>
            <p:ph type="sldNum" sz="quarter" idx="12"/>
          </p:nvPr>
        </p:nvSpPr>
        <p:spPr/>
        <p:txBody>
          <a:bodyPr/>
          <a:lstStyle/>
          <a:p>
            <a:fld id="{1D72EBF8-7CF5-44B7-B2BF-E22DE4D0703D}" type="slidenum">
              <a:rPr lang="en-US" smtClean="0">
                <a:latin typeface="Gill Sans MT"/>
              </a:rPr>
              <a:pPr/>
              <a:t>7</a:t>
            </a:fld>
            <a:endParaRPr lang="en-US">
              <a:latin typeface="Gill Sans MT"/>
            </a:endParaRPr>
          </a:p>
        </p:txBody>
      </p:sp>
      <p:sp>
        <p:nvSpPr>
          <p:cNvPr id="4" name="Title 3"/>
          <p:cNvSpPr>
            <a:spLocks noGrp="1"/>
          </p:cNvSpPr>
          <p:nvPr>
            <p:ph type="title"/>
          </p:nvPr>
        </p:nvSpPr>
        <p:spPr>
          <a:xfrm>
            <a:off x="640123" y="-228560"/>
            <a:ext cx="7772400" cy="1143000"/>
          </a:xfrm>
        </p:spPr>
        <p:txBody>
          <a:bodyPr/>
          <a:lstStyle/>
          <a:p>
            <a:pPr algn="ctr"/>
            <a:r>
              <a:rPr lang="en-US" dirty="0" smtClean="0"/>
              <a:t>Question</a:t>
            </a:r>
            <a:endParaRPr lang="en-US" dirty="0"/>
          </a:p>
        </p:txBody>
      </p:sp>
      <p:pic>
        <p:nvPicPr>
          <p:cNvPr id="6" name="Picture 5" descr="IMG_0789.jp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463074" y="1783098"/>
            <a:ext cx="2537432" cy="3383243"/>
          </a:xfrm>
          <a:prstGeom prst="rect">
            <a:avLst/>
          </a:prstGeom>
        </p:spPr>
      </p:pic>
      <p:pic>
        <p:nvPicPr>
          <p:cNvPr id="2" name="Picture 1" descr="IMG_0793.jpg"/>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937756" y="1234464"/>
            <a:ext cx="3291804" cy="4389072"/>
          </a:xfrm>
          <a:prstGeom prst="rect">
            <a:avLst/>
          </a:prstGeom>
        </p:spPr>
      </p:pic>
      <p:pic>
        <p:nvPicPr>
          <p:cNvPr id="14" name="Picture 13" descr="IMG_0811.jpg"/>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914440" y="1234464"/>
            <a:ext cx="3383243" cy="4510990"/>
          </a:xfrm>
          <a:prstGeom prst="rect">
            <a:avLst/>
          </a:prstGeom>
        </p:spPr>
      </p:pic>
      <p:pic>
        <p:nvPicPr>
          <p:cNvPr id="20" name="Picture 19" descr="IMG_0843.jpg"/>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4389122" y="1234464"/>
            <a:ext cx="4016993" cy="5355991"/>
          </a:xfrm>
          <a:prstGeom prst="rect">
            <a:avLst/>
          </a:prstGeom>
        </p:spPr>
      </p:pic>
      <p:pic>
        <p:nvPicPr>
          <p:cNvPr id="11" name="Picture 10" descr="IMG_0797.jpg"/>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731562" y="1783098"/>
            <a:ext cx="2846067" cy="3794756"/>
          </a:xfrm>
          <a:prstGeom prst="rect">
            <a:avLst/>
          </a:prstGeom>
        </p:spPr>
      </p:pic>
      <p:pic>
        <p:nvPicPr>
          <p:cNvPr id="12" name="Picture 11" descr="IMG_0805.jpg"/>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4846317" y="1325903"/>
            <a:ext cx="3931877" cy="5242503"/>
          </a:xfrm>
          <a:prstGeom prst="rect">
            <a:avLst/>
          </a:prstGeom>
        </p:spPr>
      </p:pic>
      <p:pic>
        <p:nvPicPr>
          <p:cNvPr id="10" name="Picture 9" descr="IMG_0791.jpg"/>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2743220" y="1143025"/>
            <a:ext cx="4023317" cy="5364423"/>
          </a:xfrm>
          <a:prstGeom prst="rect">
            <a:avLst/>
          </a:prstGeom>
        </p:spPr>
      </p:pic>
      <p:pic>
        <p:nvPicPr>
          <p:cNvPr id="5" name="Picture 4" descr="IMG_0814.jpg"/>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914440" y="1143025"/>
            <a:ext cx="3931877" cy="5242502"/>
          </a:xfrm>
          <a:prstGeom prst="rect">
            <a:avLst/>
          </a:prstGeom>
        </p:spPr>
      </p:pic>
      <p:pic>
        <p:nvPicPr>
          <p:cNvPr id="16" name="Picture 15" descr="IMG_0819.jpg"/>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a:off x="4937756" y="1143025"/>
            <a:ext cx="4023366" cy="5364488"/>
          </a:xfrm>
          <a:prstGeom prst="rect">
            <a:avLst/>
          </a:prstGeom>
        </p:spPr>
      </p:pic>
      <p:pic>
        <p:nvPicPr>
          <p:cNvPr id="17" name="Picture 16" descr="IMG_0824.jpg"/>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274367" y="1143025"/>
            <a:ext cx="3840494" cy="5120659"/>
          </a:xfrm>
          <a:prstGeom prst="rect">
            <a:avLst/>
          </a:prstGeom>
        </p:spPr>
      </p:pic>
      <p:pic>
        <p:nvPicPr>
          <p:cNvPr id="18" name="Picture 17" descr="IMG_0825.jpg"/>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5394951" y="1325903"/>
            <a:ext cx="3749049" cy="4998732"/>
          </a:xfrm>
          <a:prstGeom prst="rect">
            <a:avLst/>
          </a:prstGeom>
        </p:spPr>
      </p:pic>
      <p:pic>
        <p:nvPicPr>
          <p:cNvPr id="19" name="Picture 18" descr="IMG_0828.jpg"/>
          <p:cNvPicPr>
            <a:picLocks noChangeAspect="1"/>
          </p:cNvPicPr>
          <p:nvPr/>
        </p:nvPicPr>
        <p:blipFill>
          <a:blip r:embed="rId14" cstate="email">
            <a:extLst>
              <a:ext uri="{28A0092B-C50C-407E-A947-70E740481C1C}">
                <a14:useLocalDpi xmlns:a14="http://schemas.microsoft.com/office/drawing/2010/main"/>
              </a:ext>
            </a:extLst>
          </a:blip>
          <a:stretch>
            <a:fillRect/>
          </a:stretch>
        </p:blipFill>
        <p:spPr>
          <a:xfrm>
            <a:off x="2743220" y="1143025"/>
            <a:ext cx="4080494" cy="5440658"/>
          </a:xfrm>
          <a:prstGeom prst="rect">
            <a:avLst/>
          </a:prstGeom>
        </p:spPr>
      </p:pic>
    </p:spTree>
    <p:extLst>
      <p:ext uri="{BB962C8B-B14F-4D97-AF65-F5344CB8AC3E}">
        <p14:creationId xmlns:p14="http://schemas.microsoft.com/office/powerpoint/2010/main" val="3062928251"/>
      </p:ext>
    </p:extLst>
  </p:cSld>
  <p:clrMapOvr>
    <a:masterClrMapping/>
  </p:clrMapOvr>
  <mc:AlternateContent xmlns:mc="http://schemas.openxmlformats.org/markup-compatibility/2006" xmlns:p14="http://schemas.microsoft.com/office/powerpoint/2010/main">
    <mc:Choice Requires="p14">
      <p:transition spd="slow" p14:dur="2000" advClick="0" advTm="0"/>
    </mc:Choice>
    <mc:Fallback xmlns="">
      <p:transition xmlns:p14="http://schemas.microsoft.com/office/powerpoint/2010/main" spd="slow" advClick="0" advTm="0"/>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100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1000"/>
                                        <p:tgtEl>
                                          <p:spTgt spid="6"/>
                                        </p:tgtEl>
                                      </p:cBhvr>
                                    </p:animEffect>
                                  </p:childTnLst>
                                </p:cTn>
                              </p:par>
                            </p:childTnLst>
                          </p:cTn>
                        </p:par>
                        <p:par>
                          <p:cTn id="8" fill="hold">
                            <p:stCondLst>
                              <p:cond delay="2000"/>
                            </p:stCondLst>
                            <p:childTnLst>
                              <p:par>
                                <p:cTn id="9" presetID="2" presetClass="entr" presetSubtype="4"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ppt_x"/>
                                          </p:val>
                                        </p:tav>
                                        <p:tav tm="100000">
                                          <p:val>
                                            <p:strVal val="#ppt_x"/>
                                          </p:val>
                                        </p:tav>
                                      </p:tavLst>
                                    </p:anim>
                                    <p:anim calcmode="lin" valueType="num">
                                      <p:cBhvr additive="base">
                                        <p:cTn id="12" dur="10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3000"/>
                            </p:stCondLst>
                            <p:childTnLst>
                              <p:par>
                                <p:cTn id="14" presetID="9" presetClass="entr" presetSubtype="0" fill="hold" nodeType="after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dissolve">
                                      <p:cBhvr>
                                        <p:cTn id="16" dur="1000"/>
                                        <p:tgtEl>
                                          <p:spTgt spid="14"/>
                                        </p:tgtEl>
                                      </p:cBhvr>
                                    </p:animEffect>
                                  </p:childTnLst>
                                </p:cTn>
                              </p:par>
                            </p:childTnLst>
                          </p:cTn>
                        </p:par>
                        <p:par>
                          <p:cTn id="17" fill="hold">
                            <p:stCondLst>
                              <p:cond delay="4000"/>
                            </p:stCondLst>
                            <p:childTnLst>
                              <p:par>
                                <p:cTn id="18" presetID="2" presetClass="entr" presetSubtype="4"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additive="base">
                                        <p:cTn id="20" dur="500" fill="hold"/>
                                        <p:tgtEl>
                                          <p:spTgt spid="20"/>
                                        </p:tgtEl>
                                        <p:attrNameLst>
                                          <p:attrName>ppt_x</p:attrName>
                                        </p:attrNameLst>
                                      </p:cBhvr>
                                      <p:tavLst>
                                        <p:tav tm="0">
                                          <p:val>
                                            <p:strVal val="#ppt_x"/>
                                          </p:val>
                                        </p:tav>
                                        <p:tav tm="100000">
                                          <p:val>
                                            <p:strVal val="#ppt_x"/>
                                          </p:val>
                                        </p:tav>
                                      </p:tavLst>
                                    </p:anim>
                                    <p:anim calcmode="lin" valueType="num">
                                      <p:cBhvr additive="base">
                                        <p:cTn id="21" dur="500" fill="hold"/>
                                        <p:tgtEl>
                                          <p:spTgt spid="20"/>
                                        </p:tgtEl>
                                        <p:attrNameLst>
                                          <p:attrName>ppt_y</p:attrName>
                                        </p:attrNameLst>
                                      </p:cBhvr>
                                      <p:tavLst>
                                        <p:tav tm="0">
                                          <p:val>
                                            <p:strVal val="1+#ppt_h/2"/>
                                          </p:val>
                                        </p:tav>
                                        <p:tav tm="100000">
                                          <p:val>
                                            <p:strVal val="#ppt_y"/>
                                          </p:val>
                                        </p:tav>
                                      </p:tavLst>
                                    </p:anim>
                                  </p:childTnLst>
                                </p:cTn>
                              </p:par>
                            </p:childTnLst>
                          </p:cTn>
                        </p:par>
                        <p:par>
                          <p:cTn id="22" fill="hold">
                            <p:stCondLst>
                              <p:cond delay="4500"/>
                            </p:stCondLst>
                            <p:childTnLst>
                              <p:par>
                                <p:cTn id="23" presetID="3" presetClass="entr" presetSubtype="1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blinds(horizontal)">
                                      <p:cBhvr>
                                        <p:cTn id="25" dur="1000"/>
                                        <p:tgtEl>
                                          <p:spTgt spid="11"/>
                                        </p:tgtEl>
                                      </p:cBhvr>
                                    </p:animEffect>
                                  </p:childTnLst>
                                </p:cTn>
                              </p:par>
                            </p:childTnLst>
                          </p:cTn>
                        </p:par>
                        <p:par>
                          <p:cTn id="26" fill="hold">
                            <p:stCondLst>
                              <p:cond delay="5500"/>
                            </p:stCondLst>
                            <p:childTnLst>
                              <p:par>
                                <p:cTn id="27" presetID="16" presetClass="entr" presetSubtype="21" fill="hold"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barn(inVertical)">
                                      <p:cBhvr>
                                        <p:cTn id="29" dur="1000"/>
                                        <p:tgtEl>
                                          <p:spTgt spid="12"/>
                                        </p:tgtEl>
                                      </p:cBhvr>
                                    </p:animEffect>
                                  </p:childTnLst>
                                </p:cTn>
                              </p:par>
                            </p:childTnLst>
                          </p:cTn>
                        </p:par>
                        <p:par>
                          <p:cTn id="30" fill="hold">
                            <p:stCondLst>
                              <p:cond delay="6500"/>
                            </p:stCondLst>
                            <p:childTnLst>
                              <p:par>
                                <p:cTn id="31" presetID="18" presetClass="entr" presetSubtype="12" fill="hold"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strips(downLeft)">
                                      <p:cBhvr>
                                        <p:cTn id="33" dur="1000"/>
                                        <p:tgtEl>
                                          <p:spTgt spid="10"/>
                                        </p:tgtEl>
                                      </p:cBhvr>
                                    </p:animEffect>
                                  </p:childTnLst>
                                </p:cTn>
                              </p:par>
                            </p:childTnLst>
                          </p:cTn>
                        </p:par>
                        <p:par>
                          <p:cTn id="34" fill="hold">
                            <p:stCondLst>
                              <p:cond delay="7500"/>
                            </p:stCondLst>
                            <p:childTnLst>
                              <p:par>
                                <p:cTn id="35" presetID="55" presetClass="entr" presetSubtype="0" fill="hold" nodeType="afterEffect">
                                  <p:stCondLst>
                                    <p:cond delay="0"/>
                                  </p:stCondLst>
                                  <p:childTnLst>
                                    <p:set>
                                      <p:cBhvr>
                                        <p:cTn id="36" dur="1" fill="hold">
                                          <p:stCondLst>
                                            <p:cond delay="0"/>
                                          </p:stCondLst>
                                        </p:cTn>
                                        <p:tgtEl>
                                          <p:spTgt spid="5"/>
                                        </p:tgtEl>
                                        <p:attrNameLst>
                                          <p:attrName>style.visibility</p:attrName>
                                        </p:attrNameLst>
                                      </p:cBhvr>
                                      <p:to>
                                        <p:strVal val="visible"/>
                                      </p:to>
                                    </p:set>
                                    <p:anim calcmode="lin" valueType="num">
                                      <p:cBhvr>
                                        <p:cTn id="37" dur="1000" fill="hold"/>
                                        <p:tgtEl>
                                          <p:spTgt spid="5"/>
                                        </p:tgtEl>
                                        <p:attrNameLst>
                                          <p:attrName>ppt_w</p:attrName>
                                        </p:attrNameLst>
                                      </p:cBhvr>
                                      <p:tavLst>
                                        <p:tav tm="0">
                                          <p:val>
                                            <p:strVal val="#ppt_w*0.70"/>
                                          </p:val>
                                        </p:tav>
                                        <p:tav tm="100000">
                                          <p:val>
                                            <p:strVal val="#ppt_w"/>
                                          </p:val>
                                        </p:tav>
                                      </p:tavLst>
                                    </p:anim>
                                    <p:anim calcmode="lin" valueType="num">
                                      <p:cBhvr>
                                        <p:cTn id="38" dur="1000" fill="hold"/>
                                        <p:tgtEl>
                                          <p:spTgt spid="5"/>
                                        </p:tgtEl>
                                        <p:attrNameLst>
                                          <p:attrName>ppt_h</p:attrName>
                                        </p:attrNameLst>
                                      </p:cBhvr>
                                      <p:tavLst>
                                        <p:tav tm="0">
                                          <p:val>
                                            <p:strVal val="#ppt_h"/>
                                          </p:val>
                                        </p:tav>
                                        <p:tav tm="100000">
                                          <p:val>
                                            <p:strVal val="#ppt_h"/>
                                          </p:val>
                                        </p:tav>
                                      </p:tavLst>
                                    </p:anim>
                                    <p:animEffect transition="in" filter="fade">
                                      <p:cBhvr>
                                        <p:cTn id="39" dur="1000"/>
                                        <p:tgtEl>
                                          <p:spTgt spid="5"/>
                                        </p:tgtEl>
                                      </p:cBhvr>
                                    </p:animEffect>
                                  </p:childTnLst>
                                </p:cTn>
                              </p:par>
                            </p:childTnLst>
                          </p:cTn>
                        </p:par>
                        <p:par>
                          <p:cTn id="40" fill="hold">
                            <p:stCondLst>
                              <p:cond delay="8500"/>
                            </p:stCondLst>
                            <p:childTnLst>
                              <p:par>
                                <p:cTn id="41" presetID="10" presetClass="entr" presetSubtype="0" fill="hold" nodeType="after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fade">
                                      <p:cBhvr>
                                        <p:cTn id="43" dur="1000"/>
                                        <p:tgtEl>
                                          <p:spTgt spid="16"/>
                                        </p:tgtEl>
                                      </p:cBhvr>
                                    </p:animEffect>
                                  </p:childTnLst>
                                </p:cTn>
                              </p:par>
                            </p:childTnLst>
                          </p:cTn>
                        </p:par>
                        <p:par>
                          <p:cTn id="44" fill="hold">
                            <p:stCondLst>
                              <p:cond delay="9500"/>
                            </p:stCondLst>
                            <p:childTnLst>
                              <p:par>
                                <p:cTn id="45" presetID="53" presetClass="entr" presetSubtype="16"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1000" fill="hold"/>
                                        <p:tgtEl>
                                          <p:spTgt spid="17"/>
                                        </p:tgtEl>
                                        <p:attrNameLst>
                                          <p:attrName>ppt_w</p:attrName>
                                        </p:attrNameLst>
                                      </p:cBhvr>
                                      <p:tavLst>
                                        <p:tav tm="0">
                                          <p:val>
                                            <p:fltVal val="0"/>
                                          </p:val>
                                        </p:tav>
                                        <p:tav tm="100000">
                                          <p:val>
                                            <p:strVal val="#ppt_w"/>
                                          </p:val>
                                        </p:tav>
                                      </p:tavLst>
                                    </p:anim>
                                    <p:anim calcmode="lin" valueType="num">
                                      <p:cBhvr>
                                        <p:cTn id="48" dur="1000" fill="hold"/>
                                        <p:tgtEl>
                                          <p:spTgt spid="17"/>
                                        </p:tgtEl>
                                        <p:attrNameLst>
                                          <p:attrName>ppt_h</p:attrName>
                                        </p:attrNameLst>
                                      </p:cBhvr>
                                      <p:tavLst>
                                        <p:tav tm="0">
                                          <p:val>
                                            <p:fltVal val="0"/>
                                          </p:val>
                                        </p:tav>
                                        <p:tav tm="100000">
                                          <p:val>
                                            <p:strVal val="#ppt_h"/>
                                          </p:val>
                                        </p:tav>
                                      </p:tavLst>
                                    </p:anim>
                                    <p:animEffect transition="in" filter="fade">
                                      <p:cBhvr>
                                        <p:cTn id="49" dur="1000"/>
                                        <p:tgtEl>
                                          <p:spTgt spid="17"/>
                                        </p:tgtEl>
                                      </p:cBhvr>
                                    </p:animEffect>
                                  </p:childTnLst>
                                </p:cTn>
                              </p:par>
                            </p:childTnLst>
                          </p:cTn>
                        </p:par>
                        <p:par>
                          <p:cTn id="50" fill="hold">
                            <p:stCondLst>
                              <p:cond delay="10500"/>
                            </p:stCondLst>
                            <p:childTnLst>
                              <p:par>
                                <p:cTn id="51" presetID="23" presetClass="entr" presetSubtype="16" fill="hold"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1000" fill="hold"/>
                                        <p:tgtEl>
                                          <p:spTgt spid="18"/>
                                        </p:tgtEl>
                                        <p:attrNameLst>
                                          <p:attrName>ppt_w</p:attrName>
                                        </p:attrNameLst>
                                      </p:cBhvr>
                                      <p:tavLst>
                                        <p:tav tm="0">
                                          <p:val>
                                            <p:fltVal val="0"/>
                                          </p:val>
                                        </p:tav>
                                        <p:tav tm="100000">
                                          <p:val>
                                            <p:strVal val="#ppt_w"/>
                                          </p:val>
                                        </p:tav>
                                      </p:tavLst>
                                    </p:anim>
                                    <p:anim calcmode="lin" valueType="num">
                                      <p:cBhvr>
                                        <p:cTn id="54" dur="1000" fill="hold"/>
                                        <p:tgtEl>
                                          <p:spTgt spid="18"/>
                                        </p:tgtEl>
                                        <p:attrNameLst>
                                          <p:attrName>ppt_h</p:attrName>
                                        </p:attrNameLst>
                                      </p:cBhvr>
                                      <p:tavLst>
                                        <p:tav tm="0">
                                          <p:val>
                                            <p:fltVal val="0"/>
                                          </p:val>
                                        </p:tav>
                                        <p:tav tm="100000">
                                          <p:val>
                                            <p:strVal val="#ppt_h"/>
                                          </p:val>
                                        </p:tav>
                                      </p:tavLst>
                                    </p:anim>
                                  </p:childTnLst>
                                </p:cTn>
                              </p:par>
                            </p:childTnLst>
                          </p:cTn>
                        </p:par>
                        <p:par>
                          <p:cTn id="55" fill="hold">
                            <p:stCondLst>
                              <p:cond delay="11500"/>
                            </p:stCondLst>
                            <p:childTnLst>
                              <p:par>
                                <p:cTn id="56" presetID="2" presetClass="entr" presetSubtype="4" fill="hold" nodeType="afterEffect">
                                  <p:stCondLst>
                                    <p:cond delay="0"/>
                                  </p:stCondLst>
                                  <p:childTnLst>
                                    <p:set>
                                      <p:cBhvr>
                                        <p:cTn id="57" dur="1" fill="hold">
                                          <p:stCondLst>
                                            <p:cond delay="0"/>
                                          </p:stCondLst>
                                        </p:cTn>
                                        <p:tgtEl>
                                          <p:spTgt spid="19"/>
                                        </p:tgtEl>
                                        <p:attrNameLst>
                                          <p:attrName>style.visibility</p:attrName>
                                        </p:attrNameLst>
                                      </p:cBhvr>
                                      <p:to>
                                        <p:strVal val="visible"/>
                                      </p:to>
                                    </p:set>
                                    <p:anim calcmode="lin" valueType="num">
                                      <p:cBhvr additive="base">
                                        <p:cTn id="58" dur="1000" fill="hold"/>
                                        <p:tgtEl>
                                          <p:spTgt spid="19"/>
                                        </p:tgtEl>
                                        <p:attrNameLst>
                                          <p:attrName>ppt_x</p:attrName>
                                        </p:attrNameLst>
                                      </p:cBhvr>
                                      <p:tavLst>
                                        <p:tav tm="0">
                                          <p:val>
                                            <p:strVal val="#ppt_x"/>
                                          </p:val>
                                        </p:tav>
                                        <p:tav tm="100000">
                                          <p:val>
                                            <p:strVal val="#ppt_x"/>
                                          </p:val>
                                        </p:tav>
                                      </p:tavLst>
                                    </p:anim>
                                    <p:anim calcmode="lin" valueType="num">
                                      <p:cBhvr additive="base">
                                        <p:cTn id="59" dur="100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31562" y="31079"/>
            <a:ext cx="7772400" cy="1143000"/>
          </a:xfrm>
        </p:spPr>
        <p:txBody>
          <a:bodyPr/>
          <a:lstStyle/>
          <a:p>
            <a:pPr algn="ctr"/>
            <a:r>
              <a:rPr lang="en-US" dirty="0" smtClean="0"/>
              <a:t>Conclusion</a:t>
            </a:r>
            <a:endParaRPr lang="en-US" dirty="0"/>
          </a:p>
        </p:txBody>
      </p:sp>
      <p:sp>
        <p:nvSpPr>
          <p:cNvPr id="3" name="Content Placeholder 2"/>
          <p:cNvSpPr>
            <a:spLocks noGrp="1"/>
          </p:cNvSpPr>
          <p:nvPr>
            <p:ph idx="1"/>
          </p:nvPr>
        </p:nvSpPr>
        <p:spPr>
          <a:xfrm>
            <a:off x="640122" y="1234463"/>
            <a:ext cx="7955193" cy="4297633"/>
          </a:xfrm>
        </p:spPr>
        <p:txBody>
          <a:bodyPr>
            <a:normAutofit/>
          </a:bodyPr>
          <a:lstStyle/>
          <a:p>
            <a:r>
              <a:rPr lang="en-US" dirty="0" smtClean="0"/>
              <a:t>GPU acceleration gains are completely determined by serial fraction of the algorithm.</a:t>
            </a:r>
          </a:p>
          <a:p>
            <a:r>
              <a:rPr lang="en-US" dirty="0" smtClean="0"/>
              <a:t>OpenCL allows one to use any heterogeneous platform vs. CUDA which is a more mature but vendor specific language. </a:t>
            </a:r>
          </a:p>
          <a:p>
            <a:r>
              <a:rPr lang="en-US" dirty="0" smtClean="0"/>
              <a:t>Multiple GPU specific considerations</a:t>
            </a:r>
          </a:p>
          <a:p>
            <a:pPr lvl="1"/>
            <a:r>
              <a:rPr lang="en-US" dirty="0" smtClean="0"/>
              <a:t>Memory Storage</a:t>
            </a:r>
          </a:p>
          <a:p>
            <a:pPr lvl="1"/>
            <a:r>
              <a:rPr lang="en-US" dirty="0" smtClean="0"/>
              <a:t>Lock-step execution</a:t>
            </a:r>
          </a:p>
          <a:p>
            <a:pPr lvl="1"/>
            <a:r>
              <a:rPr lang="en-US" dirty="0" smtClean="0"/>
              <a:t>Global memory latency</a:t>
            </a:r>
          </a:p>
          <a:p>
            <a:pPr lvl="1"/>
            <a:r>
              <a:rPr lang="en-US" dirty="0" smtClean="0"/>
              <a:t>Coalesced memory fetching</a:t>
            </a:r>
          </a:p>
          <a:p>
            <a:pPr lvl="1"/>
            <a:r>
              <a:rPr lang="en-US" dirty="0" smtClean="0"/>
              <a:t>Bank Conflicts</a:t>
            </a:r>
          </a:p>
          <a:p>
            <a:r>
              <a:rPr lang="en-US" dirty="0" smtClean="0"/>
              <a:t>Profilers exist to aid you in determining performance</a:t>
            </a:r>
          </a:p>
          <a:p>
            <a:r>
              <a:rPr lang="en-US" dirty="0" smtClean="0"/>
              <a:t>Question? </a:t>
            </a:r>
            <a:r>
              <a:rPr lang="en-US" dirty="0" err="1"/>
              <a:t>n</a:t>
            </a:r>
            <a:r>
              <a:rPr lang="en-US" dirty="0" err="1" smtClean="0"/>
              <a:t>frontiere@gmail.com</a:t>
            </a:r>
            <a:endParaRPr lang="en-US" dirty="0"/>
          </a:p>
        </p:txBody>
      </p:sp>
      <p:sp>
        <p:nvSpPr>
          <p:cNvPr id="4" name="Date Placeholder 3"/>
          <p:cNvSpPr>
            <a:spLocks noGrp="1"/>
          </p:cNvSpPr>
          <p:nvPr>
            <p:ph type="dt" sz="half" idx="10"/>
          </p:nvPr>
        </p:nvSpPr>
        <p:spPr>
          <a:xfrm>
            <a:off x="6400780" y="6492875"/>
            <a:ext cx="1981200" cy="365125"/>
          </a:xfrm>
        </p:spPr>
        <p:txBody>
          <a:bodyPr/>
          <a:lstStyle/>
          <a:p>
            <a:r>
              <a:rPr lang="cs-CZ" smtClean="0">
                <a:latin typeface="Gill Sans MT"/>
              </a:rPr>
              <a:t>SF13    </a:t>
            </a:r>
            <a:fld id="{642F040C-AE90-C448-920D-00F128ABC98A}" type="datetime4">
              <a:rPr lang="cs-CZ" smtClean="0">
                <a:latin typeface="Gill Sans MT"/>
              </a:rPr>
              <a:pPr/>
              <a:t>July 6, 2013</a:t>
            </a:fld>
            <a:endParaRPr lang="cs-CZ" dirty="0">
              <a:latin typeface="Gill Sans MT"/>
            </a:endParaRPr>
          </a:p>
        </p:txBody>
      </p:sp>
      <p:sp>
        <p:nvSpPr>
          <p:cNvPr id="5" name="Footer Placeholder 4"/>
          <p:cNvSpPr>
            <a:spLocks noGrp="1"/>
          </p:cNvSpPr>
          <p:nvPr>
            <p:ph type="ftr" sz="quarter" idx="11"/>
          </p:nvPr>
        </p:nvSpPr>
        <p:spPr/>
        <p:txBody>
          <a:bodyPr/>
          <a:lstStyle/>
          <a:p>
            <a:r>
              <a:rPr lang="en-US" smtClean="0">
                <a:latin typeface="Gill Sans MT"/>
              </a:rPr>
              <a:t>Argonne National Laboratory Nicholas Frontiere</a:t>
            </a:r>
            <a:endParaRPr lang="en-US" dirty="0">
              <a:latin typeface="Gill Sans MT"/>
            </a:endParaRPr>
          </a:p>
        </p:txBody>
      </p:sp>
      <p:sp>
        <p:nvSpPr>
          <p:cNvPr id="6" name="Slide Number Placeholder 5"/>
          <p:cNvSpPr>
            <a:spLocks noGrp="1"/>
          </p:cNvSpPr>
          <p:nvPr>
            <p:ph type="sldNum" sz="quarter" idx="12"/>
          </p:nvPr>
        </p:nvSpPr>
        <p:spPr/>
        <p:txBody>
          <a:bodyPr/>
          <a:lstStyle/>
          <a:p>
            <a:fld id="{1D72EBF8-7CF5-44B7-B2BF-E22DE4D0703D}" type="slidenum">
              <a:rPr lang="en-US" smtClean="0">
                <a:latin typeface="Gill Sans MT"/>
              </a:rPr>
              <a:pPr/>
              <a:t>70</a:t>
            </a:fld>
            <a:endParaRPr lang="en-US">
              <a:latin typeface="Gill Sans MT"/>
            </a:endParaRPr>
          </a:p>
        </p:txBody>
      </p:sp>
    </p:spTree>
    <p:extLst>
      <p:ext uri="{BB962C8B-B14F-4D97-AF65-F5344CB8AC3E}">
        <p14:creationId xmlns:p14="http://schemas.microsoft.com/office/powerpoint/2010/main" val="3406750052"/>
      </p:ext>
    </p:extLst>
  </p:cSld>
  <p:clrMapOvr>
    <a:masterClrMapping/>
  </p:clrMapOvr>
  <p:timing>
    <p:tnLst>
      <p:par>
        <p:cTn xmlns:p14="http://schemas.microsoft.com/office/powerpoint/2010/mai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err="1" smtClean="0"/>
              <a:t>OpenACC</a:t>
            </a:r>
            <a:endParaRPr lang="en-US" dirty="0"/>
          </a:p>
        </p:txBody>
      </p:sp>
      <p:sp>
        <p:nvSpPr>
          <p:cNvPr id="3" name="Content Placeholder 2"/>
          <p:cNvSpPr>
            <a:spLocks noGrp="1"/>
          </p:cNvSpPr>
          <p:nvPr>
            <p:ph idx="1"/>
          </p:nvPr>
        </p:nvSpPr>
        <p:spPr/>
        <p:txBody>
          <a:bodyPr/>
          <a:lstStyle/>
          <a:p>
            <a:r>
              <a:rPr lang="en-US" dirty="0" smtClean="0"/>
              <a:t>Similar to </a:t>
            </a:r>
            <a:r>
              <a:rPr lang="en-US" dirty="0" err="1" smtClean="0"/>
              <a:t>OpenMP</a:t>
            </a:r>
            <a:r>
              <a:rPr lang="en-US" dirty="0" smtClean="0"/>
              <a:t>, utilized directives</a:t>
            </a:r>
          </a:p>
          <a:p>
            <a:r>
              <a:rPr lang="en-US" dirty="0" smtClean="0"/>
              <a:t>Perhaps a good first step toward attempting acceleration.</a:t>
            </a:r>
          </a:p>
          <a:p>
            <a:r>
              <a:rPr lang="en-US" dirty="0" smtClean="0"/>
              <a:t>With every higher level language, one loses sophistication</a:t>
            </a:r>
          </a:p>
          <a:p>
            <a:r>
              <a:rPr lang="en-US" dirty="0" smtClean="0"/>
              <a:t>Example:  Matrix Multiplication</a:t>
            </a:r>
          </a:p>
        </p:txBody>
      </p:sp>
      <p:sp>
        <p:nvSpPr>
          <p:cNvPr id="4" name="Date Placeholder 3"/>
          <p:cNvSpPr>
            <a:spLocks noGrp="1"/>
          </p:cNvSpPr>
          <p:nvPr>
            <p:ph type="dt" sz="half" idx="10"/>
          </p:nvPr>
        </p:nvSpPr>
        <p:spPr/>
        <p:txBody>
          <a:bodyPr/>
          <a:lstStyle/>
          <a:p>
            <a:r>
              <a:rPr>
                <a:latin typeface="Gill Sans MT"/>
              </a:rPr>
              <a:t>SF13    </a:t>
            </a:r>
            <a:fld id="{642F040C-AE90-C448-920D-00F128ABC98A}" type="datetime4">
              <a:rPr lang="en-US">
                <a:latin typeface="Gill Sans MT"/>
              </a:rPr>
              <a:pPr/>
              <a:t>July 6, 2013</a:t>
            </a:fld>
            <a:endParaRPr dirty="0">
              <a:latin typeface="Gill Sans MT"/>
            </a:endParaRPr>
          </a:p>
        </p:txBody>
      </p:sp>
      <p:sp>
        <p:nvSpPr>
          <p:cNvPr id="5" name="Footer Placeholder 4"/>
          <p:cNvSpPr>
            <a:spLocks noGrp="1"/>
          </p:cNvSpPr>
          <p:nvPr>
            <p:ph type="ftr" sz="quarter" idx="11"/>
          </p:nvPr>
        </p:nvSpPr>
        <p:spPr/>
        <p:txBody>
          <a:bodyPr/>
          <a:lstStyle/>
          <a:p>
            <a:r>
              <a:rPr lang="en-US" smtClean="0">
                <a:latin typeface="Gill Sans MT"/>
              </a:rPr>
              <a:t>Argonne National Laboratory Nicholas Frontiere</a:t>
            </a:r>
            <a:endParaRPr lang="en-US" dirty="0">
              <a:latin typeface="Gill Sans MT"/>
            </a:endParaRPr>
          </a:p>
        </p:txBody>
      </p:sp>
      <p:sp>
        <p:nvSpPr>
          <p:cNvPr id="6" name="Slide Number Placeholder 5"/>
          <p:cNvSpPr>
            <a:spLocks noGrp="1"/>
          </p:cNvSpPr>
          <p:nvPr>
            <p:ph type="sldNum" sz="quarter" idx="12"/>
          </p:nvPr>
        </p:nvSpPr>
        <p:spPr/>
        <p:txBody>
          <a:bodyPr/>
          <a:lstStyle/>
          <a:p>
            <a:fld id="{1D72EBF8-7CF5-44B7-B2BF-E22DE4D0703D}" type="slidenum">
              <a:rPr lang="en-US" smtClean="0">
                <a:latin typeface="Gill Sans MT"/>
              </a:rPr>
              <a:pPr/>
              <a:t>71</a:t>
            </a:fld>
            <a:endParaRPr lang="en-US">
              <a:latin typeface="Gill Sans MT"/>
            </a:endParaRPr>
          </a:p>
        </p:txBody>
      </p:sp>
      <p:sp>
        <p:nvSpPr>
          <p:cNvPr id="7" name="TextBox 6"/>
          <p:cNvSpPr txBox="1"/>
          <p:nvPr/>
        </p:nvSpPr>
        <p:spPr>
          <a:xfrm>
            <a:off x="0" y="3215643"/>
            <a:ext cx="9144000" cy="2862323"/>
          </a:xfrm>
          <a:prstGeom prst="rect">
            <a:avLst/>
          </a:prstGeom>
          <a:solidFill>
            <a:schemeClr val="bg1"/>
          </a:solidFill>
        </p:spPr>
        <p:txBody>
          <a:bodyPr wrap="square" rtlCol="0">
            <a:spAutoFit/>
          </a:bodyPr>
          <a:lstStyle/>
          <a:p>
            <a:pPr algn="l" fontAlgn="auto">
              <a:spcBef>
                <a:spcPts val="0"/>
              </a:spcBef>
              <a:spcAft>
                <a:spcPts val="0"/>
              </a:spcAft>
            </a:pPr>
            <a:r>
              <a:rPr lang="pt-BR" dirty="0">
                <a:solidFill>
                  <a:prstClr val="white"/>
                </a:solidFill>
                <a:latin typeface="Gill Sans MT"/>
                <a:ea typeface="+mn-ea"/>
                <a:cs typeface="+mn-cs"/>
              </a:rPr>
              <a:t>!$</a:t>
            </a:r>
            <a:r>
              <a:rPr lang="pt-BR" dirty="0" err="1">
                <a:solidFill>
                  <a:prstClr val="white"/>
                </a:solidFill>
                <a:latin typeface="Gill Sans MT"/>
                <a:ea typeface="+mn-ea"/>
                <a:cs typeface="+mn-cs"/>
              </a:rPr>
              <a:t>acc</a:t>
            </a:r>
            <a:r>
              <a:rPr lang="pt-BR" dirty="0">
                <a:solidFill>
                  <a:prstClr val="white"/>
                </a:solidFill>
                <a:latin typeface="Gill Sans MT"/>
                <a:ea typeface="+mn-ea"/>
                <a:cs typeface="+mn-cs"/>
              </a:rPr>
              <a:t> </a:t>
            </a:r>
            <a:r>
              <a:rPr lang="pt-BR" dirty="0" err="1">
                <a:solidFill>
                  <a:prstClr val="white"/>
                </a:solidFill>
                <a:latin typeface="Gill Sans MT"/>
                <a:ea typeface="+mn-ea"/>
                <a:cs typeface="+mn-cs"/>
              </a:rPr>
              <a:t>kernels</a:t>
            </a:r>
            <a:r>
              <a:rPr lang="pt-BR" dirty="0">
                <a:solidFill>
                  <a:prstClr val="white"/>
                </a:solidFill>
                <a:latin typeface="Gill Sans MT"/>
                <a:ea typeface="+mn-ea"/>
                <a:cs typeface="+mn-cs"/>
              </a:rPr>
              <a:t> </a:t>
            </a:r>
            <a:endParaRPr lang="pt-BR" dirty="0" smtClean="0">
              <a:solidFill>
                <a:prstClr val="white"/>
              </a:solidFill>
              <a:latin typeface="Gill Sans MT"/>
              <a:ea typeface="+mn-ea"/>
              <a:cs typeface="+mn-cs"/>
            </a:endParaRPr>
          </a:p>
          <a:p>
            <a:pPr algn="l" fontAlgn="auto">
              <a:spcBef>
                <a:spcPts val="0"/>
              </a:spcBef>
              <a:spcAft>
                <a:spcPts val="0"/>
              </a:spcAft>
            </a:pPr>
            <a:r>
              <a:rPr lang="pt-BR" dirty="0" smtClean="0">
                <a:solidFill>
                  <a:prstClr val="white"/>
                </a:solidFill>
                <a:latin typeface="Gill Sans MT"/>
                <a:ea typeface="+mn-ea"/>
                <a:cs typeface="+mn-cs"/>
              </a:rPr>
              <a:t>do </a:t>
            </a:r>
            <a:r>
              <a:rPr lang="pt-BR" dirty="0" err="1">
                <a:solidFill>
                  <a:prstClr val="white"/>
                </a:solidFill>
                <a:latin typeface="Gill Sans MT"/>
                <a:ea typeface="+mn-ea"/>
                <a:cs typeface="+mn-cs"/>
              </a:rPr>
              <a:t>k</a:t>
            </a:r>
            <a:r>
              <a:rPr lang="pt-BR" dirty="0">
                <a:solidFill>
                  <a:prstClr val="white"/>
                </a:solidFill>
                <a:latin typeface="Gill Sans MT"/>
                <a:ea typeface="+mn-ea"/>
                <a:cs typeface="+mn-cs"/>
              </a:rPr>
              <a:t> = 1,</a:t>
            </a:r>
            <a:r>
              <a:rPr lang="pt-BR" dirty="0" smtClean="0">
                <a:solidFill>
                  <a:prstClr val="white"/>
                </a:solidFill>
                <a:latin typeface="Gill Sans MT"/>
                <a:ea typeface="+mn-ea"/>
                <a:cs typeface="+mn-cs"/>
              </a:rPr>
              <a:t>n1</a:t>
            </a:r>
          </a:p>
          <a:p>
            <a:pPr algn="l" fontAlgn="auto">
              <a:spcBef>
                <a:spcPts val="0"/>
              </a:spcBef>
              <a:spcAft>
                <a:spcPts val="0"/>
              </a:spcAft>
            </a:pPr>
            <a:r>
              <a:rPr lang="pt-BR" dirty="0" smtClean="0">
                <a:solidFill>
                  <a:prstClr val="white"/>
                </a:solidFill>
                <a:latin typeface="Gill Sans MT"/>
                <a:ea typeface="+mn-ea"/>
                <a:cs typeface="+mn-cs"/>
              </a:rPr>
              <a:t>     do </a:t>
            </a:r>
            <a:r>
              <a:rPr lang="pt-BR" dirty="0" err="1">
                <a:solidFill>
                  <a:prstClr val="white"/>
                </a:solidFill>
                <a:latin typeface="Gill Sans MT"/>
                <a:ea typeface="+mn-ea"/>
                <a:cs typeface="+mn-cs"/>
              </a:rPr>
              <a:t>i</a:t>
            </a:r>
            <a:r>
              <a:rPr lang="pt-BR" dirty="0">
                <a:solidFill>
                  <a:prstClr val="white"/>
                </a:solidFill>
                <a:latin typeface="Gill Sans MT"/>
                <a:ea typeface="+mn-ea"/>
                <a:cs typeface="+mn-cs"/>
              </a:rPr>
              <a:t> = 1,</a:t>
            </a:r>
            <a:r>
              <a:rPr lang="pt-BR" dirty="0" smtClean="0">
                <a:solidFill>
                  <a:prstClr val="white"/>
                </a:solidFill>
                <a:latin typeface="Gill Sans MT"/>
                <a:ea typeface="+mn-ea"/>
                <a:cs typeface="+mn-cs"/>
              </a:rPr>
              <a:t>n3</a:t>
            </a:r>
          </a:p>
          <a:p>
            <a:pPr algn="l" fontAlgn="auto">
              <a:spcBef>
                <a:spcPts val="0"/>
              </a:spcBef>
              <a:spcAft>
                <a:spcPts val="0"/>
              </a:spcAft>
            </a:pPr>
            <a:r>
              <a:rPr lang="pt-BR" dirty="0">
                <a:solidFill>
                  <a:prstClr val="white"/>
                </a:solidFill>
                <a:latin typeface="Gill Sans MT"/>
                <a:ea typeface="+mn-ea"/>
                <a:cs typeface="+mn-cs"/>
              </a:rPr>
              <a:t> </a:t>
            </a:r>
            <a:r>
              <a:rPr lang="pt-BR" dirty="0" smtClean="0">
                <a:solidFill>
                  <a:prstClr val="white"/>
                </a:solidFill>
                <a:latin typeface="Gill Sans MT"/>
                <a:ea typeface="+mn-ea"/>
                <a:cs typeface="+mn-cs"/>
              </a:rPr>
              <a:t>        </a:t>
            </a:r>
            <a:r>
              <a:rPr lang="pt-BR" dirty="0" err="1">
                <a:solidFill>
                  <a:prstClr val="white"/>
                </a:solidFill>
                <a:latin typeface="Gill Sans MT"/>
                <a:ea typeface="+mn-ea"/>
                <a:cs typeface="+mn-cs"/>
              </a:rPr>
              <a:t>c</a:t>
            </a:r>
            <a:r>
              <a:rPr lang="pt-BR" dirty="0">
                <a:solidFill>
                  <a:prstClr val="white"/>
                </a:solidFill>
                <a:latin typeface="Gill Sans MT"/>
                <a:ea typeface="+mn-ea"/>
                <a:cs typeface="+mn-cs"/>
              </a:rPr>
              <a:t>(</a:t>
            </a:r>
            <a:r>
              <a:rPr lang="pt-BR" dirty="0" err="1">
                <a:solidFill>
                  <a:prstClr val="white"/>
                </a:solidFill>
                <a:latin typeface="Gill Sans MT"/>
                <a:ea typeface="+mn-ea"/>
                <a:cs typeface="+mn-cs"/>
              </a:rPr>
              <a:t>i,k</a:t>
            </a:r>
            <a:r>
              <a:rPr lang="pt-BR" dirty="0">
                <a:solidFill>
                  <a:prstClr val="white"/>
                </a:solidFill>
                <a:latin typeface="Gill Sans MT"/>
                <a:ea typeface="+mn-ea"/>
                <a:cs typeface="+mn-cs"/>
              </a:rPr>
              <a:t>) = 0.0 </a:t>
            </a:r>
            <a:endParaRPr lang="pt-BR" dirty="0" smtClean="0">
              <a:solidFill>
                <a:prstClr val="white"/>
              </a:solidFill>
              <a:latin typeface="Gill Sans MT"/>
              <a:ea typeface="+mn-ea"/>
              <a:cs typeface="+mn-cs"/>
            </a:endParaRPr>
          </a:p>
          <a:p>
            <a:pPr algn="l" fontAlgn="auto">
              <a:spcBef>
                <a:spcPts val="0"/>
              </a:spcBef>
              <a:spcAft>
                <a:spcPts val="0"/>
              </a:spcAft>
            </a:pPr>
            <a:r>
              <a:rPr lang="pt-BR" dirty="0" smtClean="0">
                <a:solidFill>
                  <a:prstClr val="white"/>
                </a:solidFill>
                <a:latin typeface="Gill Sans MT"/>
                <a:ea typeface="+mn-ea"/>
                <a:cs typeface="+mn-cs"/>
              </a:rPr>
              <a:t>         do </a:t>
            </a:r>
            <a:r>
              <a:rPr lang="pt-BR" dirty="0" err="1">
                <a:solidFill>
                  <a:prstClr val="white"/>
                </a:solidFill>
                <a:latin typeface="Gill Sans MT"/>
                <a:ea typeface="+mn-ea"/>
                <a:cs typeface="+mn-cs"/>
              </a:rPr>
              <a:t>j</a:t>
            </a:r>
            <a:r>
              <a:rPr lang="pt-BR" dirty="0">
                <a:solidFill>
                  <a:prstClr val="white"/>
                </a:solidFill>
                <a:latin typeface="Gill Sans MT"/>
                <a:ea typeface="+mn-ea"/>
                <a:cs typeface="+mn-cs"/>
              </a:rPr>
              <a:t> = 1,n2 </a:t>
            </a:r>
            <a:endParaRPr lang="pt-BR" dirty="0" smtClean="0">
              <a:solidFill>
                <a:prstClr val="white"/>
              </a:solidFill>
              <a:latin typeface="Gill Sans MT"/>
              <a:ea typeface="+mn-ea"/>
              <a:cs typeface="+mn-cs"/>
            </a:endParaRPr>
          </a:p>
          <a:p>
            <a:pPr algn="l" fontAlgn="auto">
              <a:spcBef>
                <a:spcPts val="0"/>
              </a:spcBef>
              <a:spcAft>
                <a:spcPts val="0"/>
              </a:spcAft>
            </a:pPr>
            <a:r>
              <a:rPr lang="pt-BR" dirty="0" smtClean="0">
                <a:solidFill>
                  <a:prstClr val="white"/>
                </a:solidFill>
                <a:latin typeface="Gill Sans MT"/>
                <a:ea typeface="+mn-ea"/>
                <a:cs typeface="+mn-cs"/>
              </a:rPr>
              <a:t>             </a:t>
            </a:r>
            <a:r>
              <a:rPr lang="pt-BR" dirty="0" err="1" smtClean="0">
                <a:solidFill>
                  <a:prstClr val="white"/>
                </a:solidFill>
                <a:latin typeface="Gill Sans MT"/>
                <a:ea typeface="+mn-ea"/>
                <a:cs typeface="+mn-cs"/>
              </a:rPr>
              <a:t>c</a:t>
            </a:r>
            <a:r>
              <a:rPr lang="pt-BR" dirty="0">
                <a:solidFill>
                  <a:prstClr val="white"/>
                </a:solidFill>
                <a:latin typeface="Gill Sans MT"/>
                <a:ea typeface="+mn-ea"/>
                <a:cs typeface="+mn-cs"/>
              </a:rPr>
              <a:t>(</a:t>
            </a:r>
            <a:r>
              <a:rPr lang="pt-BR" dirty="0" err="1">
                <a:solidFill>
                  <a:prstClr val="white"/>
                </a:solidFill>
                <a:latin typeface="Gill Sans MT"/>
                <a:ea typeface="+mn-ea"/>
                <a:cs typeface="+mn-cs"/>
              </a:rPr>
              <a:t>i,k</a:t>
            </a:r>
            <a:r>
              <a:rPr lang="pt-BR" dirty="0">
                <a:solidFill>
                  <a:prstClr val="white"/>
                </a:solidFill>
                <a:latin typeface="Gill Sans MT"/>
                <a:ea typeface="+mn-ea"/>
                <a:cs typeface="+mn-cs"/>
              </a:rPr>
              <a:t>) = </a:t>
            </a:r>
            <a:r>
              <a:rPr lang="pt-BR" dirty="0" err="1">
                <a:solidFill>
                  <a:prstClr val="white"/>
                </a:solidFill>
                <a:latin typeface="Gill Sans MT"/>
                <a:ea typeface="+mn-ea"/>
                <a:cs typeface="+mn-cs"/>
              </a:rPr>
              <a:t>c</a:t>
            </a:r>
            <a:r>
              <a:rPr lang="pt-BR" dirty="0">
                <a:solidFill>
                  <a:prstClr val="white"/>
                </a:solidFill>
                <a:latin typeface="Gill Sans MT"/>
                <a:ea typeface="+mn-ea"/>
                <a:cs typeface="+mn-cs"/>
              </a:rPr>
              <a:t>(</a:t>
            </a:r>
            <a:r>
              <a:rPr lang="pt-BR" dirty="0" err="1">
                <a:solidFill>
                  <a:prstClr val="white"/>
                </a:solidFill>
                <a:latin typeface="Gill Sans MT"/>
                <a:ea typeface="+mn-ea"/>
                <a:cs typeface="+mn-cs"/>
              </a:rPr>
              <a:t>i,k</a:t>
            </a:r>
            <a:r>
              <a:rPr lang="pt-BR" dirty="0">
                <a:solidFill>
                  <a:prstClr val="white"/>
                </a:solidFill>
                <a:latin typeface="Gill Sans MT"/>
                <a:ea typeface="+mn-ea"/>
                <a:cs typeface="+mn-cs"/>
              </a:rPr>
              <a:t>) + a(</a:t>
            </a:r>
            <a:r>
              <a:rPr lang="pt-BR" dirty="0" err="1">
                <a:solidFill>
                  <a:prstClr val="white"/>
                </a:solidFill>
                <a:latin typeface="Gill Sans MT"/>
                <a:ea typeface="+mn-ea"/>
                <a:cs typeface="+mn-cs"/>
              </a:rPr>
              <a:t>i,j</a:t>
            </a:r>
            <a:r>
              <a:rPr lang="pt-BR" dirty="0">
                <a:solidFill>
                  <a:prstClr val="white"/>
                </a:solidFill>
                <a:latin typeface="Gill Sans MT"/>
                <a:ea typeface="+mn-ea"/>
                <a:cs typeface="+mn-cs"/>
              </a:rPr>
              <a:t>) * </a:t>
            </a:r>
            <a:r>
              <a:rPr lang="pt-BR" dirty="0" err="1">
                <a:solidFill>
                  <a:prstClr val="white"/>
                </a:solidFill>
                <a:latin typeface="Gill Sans MT"/>
                <a:ea typeface="+mn-ea"/>
                <a:cs typeface="+mn-cs"/>
              </a:rPr>
              <a:t>b</a:t>
            </a:r>
            <a:r>
              <a:rPr lang="pt-BR" dirty="0">
                <a:solidFill>
                  <a:prstClr val="white"/>
                </a:solidFill>
                <a:latin typeface="Gill Sans MT"/>
                <a:ea typeface="+mn-ea"/>
                <a:cs typeface="+mn-cs"/>
              </a:rPr>
              <a:t>(</a:t>
            </a:r>
            <a:r>
              <a:rPr lang="pt-BR" dirty="0" err="1">
                <a:solidFill>
                  <a:prstClr val="white"/>
                </a:solidFill>
                <a:latin typeface="Gill Sans MT"/>
                <a:ea typeface="+mn-ea"/>
                <a:cs typeface="+mn-cs"/>
              </a:rPr>
              <a:t>j,k</a:t>
            </a:r>
            <a:r>
              <a:rPr lang="pt-BR" dirty="0">
                <a:solidFill>
                  <a:prstClr val="white"/>
                </a:solidFill>
                <a:latin typeface="Gill Sans MT"/>
                <a:ea typeface="+mn-ea"/>
                <a:cs typeface="+mn-cs"/>
              </a:rPr>
              <a:t>) </a:t>
            </a:r>
            <a:endParaRPr lang="pt-BR" dirty="0" smtClean="0">
              <a:solidFill>
                <a:prstClr val="white"/>
              </a:solidFill>
              <a:latin typeface="Gill Sans MT"/>
              <a:ea typeface="+mn-ea"/>
              <a:cs typeface="+mn-cs"/>
            </a:endParaRPr>
          </a:p>
          <a:p>
            <a:pPr algn="l" fontAlgn="auto">
              <a:spcBef>
                <a:spcPts val="0"/>
              </a:spcBef>
              <a:spcAft>
                <a:spcPts val="0"/>
              </a:spcAft>
            </a:pPr>
            <a:r>
              <a:rPr lang="pt-BR" dirty="0">
                <a:solidFill>
                  <a:prstClr val="white"/>
                </a:solidFill>
                <a:latin typeface="Gill Sans MT"/>
                <a:ea typeface="+mn-ea"/>
                <a:cs typeface="+mn-cs"/>
              </a:rPr>
              <a:t> </a:t>
            </a:r>
            <a:r>
              <a:rPr lang="pt-BR" dirty="0" smtClean="0">
                <a:solidFill>
                  <a:prstClr val="white"/>
                </a:solidFill>
                <a:latin typeface="Gill Sans MT"/>
                <a:ea typeface="+mn-ea"/>
                <a:cs typeface="+mn-cs"/>
              </a:rPr>
              <a:t>        </a:t>
            </a:r>
            <a:r>
              <a:rPr lang="pt-BR" dirty="0" err="1" smtClean="0">
                <a:solidFill>
                  <a:prstClr val="white"/>
                </a:solidFill>
                <a:latin typeface="Gill Sans MT"/>
                <a:ea typeface="+mn-ea"/>
                <a:cs typeface="+mn-cs"/>
              </a:rPr>
              <a:t>enddo</a:t>
            </a:r>
            <a:r>
              <a:rPr lang="pt-BR" dirty="0" smtClean="0">
                <a:solidFill>
                  <a:prstClr val="white"/>
                </a:solidFill>
                <a:latin typeface="Gill Sans MT"/>
                <a:ea typeface="+mn-ea"/>
                <a:cs typeface="+mn-cs"/>
              </a:rPr>
              <a:t> </a:t>
            </a:r>
          </a:p>
          <a:p>
            <a:pPr algn="l" fontAlgn="auto">
              <a:spcBef>
                <a:spcPts val="0"/>
              </a:spcBef>
              <a:spcAft>
                <a:spcPts val="0"/>
              </a:spcAft>
            </a:pPr>
            <a:r>
              <a:rPr lang="pt-BR" dirty="0">
                <a:solidFill>
                  <a:prstClr val="white"/>
                </a:solidFill>
                <a:latin typeface="Gill Sans MT"/>
                <a:ea typeface="+mn-ea"/>
                <a:cs typeface="+mn-cs"/>
              </a:rPr>
              <a:t> </a:t>
            </a:r>
            <a:r>
              <a:rPr lang="pt-BR" dirty="0" smtClean="0">
                <a:solidFill>
                  <a:prstClr val="white"/>
                </a:solidFill>
                <a:latin typeface="Gill Sans MT"/>
                <a:ea typeface="+mn-ea"/>
                <a:cs typeface="+mn-cs"/>
              </a:rPr>
              <a:t>    </a:t>
            </a:r>
            <a:r>
              <a:rPr lang="pt-BR" dirty="0" err="1" smtClean="0">
                <a:solidFill>
                  <a:prstClr val="white"/>
                </a:solidFill>
                <a:latin typeface="Gill Sans MT"/>
                <a:ea typeface="+mn-ea"/>
                <a:cs typeface="+mn-cs"/>
              </a:rPr>
              <a:t>enddo</a:t>
            </a:r>
            <a:r>
              <a:rPr lang="pt-BR" dirty="0" smtClean="0">
                <a:solidFill>
                  <a:prstClr val="white"/>
                </a:solidFill>
                <a:latin typeface="Gill Sans MT"/>
                <a:ea typeface="+mn-ea"/>
                <a:cs typeface="+mn-cs"/>
              </a:rPr>
              <a:t> </a:t>
            </a:r>
          </a:p>
          <a:p>
            <a:pPr algn="l" fontAlgn="auto">
              <a:spcBef>
                <a:spcPts val="0"/>
              </a:spcBef>
              <a:spcAft>
                <a:spcPts val="0"/>
              </a:spcAft>
            </a:pPr>
            <a:r>
              <a:rPr lang="pt-BR" dirty="0" err="1" smtClean="0">
                <a:solidFill>
                  <a:prstClr val="white"/>
                </a:solidFill>
                <a:latin typeface="Gill Sans MT"/>
                <a:ea typeface="+mn-ea"/>
                <a:cs typeface="+mn-cs"/>
              </a:rPr>
              <a:t>enddo</a:t>
            </a:r>
            <a:endParaRPr lang="pt-BR" dirty="0">
              <a:solidFill>
                <a:prstClr val="white"/>
              </a:solidFill>
              <a:latin typeface="Gill Sans MT"/>
              <a:ea typeface="+mn-ea"/>
              <a:cs typeface="+mn-cs"/>
            </a:endParaRPr>
          </a:p>
          <a:p>
            <a:pPr algn="l" fontAlgn="auto">
              <a:spcBef>
                <a:spcPts val="0"/>
              </a:spcBef>
              <a:spcAft>
                <a:spcPts val="0"/>
              </a:spcAft>
            </a:pPr>
            <a:r>
              <a:rPr lang="pt-BR" dirty="0" smtClean="0">
                <a:solidFill>
                  <a:prstClr val="white"/>
                </a:solidFill>
                <a:latin typeface="Gill Sans MT"/>
                <a:ea typeface="+mn-ea"/>
                <a:cs typeface="+mn-cs"/>
              </a:rPr>
              <a:t>!</a:t>
            </a:r>
            <a:r>
              <a:rPr lang="pt-BR" dirty="0">
                <a:solidFill>
                  <a:prstClr val="white"/>
                </a:solidFill>
                <a:latin typeface="Gill Sans MT"/>
                <a:ea typeface="+mn-ea"/>
                <a:cs typeface="+mn-cs"/>
              </a:rPr>
              <a:t>$</a:t>
            </a:r>
            <a:r>
              <a:rPr lang="pt-BR" dirty="0" err="1">
                <a:solidFill>
                  <a:prstClr val="white"/>
                </a:solidFill>
                <a:latin typeface="Gill Sans MT"/>
                <a:ea typeface="+mn-ea"/>
                <a:cs typeface="+mn-cs"/>
              </a:rPr>
              <a:t>acc</a:t>
            </a:r>
            <a:r>
              <a:rPr lang="pt-BR" dirty="0">
                <a:solidFill>
                  <a:prstClr val="white"/>
                </a:solidFill>
                <a:latin typeface="Gill Sans MT"/>
                <a:ea typeface="+mn-ea"/>
                <a:cs typeface="+mn-cs"/>
              </a:rPr>
              <a:t> </a:t>
            </a:r>
            <a:r>
              <a:rPr lang="pt-BR" dirty="0" err="1">
                <a:solidFill>
                  <a:prstClr val="white"/>
                </a:solidFill>
                <a:latin typeface="Gill Sans MT"/>
                <a:ea typeface="+mn-ea"/>
                <a:cs typeface="+mn-cs"/>
              </a:rPr>
              <a:t>end</a:t>
            </a:r>
            <a:r>
              <a:rPr lang="pt-BR" dirty="0">
                <a:solidFill>
                  <a:prstClr val="white"/>
                </a:solidFill>
                <a:latin typeface="Gill Sans MT"/>
                <a:ea typeface="+mn-ea"/>
                <a:cs typeface="+mn-cs"/>
              </a:rPr>
              <a:t> </a:t>
            </a:r>
            <a:r>
              <a:rPr lang="pt-BR" dirty="0" err="1">
                <a:solidFill>
                  <a:prstClr val="white"/>
                </a:solidFill>
                <a:latin typeface="Gill Sans MT"/>
                <a:ea typeface="+mn-ea"/>
                <a:cs typeface="+mn-cs"/>
              </a:rPr>
              <a:t>kernels</a:t>
            </a:r>
            <a:endParaRPr lang="en-US" dirty="0">
              <a:solidFill>
                <a:prstClr val="white"/>
              </a:solidFill>
              <a:latin typeface="Gill Sans MT"/>
              <a:ea typeface="+mn-ea"/>
              <a:cs typeface="+mn-cs"/>
            </a:endParaRPr>
          </a:p>
        </p:txBody>
      </p:sp>
    </p:spTree>
    <p:extLst>
      <p:ext uri="{BB962C8B-B14F-4D97-AF65-F5344CB8AC3E}">
        <p14:creationId xmlns:p14="http://schemas.microsoft.com/office/powerpoint/2010/main" val="2535236710"/>
      </p:ext>
    </p:extLst>
  </p:cSld>
  <p:clrMapOvr>
    <a:masterClrMapping/>
  </p:clrMapOvr>
  <p:timing>
    <p:tnLst>
      <p:par>
        <p:cTn xmlns:p14="http://schemas.microsoft.com/office/powerpoint/2010/mai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 name="Group 53"/>
          <p:cNvGrpSpPr/>
          <p:nvPr/>
        </p:nvGrpSpPr>
        <p:grpSpPr>
          <a:xfrm>
            <a:off x="274367" y="685830"/>
            <a:ext cx="4775038" cy="4175714"/>
            <a:chOff x="-3657510" y="1874537"/>
            <a:chExt cx="4775038" cy="4175714"/>
          </a:xfrm>
        </p:grpSpPr>
        <p:pic>
          <p:nvPicPr>
            <p:cNvPr id="40" name="Picture 39" descr="IMG_0843.jp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188657" y="4709146"/>
              <a:ext cx="1005829" cy="1341105"/>
            </a:xfrm>
            <a:prstGeom prst="rect">
              <a:avLst/>
            </a:prstGeom>
          </p:spPr>
        </p:pic>
        <p:grpSp>
          <p:nvGrpSpPr>
            <p:cNvPr id="41" name="Group 40"/>
            <p:cNvGrpSpPr/>
            <p:nvPr/>
          </p:nvGrpSpPr>
          <p:grpSpPr>
            <a:xfrm>
              <a:off x="-3657510" y="1874537"/>
              <a:ext cx="4775038" cy="4144205"/>
              <a:chOff x="0" y="1234464"/>
              <a:chExt cx="6126513" cy="5601495"/>
            </a:xfrm>
          </p:grpSpPr>
          <p:pic>
            <p:nvPicPr>
              <p:cNvPr id="42" name="Picture 41" descr="IMG_0789.jpg"/>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846317" y="1234464"/>
                <a:ext cx="1188707" cy="1584942"/>
              </a:xfrm>
              <a:prstGeom prst="rect">
                <a:avLst/>
              </a:prstGeom>
            </p:spPr>
          </p:pic>
          <p:pic>
            <p:nvPicPr>
              <p:cNvPr id="43" name="Picture 42" descr="IMG_0793.jpg"/>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2779" y="5129098"/>
                <a:ext cx="1280146" cy="1706861"/>
              </a:xfrm>
              <a:prstGeom prst="rect">
                <a:avLst/>
              </a:prstGeom>
            </p:spPr>
          </p:pic>
          <p:pic>
            <p:nvPicPr>
              <p:cNvPr id="44" name="Picture 43" descr="IMG_0811.jpg"/>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1645952" y="3246122"/>
                <a:ext cx="1371585" cy="1828779"/>
              </a:xfrm>
              <a:prstGeom prst="rect">
                <a:avLst/>
              </a:prstGeom>
            </p:spPr>
          </p:pic>
          <p:pic>
            <p:nvPicPr>
              <p:cNvPr id="45" name="Picture 44" descr="IMG_0797.jpg"/>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4744165" y="4942257"/>
                <a:ext cx="1371585" cy="1828780"/>
              </a:xfrm>
              <a:prstGeom prst="rect">
                <a:avLst/>
              </a:prstGeom>
            </p:spPr>
          </p:pic>
          <p:pic>
            <p:nvPicPr>
              <p:cNvPr id="47" name="Picture 46" descr="IMG_0805.jpg"/>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1645952" y="5128556"/>
                <a:ext cx="1280146" cy="1706861"/>
              </a:xfrm>
              <a:prstGeom prst="rect">
                <a:avLst/>
              </a:prstGeom>
            </p:spPr>
          </p:pic>
          <p:pic>
            <p:nvPicPr>
              <p:cNvPr id="48" name="Picture 47" descr="IMG_0791.jpg"/>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1645952" y="1234464"/>
                <a:ext cx="1371586" cy="1828780"/>
              </a:xfrm>
              <a:prstGeom prst="rect">
                <a:avLst/>
              </a:prstGeom>
            </p:spPr>
          </p:pic>
          <p:pic>
            <p:nvPicPr>
              <p:cNvPr id="49" name="Picture 48" descr="IMG_0813.jpg"/>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0" y="3246122"/>
                <a:ext cx="1371585" cy="1828780"/>
              </a:xfrm>
              <a:prstGeom prst="rect">
                <a:avLst/>
              </a:prstGeom>
            </p:spPr>
          </p:pic>
          <p:pic>
            <p:nvPicPr>
              <p:cNvPr id="50" name="Picture 49" descr="IMG_0819.jpg"/>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a:off x="3200415" y="3246122"/>
                <a:ext cx="1257286" cy="1676382"/>
              </a:xfrm>
              <a:prstGeom prst="rect">
                <a:avLst/>
              </a:prstGeom>
            </p:spPr>
          </p:pic>
          <p:pic>
            <p:nvPicPr>
              <p:cNvPr id="51" name="Picture 50" descr="IMG_0824.jpg"/>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0" y="1234464"/>
                <a:ext cx="1371635" cy="1828847"/>
              </a:xfrm>
              <a:prstGeom prst="rect">
                <a:avLst/>
              </a:prstGeom>
            </p:spPr>
          </p:pic>
          <p:pic>
            <p:nvPicPr>
              <p:cNvPr id="52" name="Picture 51" descr="IMG_0825.jpg"/>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4846317" y="2971805"/>
                <a:ext cx="1280196" cy="1706928"/>
              </a:xfrm>
              <a:prstGeom prst="rect">
                <a:avLst/>
              </a:prstGeom>
            </p:spPr>
          </p:pic>
          <p:pic>
            <p:nvPicPr>
              <p:cNvPr id="53" name="Picture 52" descr="IMG_0828.jpg"/>
              <p:cNvPicPr>
                <a:picLocks noChangeAspect="1"/>
              </p:cNvPicPr>
              <p:nvPr/>
            </p:nvPicPr>
            <p:blipFill>
              <a:blip r:embed="rId14" cstate="email">
                <a:extLst>
                  <a:ext uri="{28A0092B-C50C-407E-A947-70E740481C1C}">
                    <a14:useLocalDpi xmlns:a14="http://schemas.microsoft.com/office/drawing/2010/main"/>
                  </a:ext>
                </a:extLst>
              </a:blip>
              <a:stretch>
                <a:fillRect/>
              </a:stretch>
            </p:blipFill>
            <p:spPr>
              <a:xfrm>
                <a:off x="3200415" y="1234464"/>
                <a:ext cx="1337324" cy="1783098"/>
              </a:xfrm>
              <a:prstGeom prst="rect">
                <a:avLst/>
              </a:prstGeom>
            </p:spPr>
          </p:pic>
        </p:grpSp>
      </p:grpSp>
      <p:sp>
        <p:nvSpPr>
          <p:cNvPr id="8" name="Content Placeholder 7"/>
          <p:cNvSpPr>
            <a:spLocks noGrp="1"/>
          </p:cNvSpPr>
          <p:nvPr>
            <p:ph idx="1"/>
          </p:nvPr>
        </p:nvSpPr>
        <p:spPr>
          <a:xfrm>
            <a:off x="731562" y="0"/>
            <a:ext cx="7772400" cy="3733800"/>
          </a:xfrm>
        </p:spPr>
        <p:txBody>
          <a:bodyPr/>
          <a:lstStyle/>
          <a:p>
            <a:pPr marL="68580" indent="0" algn="ctr">
              <a:buNone/>
            </a:pPr>
            <a:r>
              <a:rPr lang="en-US" sz="3000" dirty="0" smtClean="0"/>
              <a:t>BUT what about MORE </a:t>
            </a:r>
            <a:r>
              <a:rPr lang="en-US" sz="3000" dirty="0"/>
              <a:t>g</a:t>
            </a:r>
            <a:r>
              <a:rPr lang="en-US" sz="3000" dirty="0" smtClean="0"/>
              <a:t>rad students?</a:t>
            </a:r>
          </a:p>
          <a:p>
            <a:pPr marL="68580" indent="0">
              <a:buNone/>
            </a:pPr>
            <a:endParaRPr lang="en-US" dirty="0"/>
          </a:p>
        </p:txBody>
      </p:sp>
      <p:sp>
        <p:nvSpPr>
          <p:cNvPr id="3" name="Date Placeholder 2"/>
          <p:cNvSpPr>
            <a:spLocks noGrp="1"/>
          </p:cNvSpPr>
          <p:nvPr>
            <p:ph type="dt" sz="half" idx="10"/>
          </p:nvPr>
        </p:nvSpPr>
        <p:spPr/>
        <p:txBody>
          <a:bodyPr/>
          <a:lstStyle/>
          <a:p>
            <a:r>
              <a:rPr>
                <a:latin typeface="Gill Sans MT"/>
              </a:rPr>
              <a:t>SF13    </a:t>
            </a:r>
            <a:fld id="{DCD376B1-13B5-EC4A-81E9-770A089DEC4B}" type="datetime4">
              <a:rPr lang="en-US">
                <a:latin typeface="Gill Sans MT"/>
              </a:rPr>
              <a:pPr/>
              <a:t>July 6, 2013</a:t>
            </a:fld>
            <a:endParaRPr dirty="0">
              <a:latin typeface="Gill Sans MT"/>
            </a:endParaRPr>
          </a:p>
        </p:txBody>
      </p:sp>
      <p:sp>
        <p:nvSpPr>
          <p:cNvPr id="7" name="Footer Placeholder 6"/>
          <p:cNvSpPr>
            <a:spLocks noGrp="1"/>
          </p:cNvSpPr>
          <p:nvPr>
            <p:ph type="ftr" sz="quarter" idx="11"/>
          </p:nvPr>
        </p:nvSpPr>
        <p:spPr/>
        <p:txBody>
          <a:bodyPr/>
          <a:lstStyle/>
          <a:p>
            <a:r>
              <a:rPr lang="en-US" smtClean="0">
                <a:latin typeface="Gill Sans MT"/>
              </a:rPr>
              <a:t>Argonne National Laboratory Nicholas Frontiere</a:t>
            </a:r>
            <a:endParaRPr lang="en-US" dirty="0">
              <a:latin typeface="Gill Sans MT"/>
            </a:endParaRPr>
          </a:p>
        </p:txBody>
      </p:sp>
      <p:sp>
        <p:nvSpPr>
          <p:cNvPr id="9" name="Slide Number Placeholder 8"/>
          <p:cNvSpPr>
            <a:spLocks noGrp="1"/>
          </p:cNvSpPr>
          <p:nvPr>
            <p:ph type="sldNum" sz="quarter" idx="12"/>
          </p:nvPr>
        </p:nvSpPr>
        <p:spPr/>
        <p:txBody>
          <a:bodyPr/>
          <a:lstStyle/>
          <a:p>
            <a:fld id="{1D72EBF8-7CF5-44B7-B2BF-E22DE4D0703D}" type="slidenum">
              <a:rPr lang="en-US" smtClean="0">
                <a:latin typeface="Gill Sans MT"/>
              </a:rPr>
              <a:pPr/>
              <a:t>8</a:t>
            </a:fld>
            <a:endParaRPr lang="en-US">
              <a:latin typeface="Gill Sans MT"/>
            </a:endParaRPr>
          </a:p>
        </p:txBody>
      </p:sp>
      <p:pic>
        <p:nvPicPr>
          <p:cNvPr id="20" name="Picture 19" descr="IMG_0774.jpg"/>
          <p:cNvPicPr>
            <a:picLocks noChangeAspect="1"/>
          </p:cNvPicPr>
          <p:nvPr/>
        </p:nvPicPr>
        <p:blipFill>
          <a:blip r:embed="rId15" cstate="email">
            <a:extLst>
              <a:ext uri="{28A0092B-C50C-407E-A947-70E740481C1C}">
                <a14:useLocalDpi xmlns:a14="http://schemas.microsoft.com/office/drawing/2010/main"/>
              </a:ext>
            </a:extLst>
          </a:blip>
          <a:stretch>
            <a:fillRect/>
          </a:stretch>
        </p:blipFill>
        <p:spPr>
          <a:xfrm>
            <a:off x="6309341" y="1143025"/>
            <a:ext cx="2560292" cy="3413723"/>
          </a:xfrm>
          <a:prstGeom prst="rect">
            <a:avLst/>
          </a:prstGeom>
        </p:spPr>
      </p:pic>
      <p:sp>
        <p:nvSpPr>
          <p:cNvPr id="23" name="TextBox 22"/>
          <p:cNvSpPr txBox="1"/>
          <p:nvPr/>
        </p:nvSpPr>
        <p:spPr>
          <a:xfrm>
            <a:off x="6400780" y="4983463"/>
            <a:ext cx="2103097" cy="646331"/>
          </a:xfrm>
          <a:prstGeom prst="rect">
            <a:avLst/>
          </a:prstGeom>
          <a:noFill/>
        </p:spPr>
        <p:txBody>
          <a:bodyPr wrap="square" rtlCol="0">
            <a:spAutoFit/>
          </a:bodyPr>
          <a:lstStyle/>
          <a:p>
            <a:r>
              <a:rPr lang="en-US" dirty="0" smtClean="0"/>
              <a:t>Low Latency </a:t>
            </a:r>
          </a:p>
          <a:p>
            <a:r>
              <a:rPr lang="en-US" dirty="0" smtClean="0"/>
              <a:t>Good Throughput</a:t>
            </a:r>
            <a:endParaRPr lang="en-US" dirty="0"/>
          </a:p>
        </p:txBody>
      </p:sp>
      <p:sp>
        <p:nvSpPr>
          <p:cNvPr id="24" name="TextBox 23"/>
          <p:cNvSpPr txBox="1"/>
          <p:nvPr/>
        </p:nvSpPr>
        <p:spPr>
          <a:xfrm>
            <a:off x="1280196" y="4983463"/>
            <a:ext cx="2103097" cy="646331"/>
          </a:xfrm>
          <a:prstGeom prst="rect">
            <a:avLst/>
          </a:prstGeom>
          <a:noFill/>
        </p:spPr>
        <p:txBody>
          <a:bodyPr wrap="square" rtlCol="0">
            <a:spAutoFit/>
          </a:bodyPr>
          <a:lstStyle/>
          <a:p>
            <a:r>
              <a:rPr lang="en-US" dirty="0" smtClean="0"/>
              <a:t>Ok Latency </a:t>
            </a:r>
          </a:p>
          <a:p>
            <a:r>
              <a:rPr lang="en-US" dirty="0" smtClean="0"/>
              <a:t>High Throughput</a:t>
            </a:r>
            <a:endParaRPr lang="en-US" dirty="0"/>
          </a:p>
        </p:txBody>
      </p:sp>
      <p:sp>
        <p:nvSpPr>
          <p:cNvPr id="31" name="TextBox 30"/>
          <p:cNvSpPr txBox="1"/>
          <p:nvPr/>
        </p:nvSpPr>
        <p:spPr>
          <a:xfrm>
            <a:off x="2286025" y="0"/>
            <a:ext cx="4389072" cy="646331"/>
          </a:xfrm>
          <a:prstGeom prst="rect">
            <a:avLst/>
          </a:prstGeom>
          <a:noFill/>
        </p:spPr>
        <p:txBody>
          <a:bodyPr wrap="square" rtlCol="0">
            <a:spAutoFit/>
          </a:bodyPr>
          <a:lstStyle/>
          <a:p>
            <a:r>
              <a:rPr lang="en-US" sz="3600" dirty="0" smtClean="0"/>
              <a:t>GPU vs. CPU</a:t>
            </a:r>
            <a:endParaRPr lang="en-US" sz="3600" dirty="0"/>
          </a:p>
        </p:txBody>
      </p:sp>
      <p:pic>
        <p:nvPicPr>
          <p:cNvPr id="35" name="Picture 34" descr="Intel-718028.jpg"/>
          <p:cNvPicPr>
            <a:picLocks noChangeAspect="1"/>
          </p:cNvPicPr>
          <p:nvPr/>
        </p:nvPicPr>
        <p:blipFill>
          <a:blip r:embed="rId16" cstate="email">
            <a:extLst>
              <a:ext uri="{28A0092B-C50C-407E-A947-70E740481C1C}">
                <a14:useLocalDpi xmlns:a14="http://schemas.microsoft.com/office/drawing/2010/main"/>
              </a:ext>
            </a:extLst>
          </a:blip>
          <a:stretch>
            <a:fillRect/>
          </a:stretch>
        </p:blipFill>
        <p:spPr>
          <a:xfrm>
            <a:off x="4754878" y="777269"/>
            <a:ext cx="4568629" cy="3931877"/>
          </a:xfrm>
          <a:prstGeom prst="rect">
            <a:avLst/>
          </a:prstGeom>
        </p:spPr>
      </p:pic>
      <p:grpSp>
        <p:nvGrpSpPr>
          <p:cNvPr id="39" name="Group 38"/>
          <p:cNvGrpSpPr/>
          <p:nvPr/>
        </p:nvGrpSpPr>
        <p:grpSpPr>
          <a:xfrm>
            <a:off x="0" y="1143025"/>
            <a:ext cx="4732566" cy="3154683"/>
            <a:chOff x="-3291755" y="777269"/>
            <a:chExt cx="4732566" cy="3154683"/>
          </a:xfrm>
        </p:grpSpPr>
        <p:sp>
          <p:nvSpPr>
            <p:cNvPr id="38" name="Rectangle 37"/>
            <p:cNvSpPr/>
            <p:nvPr/>
          </p:nvSpPr>
          <p:spPr>
            <a:xfrm>
              <a:off x="-3291755" y="777269"/>
              <a:ext cx="4663389" cy="3108926"/>
            </a:xfrm>
            <a:prstGeom prst="rect">
              <a:avLst/>
            </a:prstGeom>
            <a:solidFill>
              <a:schemeClr val="tx1"/>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36" name="Picture 35" descr="gtx-680m-chip.png"/>
            <p:cNvPicPr>
              <a:picLocks noChangeAspect="1"/>
            </p:cNvPicPr>
            <p:nvPr/>
          </p:nvPicPr>
          <p:blipFill>
            <a:blip r:embed="rId17" cstate="email">
              <a:extLst>
                <a:ext uri="{28A0092B-C50C-407E-A947-70E740481C1C}">
                  <a14:useLocalDpi xmlns:a14="http://schemas.microsoft.com/office/drawing/2010/main"/>
                </a:ext>
              </a:extLst>
            </a:blip>
            <a:stretch>
              <a:fillRect/>
            </a:stretch>
          </p:blipFill>
          <p:spPr>
            <a:xfrm>
              <a:off x="-3291754" y="777269"/>
              <a:ext cx="4732565" cy="3154683"/>
            </a:xfrm>
            <a:prstGeom prst="rect">
              <a:avLst/>
            </a:prstGeom>
          </p:spPr>
        </p:pic>
      </p:grpSp>
      <p:sp>
        <p:nvSpPr>
          <p:cNvPr id="32" name="TextBox 31"/>
          <p:cNvSpPr txBox="1"/>
          <p:nvPr/>
        </p:nvSpPr>
        <p:spPr>
          <a:xfrm>
            <a:off x="2834659" y="1783098"/>
            <a:ext cx="4023316" cy="1938992"/>
          </a:xfrm>
          <a:prstGeom prst="rect">
            <a:avLst/>
          </a:prstGeom>
          <a:noFill/>
        </p:spPr>
        <p:txBody>
          <a:bodyPr wrap="square" rtlCol="0">
            <a:spAutoFit/>
          </a:bodyPr>
          <a:lstStyle/>
          <a:p>
            <a:r>
              <a:rPr lang="en-US" sz="4000" dirty="0" smtClean="0">
                <a:solidFill>
                  <a:srgbClr val="FF0000"/>
                </a:solidFill>
              </a:rPr>
              <a:t>Do </a:t>
            </a:r>
            <a:r>
              <a:rPr lang="en-US" sz="4000" dirty="0">
                <a:solidFill>
                  <a:srgbClr val="FF0000"/>
                </a:solidFill>
              </a:rPr>
              <a:t>NOT forget  Amdahl’s law</a:t>
            </a:r>
          </a:p>
          <a:p>
            <a:endParaRPr lang="en-US" sz="4000" dirty="0"/>
          </a:p>
        </p:txBody>
      </p:sp>
    </p:spTree>
    <p:extLst>
      <p:ext uri="{BB962C8B-B14F-4D97-AF65-F5344CB8AC3E}">
        <p14:creationId xmlns:p14="http://schemas.microsoft.com/office/powerpoint/2010/main" val="17949262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blinds(horizontal)">
                                      <p:cBhvr>
                                        <p:cTn id="7" dur="500"/>
                                        <p:tgtEl>
                                          <p:spTgt spid="23"/>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24"/>
                                        </p:tgtEl>
                                        <p:attrNameLst>
                                          <p:attrName>style.visibility</p:attrName>
                                        </p:attrNameLst>
                                      </p:cBhvr>
                                      <p:to>
                                        <p:strVal val="visible"/>
                                      </p:to>
                                    </p:set>
                                    <p:animEffect transition="in" filter="blinds(horizontal)">
                                      <p:cBhvr>
                                        <p:cTn id="10" dur="500"/>
                                        <p:tgtEl>
                                          <p:spTgt spid="24"/>
                                        </p:tgtEl>
                                      </p:cBhvr>
                                    </p:animEffect>
                                  </p:childTnLst>
                                </p:cTn>
                              </p:par>
                            </p:childTnLst>
                          </p:cTn>
                        </p:par>
                      </p:childTnLst>
                    </p:cTn>
                  </p:par>
                  <p:par>
                    <p:cTn id="11" fill="hold">
                      <p:stCondLst>
                        <p:cond delay="indefinite"/>
                      </p:stCondLst>
                      <p:childTnLst>
                        <p:par>
                          <p:cTn id="12" fill="hold">
                            <p:stCondLst>
                              <p:cond delay="0"/>
                            </p:stCondLst>
                            <p:childTnLst>
                              <p:par>
                                <p:cTn id="13" presetID="3" presetClass="exit" presetSubtype="10" fill="hold" nodeType="clickEffect">
                                  <p:stCondLst>
                                    <p:cond delay="0"/>
                                  </p:stCondLst>
                                  <p:childTnLst>
                                    <p:animEffect transition="out" filter="blinds(horizontal)">
                                      <p:cBhvr>
                                        <p:cTn id="14" dur="500"/>
                                        <p:tgtEl>
                                          <p:spTgt spid="20"/>
                                        </p:tgtEl>
                                      </p:cBhvr>
                                    </p:animEffect>
                                    <p:set>
                                      <p:cBhvr>
                                        <p:cTn id="15" dur="1" fill="hold">
                                          <p:stCondLst>
                                            <p:cond delay="499"/>
                                          </p:stCondLst>
                                        </p:cTn>
                                        <p:tgtEl>
                                          <p:spTgt spid="20"/>
                                        </p:tgtEl>
                                        <p:attrNameLst>
                                          <p:attrName>style.visibility</p:attrName>
                                        </p:attrNameLst>
                                      </p:cBhvr>
                                      <p:to>
                                        <p:strVal val="hidden"/>
                                      </p:to>
                                    </p:set>
                                  </p:childTnLst>
                                </p:cTn>
                              </p:par>
                              <p:par>
                                <p:cTn id="16" presetID="5" presetClass="exit" presetSubtype="10" fill="hold" grpId="0" nodeType="withEffect">
                                  <p:stCondLst>
                                    <p:cond delay="0"/>
                                  </p:stCondLst>
                                  <p:childTnLst>
                                    <p:animEffect transition="out" filter="checkerboard(across)">
                                      <p:cBhvr>
                                        <p:cTn id="17" dur="500"/>
                                        <p:tgtEl>
                                          <p:spTgt spid="8">
                                            <p:txEl>
                                              <p:pRg st="0" end="0"/>
                                            </p:txEl>
                                          </p:spTgt>
                                        </p:tgtEl>
                                      </p:cBhvr>
                                    </p:animEffect>
                                    <p:set>
                                      <p:cBhvr>
                                        <p:cTn id="18" dur="1" fill="hold">
                                          <p:stCondLst>
                                            <p:cond delay="499"/>
                                          </p:stCondLst>
                                        </p:cTn>
                                        <p:tgtEl>
                                          <p:spTgt spid="8">
                                            <p:txEl>
                                              <p:pRg st="0" end="0"/>
                                            </p:txEl>
                                          </p:spTgt>
                                        </p:tgtEl>
                                        <p:attrNameLst>
                                          <p:attrName>style.visibility</p:attrName>
                                        </p:attrNameLst>
                                      </p:cBhvr>
                                      <p:to>
                                        <p:strVal val="hidden"/>
                                      </p:to>
                                    </p:set>
                                  </p:childTnLst>
                                </p:cTn>
                              </p:par>
                              <p:par>
                                <p:cTn id="19" presetID="3" presetClass="exit" presetSubtype="10" fill="hold" nodeType="withEffect">
                                  <p:stCondLst>
                                    <p:cond delay="0"/>
                                  </p:stCondLst>
                                  <p:childTnLst>
                                    <p:animEffect transition="out" filter="blinds(horizontal)">
                                      <p:cBhvr>
                                        <p:cTn id="20" dur="500"/>
                                        <p:tgtEl>
                                          <p:spTgt spid="54"/>
                                        </p:tgtEl>
                                      </p:cBhvr>
                                    </p:animEffect>
                                    <p:set>
                                      <p:cBhvr>
                                        <p:cTn id="21" dur="1" fill="hold">
                                          <p:stCondLst>
                                            <p:cond delay="499"/>
                                          </p:stCondLst>
                                        </p:cTn>
                                        <p:tgtEl>
                                          <p:spTgt spid="54"/>
                                        </p:tgtEl>
                                        <p:attrNameLst>
                                          <p:attrName>style.visibility</p:attrName>
                                        </p:attrNameLst>
                                      </p:cBhvr>
                                      <p:to>
                                        <p:strVal val="hidden"/>
                                      </p:to>
                                    </p:set>
                                  </p:childTnLst>
                                </p:cTn>
                              </p:par>
                            </p:childTnLst>
                          </p:cTn>
                        </p:par>
                        <p:par>
                          <p:cTn id="22" fill="hold">
                            <p:stCondLst>
                              <p:cond delay="500"/>
                            </p:stCondLst>
                            <p:childTnLst>
                              <p:par>
                                <p:cTn id="23" presetID="3" presetClass="entr" presetSubtype="10" fill="hold" nodeType="afterEffect">
                                  <p:stCondLst>
                                    <p:cond delay="0"/>
                                  </p:stCondLst>
                                  <p:childTnLst>
                                    <p:set>
                                      <p:cBhvr>
                                        <p:cTn id="24" dur="1" fill="hold">
                                          <p:stCondLst>
                                            <p:cond delay="0"/>
                                          </p:stCondLst>
                                        </p:cTn>
                                        <p:tgtEl>
                                          <p:spTgt spid="35"/>
                                        </p:tgtEl>
                                        <p:attrNameLst>
                                          <p:attrName>style.visibility</p:attrName>
                                        </p:attrNameLst>
                                      </p:cBhvr>
                                      <p:to>
                                        <p:strVal val="visible"/>
                                      </p:to>
                                    </p:set>
                                    <p:animEffect transition="in" filter="blinds(horizontal)">
                                      <p:cBhvr>
                                        <p:cTn id="25" dur="500"/>
                                        <p:tgtEl>
                                          <p:spTgt spid="35"/>
                                        </p:tgtEl>
                                      </p:cBhvr>
                                    </p:animEffect>
                                  </p:childTnLst>
                                </p:cTn>
                              </p:par>
                              <p:par>
                                <p:cTn id="26" presetID="3" presetClass="entr" presetSubtype="10" fill="hold" nodeType="withEffect">
                                  <p:stCondLst>
                                    <p:cond delay="0"/>
                                  </p:stCondLst>
                                  <p:childTnLst>
                                    <p:set>
                                      <p:cBhvr>
                                        <p:cTn id="27" dur="1" fill="hold">
                                          <p:stCondLst>
                                            <p:cond delay="0"/>
                                          </p:stCondLst>
                                        </p:cTn>
                                        <p:tgtEl>
                                          <p:spTgt spid="39"/>
                                        </p:tgtEl>
                                        <p:attrNameLst>
                                          <p:attrName>style.visibility</p:attrName>
                                        </p:attrNameLst>
                                      </p:cBhvr>
                                      <p:to>
                                        <p:strVal val="visible"/>
                                      </p:to>
                                    </p:set>
                                    <p:animEffect transition="in" filter="blinds(horizontal)">
                                      <p:cBhvr>
                                        <p:cTn id="28" dur="500"/>
                                        <p:tgtEl>
                                          <p:spTgt spid="39"/>
                                        </p:tgtEl>
                                      </p:cBhvr>
                                    </p:animEffect>
                                  </p:childTnLst>
                                </p:cTn>
                              </p:par>
                              <p:par>
                                <p:cTn id="29" presetID="5" presetClass="entr" presetSubtype="10" fill="hold" grpId="0" nodeType="withEffect">
                                  <p:stCondLst>
                                    <p:cond delay="0"/>
                                  </p:stCondLst>
                                  <p:childTnLst>
                                    <p:set>
                                      <p:cBhvr>
                                        <p:cTn id="30" dur="1" fill="hold">
                                          <p:stCondLst>
                                            <p:cond delay="0"/>
                                          </p:stCondLst>
                                        </p:cTn>
                                        <p:tgtEl>
                                          <p:spTgt spid="31"/>
                                        </p:tgtEl>
                                        <p:attrNameLst>
                                          <p:attrName>style.visibility</p:attrName>
                                        </p:attrNameLst>
                                      </p:cBhvr>
                                      <p:to>
                                        <p:strVal val="visible"/>
                                      </p:to>
                                    </p:set>
                                    <p:animEffect transition="in" filter="checkerboard(across)">
                                      <p:cBhvr>
                                        <p:cTn id="31" dur="500"/>
                                        <p:tgtEl>
                                          <p:spTgt spid="31"/>
                                        </p:tgtEl>
                                      </p:cBhvr>
                                    </p:animEffect>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32"/>
                                        </p:tgtEl>
                                        <p:attrNameLst>
                                          <p:attrName>style.visibility</p:attrName>
                                        </p:attrNameLst>
                                      </p:cBhvr>
                                      <p:to>
                                        <p:strVal val="visible"/>
                                      </p:to>
                                    </p:set>
                                    <p:animEffect transition="in" filter="blinds(horizontal)">
                                      <p:cBhvr>
                                        <p:cTn id="36"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P spid="23" grpId="0"/>
      <p:bldP spid="24" grpId="0"/>
      <p:bldP spid="31" grpId="0"/>
      <p:bldP spid="32"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4" name="Date Placeholder 3"/>
          <p:cNvSpPr>
            <a:spLocks noGrp="1"/>
          </p:cNvSpPr>
          <p:nvPr>
            <p:ph type="dt" sz="half" idx="10"/>
          </p:nvPr>
        </p:nvSpPr>
        <p:spPr/>
        <p:txBody>
          <a:bodyPr/>
          <a:lstStyle/>
          <a:p>
            <a:r>
              <a:rPr>
                <a:latin typeface="Gill Sans MT"/>
              </a:rPr>
              <a:t>SF13    </a:t>
            </a:r>
            <a:fld id="{642F040C-AE90-C448-920D-00F128ABC98A}" type="datetime4">
              <a:rPr lang="en-US">
                <a:latin typeface="Gill Sans MT"/>
              </a:rPr>
              <a:pPr/>
              <a:t>July 6, 2013</a:t>
            </a:fld>
            <a:endParaRPr dirty="0">
              <a:latin typeface="Gill Sans MT"/>
            </a:endParaRPr>
          </a:p>
        </p:txBody>
      </p:sp>
      <p:sp>
        <p:nvSpPr>
          <p:cNvPr id="5" name="Footer Placeholder 4"/>
          <p:cNvSpPr>
            <a:spLocks noGrp="1"/>
          </p:cNvSpPr>
          <p:nvPr>
            <p:ph type="ftr" sz="quarter" idx="11"/>
          </p:nvPr>
        </p:nvSpPr>
        <p:spPr/>
        <p:txBody>
          <a:bodyPr/>
          <a:lstStyle/>
          <a:p>
            <a:r>
              <a:rPr lang="en-US" smtClean="0">
                <a:latin typeface="Gill Sans MT"/>
              </a:rPr>
              <a:t>Argonne National Laboratory Nicholas Frontiere</a:t>
            </a:r>
            <a:endParaRPr lang="en-US" dirty="0">
              <a:latin typeface="Gill Sans MT"/>
            </a:endParaRPr>
          </a:p>
        </p:txBody>
      </p:sp>
      <p:sp>
        <p:nvSpPr>
          <p:cNvPr id="6" name="Slide Number Placeholder 5"/>
          <p:cNvSpPr>
            <a:spLocks noGrp="1"/>
          </p:cNvSpPr>
          <p:nvPr>
            <p:ph type="sldNum" sz="quarter" idx="12"/>
          </p:nvPr>
        </p:nvSpPr>
        <p:spPr/>
        <p:txBody>
          <a:bodyPr/>
          <a:lstStyle/>
          <a:p>
            <a:fld id="{1D72EBF8-7CF5-44B7-B2BF-E22DE4D0703D}" type="slidenum">
              <a:rPr lang="en-US" smtClean="0">
                <a:latin typeface="Gill Sans MT"/>
              </a:rPr>
              <a:pPr/>
              <a:t>9</a:t>
            </a:fld>
            <a:endParaRPr lang="en-US">
              <a:latin typeface="Gill Sans MT"/>
            </a:endParaRPr>
          </a:p>
        </p:txBody>
      </p:sp>
      <p:pic>
        <p:nvPicPr>
          <p:cNvPr id="7" name="Picture 6"/>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772" y="0"/>
            <a:ext cx="9142228" cy="6858000"/>
          </a:xfrm>
          <a:prstGeom prst="rect">
            <a:avLst/>
          </a:prstGeom>
          <a:solidFill>
            <a:schemeClr val="tx1"/>
          </a:solidFill>
        </p:spPr>
      </p:pic>
      <p:sp>
        <p:nvSpPr>
          <p:cNvPr id="12" name="Rectangle 11"/>
          <p:cNvSpPr/>
          <p:nvPr/>
        </p:nvSpPr>
        <p:spPr>
          <a:xfrm>
            <a:off x="925407" y="421736"/>
            <a:ext cx="2507664" cy="1794870"/>
          </a:xfrm>
          <a:prstGeom prst="rect">
            <a:avLst/>
          </a:prstGeom>
          <a:solidFill>
            <a:schemeClr val="tx1"/>
          </a:solidFill>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fontAlgn="auto">
              <a:spcBef>
                <a:spcPts val="0"/>
              </a:spcBef>
              <a:spcAft>
                <a:spcPts val="0"/>
              </a:spcAft>
            </a:pPr>
            <a:endParaRPr lang="en-US">
              <a:solidFill>
                <a:prstClr val="white"/>
              </a:solidFill>
              <a:latin typeface="Gill Sans MT"/>
            </a:endParaRPr>
          </a:p>
        </p:txBody>
      </p:sp>
      <p:graphicFrame>
        <p:nvGraphicFramePr>
          <p:cNvPr id="9" name="Object 8"/>
          <p:cNvGraphicFramePr>
            <a:graphicFrameLocks noChangeAspect="1"/>
          </p:cNvGraphicFramePr>
          <p:nvPr>
            <p:extLst>
              <p:ext uri="{D42A27DB-BD31-4B8C-83A1-F6EECF244321}">
                <p14:modId xmlns:p14="http://schemas.microsoft.com/office/powerpoint/2010/main" val="1397732886"/>
              </p:ext>
            </p:extLst>
          </p:nvPr>
        </p:nvGraphicFramePr>
        <p:xfrm>
          <a:off x="925407" y="421736"/>
          <a:ext cx="2507664" cy="1706605"/>
        </p:xfrm>
        <a:graphic>
          <a:graphicData uri="http://schemas.openxmlformats.org/presentationml/2006/ole">
            <mc:AlternateContent xmlns:mc="http://schemas.openxmlformats.org/markup-compatibility/2006">
              <mc:Choice xmlns:v="urn:schemas-microsoft-com:vml" Requires="v">
                <p:oleObj spid="_x0000_s2085" name="Equation" r:id="rId4" imgW="1828800" imgH="1244600" progId="Equation.3">
                  <p:embed/>
                </p:oleObj>
              </mc:Choice>
              <mc:Fallback>
                <p:oleObj name="Equation" r:id="rId4" imgW="1828800" imgH="1244600" progId="Equation.3">
                  <p:embed/>
                  <p:pic>
                    <p:nvPicPr>
                      <p:cNvPr id="0" name=""/>
                      <p:cNvPicPr/>
                      <p:nvPr/>
                    </p:nvPicPr>
                    <p:blipFill>
                      <a:blip r:embed="rId5"/>
                      <a:stretch>
                        <a:fillRect/>
                      </a:stretch>
                    </p:blipFill>
                    <p:spPr>
                      <a:xfrm>
                        <a:off x="925407" y="421736"/>
                        <a:ext cx="2507664" cy="1706605"/>
                      </a:xfrm>
                      <a:prstGeom prst="rect">
                        <a:avLst/>
                      </a:prstGeom>
                    </p:spPr>
                  </p:pic>
                </p:oleObj>
              </mc:Fallback>
            </mc:AlternateContent>
          </a:graphicData>
        </a:graphic>
      </p:graphicFrame>
    </p:spTree>
    <p:extLst>
      <p:ext uri="{BB962C8B-B14F-4D97-AF65-F5344CB8AC3E}">
        <p14:creationId xmlns:p14="http://schemas.microsoft.com/office/powerpoint/2010/main" val="1780272184"/>
      </p:ext>
    </p:extLst>
  </p:cSld>
  <p:clrMapOvr>
    <a:masterClrMapping/>
  </p:clrMapOvr>
  <p:timing>
    <p:tnLst>
      <p:par>
        <p:cTn xmlns:p14="http://schemas.microsoft.com/office/powerpoint/2010/main" id="1" dur="indefinite" restart="never" nodeType="tmRoot"/>
      </p:par>
    </p:tnLst>
  </p:timing>
</p:sld>
</file>

<file path=ppt/theme/theme1.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993300">
            <a:alpha val="42999"/>
          </a:srgbClr>
        </a:solidFill>
        <a:ln w="9525" cap="flat" cmpd="sng" algn="ctr">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cs typeface="Arial" charset="0"/>
          </a:defRPr>
        </a:defPPr>
      </a:lstStyle>
    </a:spDef>
    <a:lnDef>
      <a:spPr bwMode="auto">
        <a:xfrm>
          <a:off x="0" y="0"/>
          <a:ext cx="1" cy="1"/>
        </a:xfrm>
        <a:custGeom>
          <a:avLst/>
          <a:gdLst/>
          <a:ahLst/>
          <a:cxnLst/>
          <a:rect l="0" t="0" r="0" b="0"/>
          <a:pathLst/>
        </a:custGeom>
        <a:solidFill>
          <a:srgbClr val="993300">
            <a:alpha val="42999"/>
          </a:srgbClr>
        </a:solidFill>
        <a:ln w="9525" cap="flat" cmpd="sng" algn="ctr">
          <a:solidFill>
            <a:srgbClr val="800000"/>
          </a:solidFill>
          <a:prstDash val="solid"/>
          <a:round/>
          <a:headEnd type="none" w="med" len="med"/>
          <a:tailEnd type="none" w="med" len="med"/>
        </a:ln>
        <a:effectLst/>
        <a:extLst>
          <a:ext uri="{AF507438-7753-43e0-B8FC-AC1667EBCBE1}">
            <a14:hiddenEffects xmlns:a14="http://schemas.microsoft.com/office/drawing/2010/main">
              <a:effectLst>
                <a:outerShdw blurRad="63500" dist="35921" dir="2700000" algn="ctr" rotWithShape="0">
                  <a:srgbClr val="868686"/>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cs typeface="Arial"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Urban Pop">
  <a:themeElements>
    <a:clrScheme name="Waveform">
      <a:dk1>
        <a:sysClr val="windowText" lastClr="000000"/>
      </a:dk1>
      <a:lt1>
        <a:sysClr val="window" lastClr="FFFFFF"/>
      </a:lt1>
      <a:dk2>
        <a:srgbClr val="073E87"/>
      </a:dk2>
      <a:lt2>
        <a:srgbClr val="C6E7FC"/>
      </a:lt2>
      <a:accent1>
        <a:srgbClr val="31B6FD"/>
      </a:accent1>
      <a:accent2>
        <a:srgbClr val="4584D3"/>
      </a:accent2>
      <a:accent3>
        <a:srgbClr val="5BD078"/>
      </a:accent3>
      <a:accent4>
        <a:srgbClr val="A5D028"/>
      </a:accent4>
      <a:accent5>
        <a:srgbClr val="F5C040"/>
      </a:accent5>
      <a:accent6>
        <a:srgbClr val="05E0DB"/>
      </a:accent6>
      <a:hlink>
        <a:srgbClr val="0080FF"/>
      </a:hlink>
      <a:folHlink>
        <a:srgbClr val="5EAEFF"/>
      </a:folHlink>
    </a:clrScheme>
    <a:fontScheme name="Urban Pop">
      <a:majorFont>
        <a:latin typeface="Gill Sans MT"/>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Gill Sans MT"/>
        <a:ea typeface=""/>
        <a:cs typeface=""/>
        <a:font script="Grek" typeface="Corbel"/>
        <a:font script="Cyrl" typeface="Corbel"/>
        <a:font script="Jpan" typeface="HGｺﾞｼｯｸE"/>
        <a:font script="Hang" typeface="HY엽서L"/>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Urban Pop">
      <a:fillStyleLst>
        <a:solidFill>
          <a:schemeClr val="phClr"/>
        </a:solidFill>
        <a:gradFill rotWithShape="1">
          <a:gsLst>
            <a:gs pos="0">
              <a:schemeClr val="phClr">
                <a:tint val="45000"/>
                <a:satMod val="200000"/>
              </a:schemeClr>
            </a:gs>
            <a:gs pos="30000">
              <a:schemeClr val="phClr">
                <a:tint val="61000"/>
                <a:satMod val="200000"/>
              </a:schemeClr>
            </a:gs>
            <a:gs pos="45000">
              <a:schemeClr val="phClr">
                <a:tint val="66000"/>
                <a:satMod val="200000"/>
              </a:schemeClr>
            </a:gs>
            <a:gs pos="55000">
              <a:schemeClr val="phClr">
                <a:tint val="66000"/>
                <a:satMod val="200000"/>
              </a:schemeClr>
            </a:gs>
            <a:gs pos="73000">
              <a:schemeClr val="phClr">
                <a:tint val="61000"/>
                <a:satMod val="200000"/>
              </a:schemeClr>
            </a:gs>
            <a:gs pos="100000">
              <a:schemeClr val="phClr">
                <a:tint val="45000"/>
                <a:satMod val="200000"/>
              </a:schemeClr>
            </a:gs>
          </a:gsLst>
          <a:lin ang="950000" scaled="1"/>
        </a:gradFill>
        <a:gradFill rotWithShape="1">
          <a:gsLst>
            <a:gs pos="0">
              <a:schemeClr val="phClr">
                <a:shade val="63000"/>
              </a:schemeClr>
            </a:gs>
            <a:gs pos="30000">
              <a:schemeClr val="phClr">
                <a:shade val="90000"/>
                <a:satMod val="110000"/>
              </a:schemeClr>
            </a:gs>
            <a:gs pos="45000">
              <a:schemeClr val="phClr">
                <a:shade val="100000"/>
                <a:satMod val="118000"/>
              </a:schemeClr>
            </a:gs>
            <a:gs pos="55000">
              <a:schemeClr val="phClr">
                <a:shade val="100000"/>
                <a:satMod val="118000"/>
              </a:schemeClr>
            </a:gs>
            <a:gs pos="73000">
              <a:schemeClr val="phClr">
                <a:shade val="90000"/>
                <a:satMod val="110000"/>
              </a:schemeClr>
            </a:gs>
            <a:gs pos="100000">
              <a:schemeClr val="phClr">
                <a:shade val="63000"/>
              </a:schemeClr>
            </a:gs>
          </a:gsLst>
          <a:lin ang="950000" scaled="1"/>
        </a:gradFill>
      </a:fillStyleLst>
      <a:lnStyleLst>
        <a:ln w="9525" cap="flat" cmpd="sng" algn="ctr">
          <a:solidFill>
            <a:schemeClr val="phClr"/>
          </a:solidFill>
          <a:prstDash val="solid"/>
        </a:ln>
        <a:ln w="12700" cap="flat" cmpd="sng" algn="ctr">
          <a:solidFill>
            <a:schemeClr val="phClr"/>
          </a:solidFill>
          <a:prstDash val="solid"/>
        </a:ln>
        <a:ln w="15875" cap="flat" cmpd="sng" algn="ctr">
          <a:solidFill>
            <a:schemeClr val="phClr"/>
          </a:solidFill>
          <a:prstDash val="solid"/>
        </a:ln>
      </a:lnStyleLst>
      <a:effectStyleLst>
        <a:effectStyle>
          <a:effectLst>
            <a:outerShdw blurRad="38100" dist="25400" dir="5400000" rotWithShape="0">
              <a:srgbClr val="000000">
                <a:alpha val="40000"/>
              </a:srgbClr>
            </a:outerShdw>
          </a:effectLst>
        </a:effectStyle>
        <a:effectStyle>
          <a:effectLst>
            <a:outerShdw blurRad="50800" dist="41909" dir="5400000" rotWithShape="0">
              <a:srgbClr val="000000">
                <a:alpha val="40000"/>
              </a:srgbClr>
            </a:outerShdw>
          </a:effectLst>
        </a:effectStyle>
        <a:effectStyle>
          <a:effectLst>
            <a:outerShdw blurRad="50800" dist="38100" dir="5400000" rotWithShape="0">
              <a:srgbClr val="000000">
                <a:alpha val="58000"/>
              </a:srgbClr>
            </a:outerShdw>
          </a:effectLst>
          <a:scene3d>
            <a:camera prst="orthographicFront">
              <a:rot lat="0" lon="0" rev="0"/>
            </a:camera>
            <a:lightRig rig="flat" dir="t"/>
          </a:scene3d>
          <a:sp3d contourW="15875">
            <a:bevelT w="95250" h="127000"/>
            <a:contourClr>
              <a:schemeClr val="phClr">
                <a:shade val="30000"/>
              </a:schemeClr>
            </a:contourClr>
          </a:sp3d>
        </a:effectStyle>
      </a:effectStyleLst>
      <a:bgFillStyleLst>
        <a:solidFill>
          <a:schemeClr val="phClr"/>
        </a:solidFill>
        <a:gradFill rotWithShape="1">
          <a:gsLst>
            <a:gs pos="0">
              <a:schemeClr val="phClr">
                <a:tint val="95000"/>
                <a:shade val="100000"/>
                <a:alpha val="100000"/>
                <a:satMod val="100000"/>
                <a:lumMod val="100000"/>
              </a:schemeClr>
            </a:gs>
            <a:gs pos="9000">
              <a:schemeClr val="phClr">
                <a:tint val="90000"/>
                <a:shade val="100000"/>
                <a:alpha val="100000"/>
                <a:satMod val="100000"/>
                <a:lumMod val="100000"/>
              </a:schemeClr>
            </a:gs>
            <a:gs pos="34000">
              <a:schemeClr val="phClr">
                <a:tint val="83000"/>
                <a:shade val="100000"/>
                <a:alpha val="100000"/>
                <a:satMod val="100000"/>
                <a:lumMod val="100000"/>
              </a:schemeClr>
            </a:gs>
            <a:gs pos="62000">
              <a:schemeClr val="phClr">
                <a:tint val="85000"/>
                <a:shade val="100000"/>
                <a:alpha val="100000"/>
                <a:satMod val="100000"/>
                <a:lumMod val="100000"/>
              </a:schemeClr>
            </a:gs>
            <a:gs pos="90000">
              <a:schemeClr val="phClr">
                <a:tint val="92000"/>
                <a:shade val="100000"/>
                <a:alpha val="100000"/>
                <a:satMod val="100000"/>
                <a:lumMod val="90000"/>
              </a:schemeClr>
            </a:gs>
            <a:gs pos="100000">
              <a:schemeClr val="phClr">
                <a:tint val="85000"/>
                <a:shade val="100000"/>
                <a:alpha val="100000"/>
                <a:satMod val="100000"/>
                <a:lumMod val="100000"/>
              </a:schemeClr>
            </a:gs>
          </a:gsLst>
          <a:lin ang="5400000" scaled="1"/>
        </a:gradFill>
        <a:gradFill rotWithShape="1">
          <a:gsLst>
            <a:gs pos="0">
              <a:schemeClr val="phClr">
                <a:tint val="78000"/>
              </a:schemeClr>
            </a:gs>
            <a:gs pos="100000">
              <a:schemeClr val="phClr">
                <a:tint val="95000"/>
                <a:shade val="98000"/>
                <a:lumMod val="80000"/>
              </a:schemeClr>
            </a:gs>
          </a:gsLst>
          <a:path path="circle">
            <a:fillToRect l="50000" t="100000" r="10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otalTime>1665</TotalTime>
  <Words>3304</Words>
  <Application>Microsoft Macintosh PowerPoint</Application>
  <PresentationFormat>On-screen Show (4:3)</PresentationFormat>
  <Paragraphs>483</Paragraphs>
  <Slides>71</Slides>
  <Notes>15</Notes>
  <HiddenSlides>0</HiddenSlides>
  <MMClips>0</MMClips>
  <ScaleCrop>false</ScaleCrop>
  <HeadingPairs>
    <vt:vector size="6" baseType="variant">
      <vt:variant>
        <vt:lpstr>Theme</vt:lpstr>
      </vt:variant>
      <vt:variant>
        <vt:i4>2</vt:i4>
      </vt:variant>
      <vt:variant>
        <vt:lpstr>Embedded OLE Servers</vt:lpstr>
      </vt:variant>
      <vt:variant>
        <vt:i4>1</vt:i4>
      </vt:variant>
      <vt:variant>
        <vt:lpstr>Slide Titles</vt:lpstr>
      </vt:variant>
      <vt:variant>
        <vt:i4>71</vt:i4>
      </vt:variant>
    </vt:vector>
  </HeadingPairs>
  <TitlesOfParts>
    <vt:vector size="74" baseType="lpstr">
      <vt:lpstr>Default Design</vt:lpstr>
      <vt:lpstr>Urban Pop</vt:lpstr>
      <vt:lpstr>Equation</vt:lpstr>
      <vt:lpstr>Scientific Computing on Graphics Processing Units       </vt:lpstr>
      <vt:lpstr>Overview</vt:lpstr>
      <vt:lpstr>GPU vs. CPU</vt:lpstr>
      <vt:lpstr>CPU</vt:lpstr>
      <vt:lpstr>GPU</vt:lpstr>
      <vt:lpstr>Question</vt:lpstr>
      <vt:lpstr>Question</vt:lpstr>
      <vt:lpstr>PowerPoint Presentation</vt:lpstr>
      <vt:lpstr>PowerPoint Presentation</vt:lpstr>
      <vt:lpstr>Take Away</vt:lpstr>
      <vt:lpstr>OpenCL vs. Cuda</vt:lpstr>
      <vt:lpstr>OpenCL Platform Model</vt:lpstr>
      <vt:lpstr>PowerPoint Presentation</vt:lpstr>
      <vt:lpstr>OpenCL Kernel Execution</vt:lpstr>
      <vt:lpstr>OpenCL Memory Hierarchy</vt:lpstr>
      <vt:lpstr>GPU Hardware</vt:lpstr>
      <vt:lpstr>GPU Hardware</vt:lpstr>
      <vt:lpstr>GPU Execution Model (SIMT)</vt:lpstr>
      <vt:lpstr>GPU Hardware</vt:lpstr>
      <vt:lpstr>PowerPoint Presentation</vt:lpstr>
      <vt:lpstr>GPU obstacle:  Shortage of Memory</vt:lpstr>
      <vt:lpstr>Lock-Step Execution</vt:lpstr>
      <vt:lpstr>Memory Latency </vt:lpstr>
      <vt:lpstr>Coalesced Memory Transfer</vt:lpstr>
      <vt:lpstr>Bank Conflicts</vt:lpstr>
      <vt:lpstr>NVDIA OpenCL Visual Profiler</vt:lpstr>
      <vt:lpstr>Exemplar: Short Range Force Solver</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Optimization checklist:</vt:lpstr>
      <vt:lpstr>Conclusion</vt:lpstr>
      <vt:lpstr>OpenACC</vt:lpstr>
    </vt:vector>
  </TitlesOfParts>
  <Company>railsmith</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Slide 1</dc:title>
  <dc:creator>ratmaster</dc:creator>
  <cp:lastModifiedBy>Salman Habib</cp:lastModifiedBy>
  <cp:revision>62</cp:revision>
  <dcterms:created xsi:type="dcterms:W3CDTF">2013-06-20T03:06:43Z</dcterms:created>
  <dcterms:modified xsi:type="dcterms:W3CDTF">2013-07-06T20:56:11Z</dcterms:modified>
</cp:coreProperties>
</file>