
<file path=[Content_Types].xml><?xml version="1.0" encoding="utf-8"?>
<Types xmlns="http://schemas.openxmlformats.org/package/2006/content-types">
  <Default Extension="jpeg" ContentType="image/jpeg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3"/>
  </p:notesMasterIdLst>
  <p:sldIdLst>
    <p:sldId id="370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3300"/>
    <a:srgbClr val="009900"/>
    <a:srgbClr val="339933"/>
    <a:srgbClr val="339966"/>
    <a:srgbClr val="00CC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94" autoAdjust="0"/>
  </p:normalViewPr>
  <p:slideViewPr>
    <p:cSldViewPr>
      <p:cViewPr varScale="1">
        <p:scale>
          <a:sx n="114" d="100"/>
          <a:sy n="114" d="100"/>
        </p:scale>
        <p:origin x="-12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8" y="28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355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pPr>
              <a:defRPr/>
            </a:pPr>
            <a:fld id="{39CE883D-8FDC-48A0-96F0-462CCACB86C6}" type="datetimeFigureOut">
              <a:rPr lang="en-US"/>
              <a:pPr>
                <a:defRPr/>
              </a:pPr>
              <a:t>3/10/11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6888" cy="46355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pPr>
              <a:defRPr/>
            </a:pPr>
            <a:fld id="{6EA57365-4C56-4C17-9C35-5E39883F8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57365-4C56-4C17-9C35-5E39883F8AB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C3E0-6F4F-441C-A27B-A3EAF32D0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63000" y="6629400"/>
            <a:ext cx="381000" cy="228600"/>
          </a:xfrm>
        </p:spPr>
        <p:txBody>
          <a:bodyPr/>
          <a:lstStyle>
            <a:lvl1pPr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B817796-5DF7-4A56-B55C-E2AC13728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63000" y="6629400"/>
            <a:ext cx="381000" cy="228600"/>
          </a:xfrm>
        </p:spPr>
        <p:txBody>
          <a:bodyPr/>
          <a:lstStyle>
            <a:lvl1pPr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AEA7EF4-2731-4C42-9A40-23CB9E093C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85A3B-5E0A-4664-843E-2238F39E6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2B1FC-D975-4E96-8C5A-0A0007A13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11430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21E7B-3C91-47A9-8B51-26A55AF8D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CE681-24B0-4202-8CDE-F334FEEF7D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3EE5A-B929-4E46-97FA-816BD9DD19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F62D-488C-4733-9C95-63A5118D1A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86800" y="6629400"/>
            <a:ext cx="381000" cy="228600"/>
          </a:xfrm>
        </p:spPr>
        <p:txBody>
          <a:bodyPr/>
          <a:lstStyle>
            <a:lvl1pPr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4EA9D2C-9C37-41F6-B7D4-4D578EF1B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86800" y="6629400"/>
            <a:ext cx="381000" cy="228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F85E396-19D5-457F-9767-477EECBC1E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86800" y="6629400"/>
            <a:ext cx="381000" cy="228600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1DEB0E-0956-416C-A37E-147AB44D5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86800" y="6629400"/>
            <a:ext cx="381000" cy="228600"/>
          </a:xfrm>
        </p:spPr>
        <p:txBody>
          <a:bodyPr/>
          <a:lstStyle>
            <a:lvl1pPr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C850E98-7B05-4F43-BD0F-4DB7FD2DA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10350"/>
            <a:ext cx="2971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F3B92C9A-8243-467F-A037-F1DF0EF8B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2" name="Picture 10" descr="Sciencelogo_underneath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152400"/>
            <a:ext cx="2590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28600" y="1219200"/>
            <a:ext cx="86106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2057400" y="609600"/>
            <a:ext cx="457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5" r:id="rId2"/>
    <p:sldLayoutId id="2147483700" r:id="rId3"/>
    <p:sldLayoutId id="2147483701" r:id="rId4"/>
    <p:sldLayoutId id="2147483702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03" r:id="rId12"/>
    <p:sldLayoutId id="2147483704" r:id="rId13"/>
  </p:sldLayoutIdLst>
  <p:hf hdr="0" ft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908" y="1447800"/>
            <a:ext cx="3067692" cy="1639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705600" cy="1143000"/>
          </a:xfrm>
        </p:spPr>
        <p:txBody>
          <a:bodyPr/>
          <a:lstStyle/>
          <a:p>
            <a:r>
              <a:rPr lang="en-US" sz="3200" dirty="0" smtClean="0"/>
              <a:t>Novel Hardware and Software for Exploration of Material Interfaces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A21E7B-3C91-47A9-8B51-26A55AF8D0A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" y="1447800"/>
            <a:ext cx="6019800" cy="533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Material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interfaces are key to energy breakthroughs.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 smtClean="0">
                <a:latin typeface="+mj-lt"/>
              </a:rPr>
              <a:t>C</a:t>
            </a:r>
            <a:r>
              <a:rPr lang="en-US" kern="0" dirty="0" smtClean="0">
                <a:latin typeface="+mj-lt"/>
              </a:rPr>
              <a:t>urrent </a:t>
            </a:r>
            <a:r>
              <a:rPr lang="en-US" kern="0" dirty="0" smtClean="0">
                <a:latin typeface="+mj-lt"/>
              </a:rPr>
              <a:t>analysis, visualization,</a:t>
            </a:r>
            <a:r>
              <a:rPr lang="en-US" kern="0" dirty="0" smtClean="0">
                <a:latin typeface="+mj-lt"/>
              </a:rPr>
              <a:t> and </a:t>
            </a:r>
            <a:r>
              <a:rPr lang="en-US" kern="0" dirty="0" smtClean="0">
                <a:latin typeface="+mj-lt"/>
              </a:rPr>
              <a:t>display </a:t>
            </a:r>
            <a:r>
              <a:rPr lang="en-US" kern="0" dirty="0" smtClean="0">
                <a:latin typeface="+mj-lt"/>
              </a:rPr>
              <a:t>methods are inadequate for complex </a:t>
            </a:r>
            <a:r>
              <a:rPr lang="en-US" kern="0" dirty="0" err="1" smtClean="0">
                <a:latin typeface="+mj-lt"/>
              </a:rPr>
              <a:t>multiscale</a:t>
            </a:r>
            <a:r>
              <a:rPr lang="en-US" kern="0" dirty="0" smtClean="0">
                <a:latin typeface="+mj-lt"/>
              </a:rPr>
              <a:t> materials science.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i="1" kern="0" dirty="0" err="1" smtClean="0">
                <a:latin typeface="+mj-lt"/>
              </a:rPr>
              <a:t>N</a:t>
            </a:r>
            <a:r>
              <a:rPr lang="en-US" i="1" kern="0" dirty="0" err="1" smtClean="0">
                <a:latin typeface="+mj-lt"/>
              </a:rPr>
              <a:t>anobowls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smtClean="0">
                <a:latin typeface="+mj-lt"/>
              </a:rPr>
              <a:t>are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err="1" smtClean="0">
                <a:latin typeface="+mj-lt"/>
              </a:rPr>
              <a:t>nanoscale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smtClean="0">
                <a:latin typeface="+mj-lt"/>
              </a:rPr>
              <a:t>bowl-shaped</a:t>
            </a:r>
            <a:r>
              <a:rPr lang="en-US" kern="0" dirty="0" smtClean="0">
                <a:latin typeface="+mj-lt"/>
              </a:rPr>
              <a:t> aluminum oxide structures </a:t>
            </a:r>
            <a:r>
              <a:rPr lang="en-US" kern="0" dirty="0" smtClean="0">
                <a:latin typeface="+mj-lt"/>
              </a:rPr>
              <a:t>designed to </a:t>
            </a:r>
            <a:r>
              <a:rPr lang="en-US" kern="0" smtClean="0">
                <a:latin typeface="+mj-lt"/>
              </a:rPr>
              <a:t>trap</a:t>
            </a:r>
            <a:r>
              <a:rPr lang="en-US" kern="0" smtClean="0">
                <a:latin typeface="+mj-lt"/>
              </a:rPr>
              <a:t> catalysts </a:t>
            </a:r>
            <a:r>
              <a:rPr lang="en-US" kern="0" dirty="0" smtClean="0">
                <a:latin typeface="+mj-lt"/>
              </a:rPr>
              <a:t>for chemical </a:t>
            </a:r>
            <a:r>
              <a:rPr lang="en-US" kern="0" dirty="0" smtClean="0">
                <a:latin typeface="+mj-lt"/>
              </a:rPr>
              <a:t>reactions. Scientists model these structures under different conditions and use visual analysis to determine whether they are stable.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kern="0" dirty="0" smtClean="0"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b="1" kern="0" dirty="0" smtClean="0">
                <a:latin typeface="+mj-lt"/>
              </a:rPr>
              <a:t>Material interfaces require quantitative and visual analysis.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j-lt"/>
              </a:rPr>
              <a:t>A unified volumetric representation for electrostatic material boundaries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j-lt"/>
              </a:rPr>
              <a:t>A</a:t>
            </a:r>
            <a:r>
              <a:rPr lang="en-US" kern="0" dirty="0" smtClean="0">
                <a:latin typeface="+mj-lt"/>
              </a:rPr>
              <a:t>dvanced 3D display </a:t>
            </a:r>
            <a:r>
              <a:rPr lang="en-US" kern="0" dirty="0" smtClean="0">
                <a:latin typeface="+mj-lt"/>
              </a:rPr>
              <a:t>technology for improved depth </a:t>
            </a:r>
            <a:r>
              <a:rPr lang="en-US" kern="0" dirty="0" smtClean="0">
                <a:latin typeface="+mj-lt"/>
              </a:rPr>
              <a:t>perception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latin typeface="+mj-lt"/>
              </a:rPr>
              <a:t>Analysis, 3D visualization, and </a:t>
            </a:r>
            <a:r>
              <a:rPr lang="en-US" kern="0" dirty="0" smtClean="0">
                <a:latin typeface="+mj-lt"/>
              </a:rPr>
              <a:t>validation in an end-to-end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smtClean="0">
                <a:latin typeface="+mj-lt"/>
              </a:rPr>
              <a:t>work</a:t>
            </a:r>
            <a:r>
              <a:rPr lang="en-US" kern="0" dirty="0" smtClean="0">
                <a:latin typeface="+mj-lt"/>
              </a:rPr>
              <a:t> environment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kern="0" dirty="0" smtClean="0">
              <a:latin typeface="+mj-lt"/>
            </a:endParaRPr>
          </a:p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+mj-lt"/>
              </a:rPr>
              <a:t>Exploration environment is assisting in scientific discovery.</a:t>
            </a:r>
            <a:endParaRPr lang="en-US" b="1" dirty="0" smtClean="0">
              <a:latin typeface="+mj-lt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 smtClean="0">
                <a:latin typeface="+mj-lt"/>
              </a:rPr>
              <a:t>Our solution revealed that </a:t>
            </a:r>
            <a:r>
              <a:rPr lang="en-US" kern="0" dirty="0" smtClean="0">
                <a:latin typeface="+mj-lt"/>
              </a:rPr>
              <a:t>the</a:t>
            </a:r>
            <a:r>
              <a:rPr lang="en-US" kern="0" dirty="0" smtClean="0">
                <a:latin typeface="+mj-lt"/>
              </a:rPr>
              <a:t> volume of the simulated </a:t>
            </a:r>
            <a:r>
              <a:rPr lang="en-US" kern="0" dirty="0" err="1" smtClean="0">
                <a:latin typeface="+mj-lt"/>
              </a:rPr>
              <a:t>nanobowl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smtClean="0">
                <a:latin typeface="+mj-lt"/>
              </a:rPr>
              <a:t>varied </a:t>
            </a:r>
            <a:r>
              <a:rPr lang="en-US" kern="0" dirty="0" smtClean="0">
                <a:latin typeface="+mj-lt"/>
              </a:rPr>
              <a:t>over time and </a:t>
            </a:r>
            <a:r>
              <a:rPr lang="en-US" kern="0" dirty="0" smtClean="0">
                <a:latin typeface="+mj-lt"/>
              </a:rPr>
              <a:t>temperature.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 smtClean="0">
                <a:latin typeface="+mj-lt"/>
              </a:rPr>
              <a:t>This result helped guide future </a:t>
            </a:r>
            <a:r>
              <a:rPr lang="en-US" kern="0" dirty="0" smtClean="0">
                <a:latin typeface="+mj-lt"/>
              </a:rPr>
              <a:t>simulations </a:t>
            </a:r>
            <a:r>
              <a:rPr lang="en-US" kern="0" dirty="0" smtClean="0">
                <a:latin typeface="+mj-lt"/>
              </a:rPr>
              <a:t>and</a:t>
            </a:r>
            <a:r>
              <a:rPr lang="en-US" kern="0" dirty="0" smtClean="0">
                <a:latin typeface="+mj-lt"/>
              </a:rPr>
              <a:t> facilitated communication </a:t>
            </a:r>
            <a:r>
              <a:rPr lang="en-US" kern="0" dirty="0" smtClean="0">
                <a:latin typeface="+mj-lt"/>
              </a:rPr>
              <a:t>with</a:t>
            </a:r>
            <a:r>
              <a:rPr lang="en-US" kern="0" dirty="0" smtClean="0">
                <a:latin typeface="+mj-lt"/>
              </a:rPr>
              <a:t> </a:t>
            </a:r>
            <a:r>
              <a:rPr lang="en-US" kern="0" dirty="0" smtClean="0">
                <a:latin typeface="+mj-lt"/>
              </a:rPr>
              <a:t>other </a:t>
            </a:r>
            <a:r>
              <a:rPr lang="en-US" kern="0" dirty="0" smtClean="0">
                <a:latin typeface="+mj-lt"/>
              </a:rPr>
              <a:t>scientists.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kern="0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3124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Gill Sans"/>
              </a:rPr>
              <a:t>Evolution of 15 angstrom </a:t>
            </a:r>
            <a:r>
              <a:rPr lang="en-US" dirty="0" err="1" smtClean="0">
                <a:solidFill>
                  <a:srgbClr val="3366FF"/>
                </a:solidFill>
                <a:latin typeface="Gill Sans"/>
              </a:rPr>
              <a:t>nanobowls</a:t>
            </a:r>
            <a:r>
              <a:rPr lang="en-US" dirty="0" smtClean="0">
                <a:solidFill>
                  <a:srgbClr val="3366FF"/>
                </a:solidFill>
                <a:latin typeface="Gill Sans"/>
              </a:rPr>
              <a:t> at different temperatures</a:t>
            </a:r>
            <a:endParaRPr lang="en-US" dirty="0">
              <a:solidFill>
                <a:srgbClr val="3366FF"/>
              </a:solidFill>
              <a:latin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800" y="6019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Gill Sans"/>
              </a:rPr>
              <a:t>Custom-built </a:t>
            </a:r>
            <a:r>
              <a:rPr lang="en-US" dirty="0" err="1" smtClean="0">
                <a:solidFill>
                  <a:srgbClr val="3366FF"/>
                </a:solidFill>
                <a:latin typeface="Gill Sans"/>
              </a:rPr>
              <a:t>autostereoscopic</a:t>
            </a:r>
            <a:r>
              <a:rPr lang="en-US" dirty="0" smtClean="0">
                <a:solidFill>
                  <a:srgbClr val="3366FF"/>
                </a:solidFill>
                <a:latin typeface="Gill Sans"/>
              </a:rPr>
              <a:t> display for resolving complex structures</a:t>
            </a:r>
            <a:endParaRPr lang="en-US" dirty="0">
              <a:solidFill>
                <a:srgbClr val="3366FF"/>
              </a:solidFill>
              <a:latin typeface="Gill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929221"/>
            <a:ext cx="2766382" cy="201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DOESC10292008">
  <a:themeElements>
    <a:clrScheme name="Orbach OMB-FY04 Fin B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rbach OMB-FY04 Fin B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rbach OMB-FY04 Fin B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ach OMB-FY04 Fin B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ach OMB-FY04 Fin B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ach OMB-FY04 Fin B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ach OMB-FY04 Fin B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ach OMB-FY04 Fin B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ach OMB-FY04 Fin B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NewDOESC10292008</Template>
  <TotalTime>5297</TotalTime>
  <Words>164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NewDOESC10292008</vt:lpstr>
      <vt:lpstr>Novel Hardware and Software for Exploration of Material Interfaces</vt:lpstr>
    </vt:vector>
  </TitlesOfParts>
  <Company>ASCR/USDOE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NAS-cyberinfrastructure for combustion</dc:title>
  <dc:creator>WMP</dc:creator>
  <cp:lastModifiedBy>Tom Peterka</cp:lastModifiedBy>
  <cp:revision>306</cp:revision>
  <dcterms:created xsi:type="dcterms:W3CDTF">2011-03-10T17:53:49Z</dcterms:created>
  <dcterms:modified xsi:type="dcterms:W3CDTF">2011-03-10T20:54:21Z</dcterms:modified>
</cp:coreProperties>
</file>