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Quick Tips" id="{5E6248B3-78F8-4D4B-9B8D-F2E9154B5EEE}">
          <p14:sldIdLst>
            <p14:sldId id="256"/>
            <p14:sldId id="257"/>
            <p14:sldId id="258"/>
            <p14:sldId id="259"/>
            <p14:sldId id="260"/>
          </p14:sldIdLst>
        </p14:section>
        <p14:section name="Front Cover Options" id="{FDBE5CC0-D900-4C4A-BEE8-8C1ABF23C963}">
          <p14:sldIdLst/>
        </p14:section>
        <p14:section name="Slides with Text" id="{E43AE587-8E2A-490D-BE99-C94DFB9146A5}">
          <p14:sldIdLst/>
        </p14:section>
        <p14:section name="Section Break" id="{F6627CA6-F633-4139-841C-F45B42CCD187}">
          <p14:sldIdLst/>
        </p14:section>
        <p14:section name="Slides with Images" id="{3A2350B0-2C93-4274-BFDF-44D1A0C3F5EE}">
          <p14:sldIdLst/>
        </p14:section>
        <p14:section name="Science/R&amp;D Hero Slides" id="{D5746AEB-F2AD-40C2-BE72-328FA731E3E7}">
          <p14:sldIdLst/>
        </p14:section>
        <p14:section name="Slides with Charts, Tables, Graphs" id="{704484A8-039E-48C4-BEE0-5F32F7FEA422}">
          <p14:sldIdLst/>
        </p14:section>
        <p14:section name="Back Cover" id="{89A6E79F-0532-428E-B3AB-F26F23EED970}">
          <p14:sldIdLst/>
        </p14:section>
        <p14:section name="Advanced Users" id="{BD893FBD-CCCD-43C3-9DFC-B4BBCE7B78B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671">
          <p15:clr>
            <a:srgbClr val="A4A3A4"/>
          </p15:clr>
        </p15:guide>
        <p15:guide id="2" orient="horz" pos="4175">
          <p15:clr>
            <a:srgbClr val="A4A3A4"/>
          </p15:clr>
        </p15:guide>
        <p15:guide id="3" orient="horz" pos="311">
          <p15:clr>
            <a:srgbClr val="A4A3A4"/>
          </p15:clr>
        </p15:guide>
        <p15:guide id="4" pos="5503">
          <p15:clr>
            <a:srgbClr val="A4A3A4"/>
          </p15:clr>
        </p15:guide>
        <p15:guide id="5" pos="317">
          <p15:clr>
            <a:srgbClr val="A4A3A4"/>
          </p15:clr>
        </p15:guide>
        <p15:guide id="6" pos="151">
          <p15:clr>
            <a:srgbClr val="A4A3A4"/>
          </p15:clr>
        </p15:guide>
        <p15:guide id="7" pos="55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F8F"/>
    <a:srgbClr val="A12B2F"/>
    <a:srgbClr val="007836"/>
    <a:srgbClr val="ECAA00"/>
    <a:srgbClr val="76777B"/>
    <a:srgbClr val="00609C"/>
    <a:srgbClr val="ECAC00"/>
    <a:srgbClr val="00A19C"/>
    <a:srgbClr val="0082CA"/>
    <a:srgbClr val="4D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27" autoAdjust="0"/>
    <p:restoredTop sz="93511" autoAdjust="0"/>
  </p:normalViewPr>
  <p:slideViewPr>
    <p:cSldViewPr snapToGrid="0" showGuides="1">
      <p:cViewPr varScale="1">
        <p:scale>
          <a:sx n="229" d="100"/>
          <a:sy n="229" d="100"/>
        </p:scale>
        <p:origin x="2120" y="192"/>
      </p:cViewPr>
      <p:guideLst>
        <p:guide orient="horz" pos="671"/>
        <p:guide orient="horz" pos="4175"/>
        <p:guide orient="horz" pos="311"/>
        <p:guide pos="5503"/>
        <p:guide pos="317"/>
        <p:guide pos="151"/>
        <p:guide pos="55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0A489-9093-C54A-B1C3-374F661A0010}" type="datetimeFigureOut">
              <a:rPr lang="en-US" smtClean="0"/>
              <a:t>1/9/19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A7A1A-8011-3A42-91B8-EE1BD44E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598491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14246"/>
            <a:ext cx="9143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</p:spTree>
    <p:extLst>
      <p:ext uri="{BB962C8B-B14F-4D97-AF65-F5344CB8AC3E}">
        <p14:creationId xmlns:p14="http://schemas.microsoft.com/office/powerpoint/2010/main" val="18618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711594"/>
            <a:ext cx="3790374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5497444"/>
            <a:ext cx="384048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710816"/>
            <a:ext cx="3790374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5496666"/>
            <a:ext cx="384048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85427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3616113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3616113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697093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697093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3618612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699592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701473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701473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701473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701473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706193"/>
            <a:ext cx="8434552" cy="175226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4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3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1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2014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27699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574666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344342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</a:t>
            </a:r>
          </a:p>
          <a:p>
            <a:endParaRPr lang="en-US" dirty="0"/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574666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344342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</a:t>
            </a:r>
          </a:p>
          <a:p>
            <a:endParaRPr lang="en-US" dirty="0"/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4025151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589851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</a:t>
            </a:r>
          </a:p>
          <a:p>
            <a:endParaRPr lang="en-US" dirty="0"/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4025151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5902307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graph, chart or table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9606"/>
            <a:ext cx="8372901" cy="402985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85775" y="6318955"/>
            <a:ext cx="3711039" cy="539045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004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 userDrawn="1"/>
        </p:nvSpPr>
        <p:spPr>
          <a:xfrm>
            <a:off x="469900" y="6247222"/>
            <a:ext cx="1387624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www.anl.gov</a:t>
            </a:r>
          </a:p>
        </p:txBody>
      </p:sp>
      <p:pic>
        <p:nvPicPr>
          <p:cNvPr id="8" name="Picture 7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5984917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4246"/>
            <a:ext cx="9143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closing statement</a:t>
            </a:r>
          </a:p>
        </p:txBody>
      </p:sp>
    </p:spTree>
    <p:extLst>
      <p:ext uri="{BB962C8B-B14F-4D97-AF65-F5344CB8AC3E}">
        <p14:creationId xmlns:p14="http://schemas.microsoft.com/office/powerpoint/2010/main" val="12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6724"/>
            <a:ext cx="9144000" cy="6864724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372901" cy="806017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</p:spTree>
    <p:extLst>
      <p:ext uri="{BB962C8B-B14F-4D97-AF65-F5344CB8AC3E}">
        <p14:creationId xmlns:p14="http://schemas.microsoft.com/office/powerpoint/2010/main" val="359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8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021" y="627296"/>
            <a:ext cx="1859645" cy="6699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5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689100"/>
            <a:ext cx="4863724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4" name="Text Placeholder 21"/>
          <p:cNvSpPr txBox="1">
            <a:spLocks/>
          </p:cNvSpPr>
          <p:nvPr userDrawn="1"/>
        </p:nvSpPr>
        <p:spPr>
          <a:xfrm>
            <a:off x="469900" y="337748"/>
            <a:ext cx="3542542" cy="1319601"/>
          </a:xfrm>
          <a:prstGeom prst="rect">
            <a:avLst/>
          </a:prstGeom>
          <a:noFill/>
        </p:spPr>
        <p:txBody>
          <a:bodyPr vert="horz" lIns="0" tIns="0" rIns="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buFont typeface="Wingdings" pitchFamily="2" charset="2"/>
              <a:buNone/>
              <a:defRPr sz="18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all" dirty="0">
                <a:solidFill>
                  <a:srgbClr val="47484A"/>
                </a:solidFill>
              </a:rPr>
              <a:t>We start with yes.</a:t>
            </a:r>
            <a:endParaRPr lang="en-US" dirty="0">
              <a:solidFill>
                <a:srgbClr val="47484A"/>
              </a:solidFill>
            </a:endParaRP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89100"/>
            <a:ext cx="239714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6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6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6094281"/>
            <a:ext cx="5894492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251" name="TextBox 25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-27020"/>
            <a:ext cx="9144000" cy="6011938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7020"/>
            <a:ext cx="9144000" cy="6011938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5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689100"/>
            <a:ext cx="4863724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204952"/>
            <a:ext cx="5851526" cy="1292225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6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6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89100"/>
            <a:ext cx="239714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9995"/>
            <a:ext cx="8372901" cy="44227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79" y="167614"/>
            <a:ext cx="1546986" cy="557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6094281"/>
            <a:ext cx="5894492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899574"/>
            <a:ext cx="8925874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726366"/>
            <a:ext cx="8452904" cy="86288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6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6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4589246"/>
            <a:ext cx="8484914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899573"/>
            <a:ext cx="224589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66274"/>
            <a:ext cx="8484914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>
                <a:solidFill>
                  <a:srgbClr val="000000"/>
                </a:solidFill>
              </a:rPr>
              <a:t>Name of </a:t>
            </a:r>
            <a:r>
              <a:rPr lang="en-US" sz="1000" b="0" cap="all" dirty="0" err="1">
                <a:solidFill>
                  <a:srgbClr val="000000"/>
                </a:solidFill>
              </a:rPr>
              <a:t>fACILITY</a:t>
            </a:r>
            <a:r>
              <a:rPr lang="en-US" sz="1000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>
                <a:solidFill>
                  <a:srgbClr val="000000"/>
                </a:solidFill>
              </a:rPr>
              <a:t>www.anl.gov</a:t>
            </a:r>
          </a:p>
        </p:txBody>
      </p:sp>
    </p:spTree>
    <p:extLst>
      <p:ext uri="{BB962C8B-B14F-4D97-AF65-F5344CB8AC3E}">
        <p14:creationId xmlns:p14="http://schemas.microsoft.com/office/powerpoint/2010/main" val="21908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320210"/>
            <a:ext cx="1546986" cy="557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6094281"/>
            <a:ext cx="5894492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59068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59068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681606"/>
            <a:ext cx="8925874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116710"/>
            <a:ext cx="6776128" cy="1119234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</a:t>
            </a:r>
            <a:br>
              <a:rPr lang="en-US" dirty="0"/>
            </a:br>
            <a:r>
              <a:rPr lang="en-US" dirty="0"/>
              <a:t>Cover option D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6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6" y="4959068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1229593"/>
            <a:ext cx="8484914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681605"/>
            <a:ext cx="224589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6" y="0"/>
            <a:ext cx="8925873" cy="68580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775200"/>
            <a:ext cx="9144000" cy="20828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5042974"/>
            <a:ext cx="8321040" cy="1373592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6" y="-1"/>
            <a:ext cx="8925873" cy="3656013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one image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3663950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3663950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TWO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367364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Three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68580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654175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654175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654175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654175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four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4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3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1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50"/>
            <a:ext cx="8372901" cy="499714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0" y="14455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99995"/>
            <a:ext cx="402336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685707"/>
            <a:ext cx="402336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</p:spTree>
    <p:extLst>
      <p:ext uri="{BB962C8B-B14F-4D97-AF65-F5344CB8AC3E}">
        <p14:creationId xmlns:p14="http://schemas.microsoft.com/office/powerpoint/2010/main" val="34075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2263770"/>
            <a:ext cx="41148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2263770"/>
            <a:ext cx="41148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684229"/>
            <a:ext cx="41148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684229"/>
            <a:ext cx="41148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with box treatment</a:t>
            </a:r>
          </a:p>
        </p:txBody>
      </p:sp>
    </p:spTree>
    <p:extLst>
      <p:ext uri="{BB962C8B-B14F-4D97-AF65-F5344CB8AC3E}">
        <p14:creationId xmlns:p14="http://schemas.microsoft.com/office/powerpoint/2010/main" val="34234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5" y="1699995"/>
            <a:ext cx="4319750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699995"/>
            <a:ext cx="372948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79" y="4080588"/>
            <a:ext cx="372948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5" y="4066957"/>
            <a:ext cx="4319750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731527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720414"/>
            <a:ext cx="2023746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4" y="3290408"/>
            <a:ext cx="2028507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THREE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3304768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3" y="4872981"/>
            <a:ext cx="2028507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4856121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998349"/>
            <a:ext cx="4114800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3998349"/>
            <a:ext cx="4097585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69999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69999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top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99995"/>
            <a:ext cx="41148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699995"/>
            <a:ext cx="41148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343731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343731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5" y="5735092"/>
            <a:ext cx="3995723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89" y="5735092"/>
            <a:ext cx="3995723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5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160" y="6436886"/>
            <a:ext cx="769422" cy="2771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72901" cy="82894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9995"/>
            <a:ext cx="8372901" cy="442277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473709"/>
            <a:ext cx="457200" cy="18288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86" r:id="rId2"/>
    <p:sldLayoutId id="2147483687" r:id="rId3"/>
    <p:sldLayoutId id="2147483688" r:id="rId4"/>
    <p:sldLayoutId id="2147483690" r:id="rId5"/>
    <p:sldLayoutId id="2147483774" r:id="rId6"/>
    <p:sldLayoutId id="2147483711" r:id="rId7"/>
    <p:sldLayoutId id="2147483692" r:id="rId8"/>
    <p:sldLayoutId id="2147483693" r:id="rId9"/>
    <p:sldLayoutId id="2147483709" r:id="rId10"/>
    <p:sldLayoutId id="2147483695" r:id="rId11"/>
    <p:sldLayoutId id="2147483739" r:id="rId12"/>
    <p:sldLayoutId id="2147483696" r:id="rId13"/>
    <p:sldLayoutId id="2147483689" r:id="rId14"/>
    <p:sldLayoutId id="2147483710" r:id="rId15"/>
    <p:sldLayoutId id="2147483706" r:id="rId16"/>
    <p:sldLayoutId id="2147483704" r:id="rId17"/>
    <p:sldLayoutId id="2147483769" r:id="rId18"/>
    <p:sldLayoutId id="2147483770" r:id="rId19"/>
    <p:sldLayoutId id="2147483771" r:id="rId20"/>
    <p:sldLayoutId id="2147483772" r:id="rId21"/>
    <p:sldLayoutId id="2147483761" r:id="rId22"/>
    <p:sldLayoutId id="2147483762" r:id="rId23"/>
    <p:sldLayoutId id="2147483763" r:id="rId24"/>
    <p:sldLayoutId id="2147483765" r:id="rId25"/>
    <p:sldLayoutId id="2147483766" r:id="rId2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Case of Emergency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Dial 9-1-1 on an Argonne phone or 630-252-1911 on your cell phone and follow operator instructions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17" y="1859698"/>
            <a:ext cx="8106266" cy="4422775"/>
          </a:xfrm>
        </p:spPr>
      </p:pic>
    </p:spTree>
    <p:extLst>
      <p:ext uri="{BB962C8B-B14F-4D97-AF65-F5344CB8AC3E}">
        <p14:creationId xmlns:p14="http://schemas.microsoft.com/office/powerpoint/2010/main" val="172157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evacuation from the conference center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87" y="1668463"/>
            <a:ext cx="4161225" cy="4549397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 case of fire or other emergencies follow the exit signs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10470" y="338916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5976" y="430696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10470" y="469681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05732" y="511712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8349" y="197130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70722" y="197130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62260" y="214845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EXIT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61708" y="197026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EXIT</a:t>
            </a:r>
          </a:p>
        </p:txBody>
      </p:sp>
    </p:spTree>
    <p:extLst>
      <p:ext uri="{BB962C8B-B14F-4D97-AF65-F5344CB8AC3E}">
        <p14:creationId xmlns:p14="http://schemas.microsoft.com/office/powerpoint/2010/main" val="154511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area following evacuation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Follow the yellow path below to Bldg. 241 overhang area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FAC98D7-B1F6-BF40-9B15-FF503074C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0310" y="1480869"/>
            <a:ext cx="4434840" cy="4983481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26926E0-B840-0544-9C51-BD69F82067C3}"/>
              </a:ext>
            </a:extLst>
          </p:cNvPr>
          <p:cNvSpPr/>
          <p:nvPr/>
        </p:nvSpPr>
        <p:spPr>
          <a:xfrm>
            <a:off x="5135138" y="3272883"/>
            <a:ext cx="273204" cy="223024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B72EC7-15CB-CA43-974B-F6F19BE307B7}"/>
              </a:ext>
            </a:extLst>
          </p:cNvPr>
          <p:cNvSpPr txBox="1"/>
          <p:nvPr/>
        </p:nvSpPr>
        <p:spPr>
          <a:xfrm>
            <a:off x="4980415" y="3255308"/>
            <a:ext cx="582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/>
              <a:t>241</a:t>
            </a:r>
          </a:p>
          <a:p>
            <a:r>
              <a:rPr lang="en-US" sz="400" b="1" dirty="0"/>
              <a:t>Overhang area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shelters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Proceed to rest rooms, catering area, loading dock, and stairwells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2328529" y="1733625"/>
            <a:ext cx="4336869" cy="4459553"/>
            <a:chOff x="2174965" y="1841309"/>
            <a:chExt cx="4336869" cy="445955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49" t="6631" r="45193" b="68226"/>
            <a:stretch/>
          </p:blipFill>
          <p:spPr>
            <a:xfrm rot="5400000">
              <a:off x="2113623" y="1902651"/>
              <a:ext cx="4459553" cy="4336869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2959585" y="3811163"/>
              <a:ext cx="195444" cy="13262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595453" y="3921011"/>
              <a:ext cx="217549" cy="15007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813003" y="3811163"/>
              <a:ext cx="146582" cy="25992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2450034" y="3921012"/>
              <a:ext cx="145419" cy="27406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489008" y="4180933"/>
              <a:ext cx="381514" cy="23750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870523" y="3941124"/>
              <a:ext cx="284506" cy="47731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886294" y="4415775"/>
              <a:ext cx="195444" cy="13262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3081740" y="4058042"/>
              <a:ext cx="348359" cy="49035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161364" y="3929736"/>
              <a:ext cx="268735" cy="14134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106171" y="4549315"/>
              <a:ext cx="628211" cy="39667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734382" y="3863425"/>
              <a:ext cx="0" cy="108256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383630" y="3904500"/>
              <a:ext cx="36646" cy="15262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234655" y="3796654"/>
              <a:ext cx="157700" cy="10692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3234655" y="3637878"/>
              <a:ext cx="97722" cy="17328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334056" y="3643920"/>
              <a:ext cx="190921" cy="10784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524977" y="3742212"/>
              <a:ext cx="195444" cy="13262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722747" y="4948559"/>
              <a:ext cx="11635" cy="33541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728564" y="5283976"/>
              <a:ext cx="26408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992647" y="5283976"/>
              <a:ext cx="0" cy="6631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3383630" y="5947090"/>
              <a:ext cx="609017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383630" y="4945986"/>
              <a:ext cx="8725" cy="100110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012776" y="4720238"/>
              <a:ext cx="378416" cy="24256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2534833" y="4719321"/>
              <a:ext cx="522474" cy="708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233649" y="4348635"/>
              <a:ext cx="301184" cy="38762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H="1" flipV="1">
              <a:off x="2776616" y="3200311"/>
              <a:ext cx="951948" cy="34560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631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/>
              <a:t>Men's and women's rest rooms are located just outside the entrance to the main 7 story section of the building on the east side of the Conference Center.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000" dirty="0"/>
              <a:t>There is a dedicated smoking area just outside the Conference Center around the corner of the main entrance on the north side of the building.</a:t>
            </a:r>
          </a:p>
          <a:p>
            <a:r>
              <a:rPr lang="en-US" sz="2000" dirty="0"/>
              <a:t>Please use the smokers’ receptacle located within the area.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000" dirty="0"/>
              <a:t>Designated smoking area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000" dirty="0"/>
              <a:t>Rest Rooms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Amenities</a:t>
            </a:r>
          </a:p>
        </p:txBody>
      </p:sp>
    </p:spTree>
    <p:extLst>
      <p:ext uri="{BB962C8B-B14F-4D97-AF65-F5344CB8AC3E}">
        <p14:creationId xmlns:p14="http://schemas.microsoft.com/office/powerpoint/2010/main" val="394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4x3 General 111715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4x3 General 111715</Template>
  <TotalTime>2592</TotalTime>
  <Words>155</Words>
  <Application>Microsoft Macintosh PowerPoint</Application>
  <PresentationFormat>On-screen Show (4:3)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4x3 General 111715</vt:lpstr>
      <vt:lpstr>In Case of Emergency</vt:lpstr>
      <vt:lpstr>Emergency evacuation from the conference center</vt:lpstr>
      <vt:lpstr>Assembly area following evacuation</vt:lpstr>
      <vt:lpstr>Emergency shelters</vt:lpstr>
      <vt:lpstr>Amenities</vt:lpstr>
    </vt:vector>
  </TitlesOfParts>
  <Company>Argonne National Laboratory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Abby Miesen</dc:creator>
  <cp:lastModifiedBy>Silvestri, Dana</cp:lastModifiedBy>
  <cp:revision>35</cp:revision>
  <cp:lastPrinted>2015-09-08T15:35:42Z</cp:lastPrinted>
  <dcterms:created xsi:type="dcterms:W3CDTF">2015-11-17T23:08:18Z</dcterms:created>
  <dcterms:modified xsi:type="dcterms:W3CDTF">2019-01-09T20:19:47Z</dcterms:modified>
</cp:coreProperties>
</file>